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82.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45" r:id="rId5"/>
    <p:sldMasterId id="2147483746"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Lst>
  <p:sldSz cy="5143500" cx="9144000"/>
  <p:notesSz cx="6858000" cy="9144000"/>
  <p:embeddedFontLst>
    <p:embeddedFont>
      <p:font typeface="Ubuntu Light"/>
      <p:regular r:id="rId78"/>
      <p:bold r:id="rId79"/>
      <p:italic r:id="rId80"/>
      <p:boldItalic r:id="rId81"/>
    </p:embeddedFont>
    <p:embeddedFont>
      <p:font typeface="Ubuntu"/>
      <p:regular r:id="rId82"/>
      <p:bold r:id="rId83"/>
      <p:italic r:id="rId84"/>
      <p:boldItalic r:id="rId85"/>
    </p:embeddedFont>
    <p:embeddedFont>
      <p:font typeface="Lato"/>
      <p:regular r:id="rId86"/>
      <p:bold r:id="rId87"/>
      <p:italic r:id="rId88"/>
      <p:boldItalic r:id="rId89"/>
    </p:embeddedFont>
    <p:embeddedFont>
      <p:font typeface="Cabin"/>
      <p:regular r:id="rId90"/>
      <p:bold r:id="rId91"/>
      <p:italic r:id="rId92"/>
      <p:boldItalic r:id="rId93"/>
    </p:embeddedFont>
    <p:embeddedFont>
      <p:font typeface="Helvetica Neue"/>
      <p:regular r:id="rId94"/>
      <p:bold r:id="rId95"/>
      <p:italic r:id="rId96"/>
      <p:boldItalic r:id="rId9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72">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89B82D4-5D15-49AB-9926-36A813A29FB3}">
  <a:tblStyle styleId="{589B82D4-5D15-49AB-9926-36A813A29FB3}"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72"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95" Type="http://schemas.openxmlformats.org/officeDocument/2006/relationships/font" Target="fonts/HelveticaNeue-bold.fntdata"/><Relationship Id="rId94" Type="http://schemas.openxmlformats.org/officeDocument/2006/relationships/font" Target="fonts/HelveticaNeue-regular.fntdata"/><Relationship Id="rId97" Type="http://schemas.openxmlformats.org/officeDocument/2006/relationships/font" Target="fonts/HelveticaNeue-boldItalic.fntdata"/><Relationship Id="rId96" Type="http://schemas.openxmlformats.org/officeDocument/2006/relationships/font" Target="fonts/HelveticaNeue-italic.fntdata"/><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91" Type="http://schemas.openxmlformats.org/officeDocument/2006/relationships/font" Target="fonts/Cabin-bold.fntdata"/><Relationship Id="rId90" Type="http://schemas.openxmlformats.org/officeDocument/2006/relationships/font" Target="fonts/Cabin-regular.fntdata"/><Relationship Id="rId93" Type="http://schemas.openxmlformats.org/officeDocument/2006/relationships/font" Target="fonts/Cabin-boldItalic.fntdata"/><Relationship Id="rId92" Type="http://schemas.openxmlformats.org/officeDocument/2006/relationships/font" Target="fonts/Cabin-italic.fntdata"/><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 Id="rId84" Type="http://schemas.openxmlformats.org/officeDocument/2006/relationships/font" Target="fonts/Ubuntu-italic.fntdata"/><Relationship Id="rId83" Type="http://schemas.openxmlformats.org/officeDocument/2006/relationships/font" Target="fonts/Ubuntu-bold.fntdata"/><Relationship Id="rId86" Type="http://schemas.openxmlformats.org/officeDocument/2006/relationships/font" Target="fonts/Lato-regular.fntdata"/><Relationship Id="rId85" Type="http://schemas.openxmlformats.org/officeDocument/2006/relationships/font" Target="fonts/Ubuntu-boldItalic.fntdata"/><Relationship Id="rId88" Type="http://schemas.openxmlformats.org/officeDocument/2006/relationships/font" Target="fonts/Lato-italic.fntdata"/><Relationship Id="rId87" Type="http://schemas.openxmlformats.org/officeDocument/2006/relationships/font" Target="fonts/Lato-bold.fntdata"/><Relationship Id="rId89" Type="http://schemas.openxmlformats.org/officeDocument/2006/relationships/font" Target="fonts/Lato-boldItalic.fntdata"/><Relationship Id="rId80" Type="http://schemas.openxmlformats.org/officeDocument/2006/relationships/font" Target="fonts/UbuntuLight-italic.fntdata"/><Relationship Id="rId82" Type="http://schemas.openxmlformats.org/officeDocument/2006/relationships/font" Target="fonts/Ubuntu-regular.fntdata"/><Relationship Id="rId81" Type="http://schemas.openxmlformats.org/officeDocument/2006/relationships/font" Target="fonts/UbuntuLight-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slide" Target="slides/slide66.xml"/><Relationship Id="rId72" Type="http://schemas.openxmlformats.org/officeDocument/2006/relationships/slide" Target="slides/slide65.xml"/><Relationship Id="rId75" Type="http://schemas.openxmlformats.org/officeDocument/2006/relationships/slide" Target="slides/slide68.xml"/><Relationship Id="rId74" Type="http://schemas.openxmlformats.org/officeDocument/2006/relationships/slide" Target="slides/slide67.xml"/><Relationship Id="rId77" Type="http://schemas.openxmlformats.org/officeDocument/2006/relationships/slide" Target="slides/slide70.xml"/><Relationship Id="rId76" Type="http://schemas.openxmlformats.org/officeDocument/2006/relationships/slide" Target="slides/slide69.xml"/><Relationship Id="rId79" Type="http://schemas.openxmlformats.org/officeDocument/2006/relationships/font" Target="fonts/UbuntuLight-bold.fntdata"/><Relationship Id="rId78" Type="http://schemas.openxmlformats.org/officeDocument/2006/relationships/font" Target="fonts/UbuntuLight-regular.fntdata"/><Relationship Id="rId71" Type="http://schemas.openxmlformats.org/officeDocument/2006/relationships/slide" Target="slides/slide64.xml"/><Relationship Id="rId70" Type="http://schemas.openxmlformats.org/officeDocument/2006/relationships/slide" Target="slides/slide63.xml"/><Relationship Id="rId62" Type="http://schemas.openxmlformats.org/officeDocument/2006/relationships/slide" Target="slides/slide55.xml"/><Relationship Id="rId61" Type="http://schemas.openxmlformats.org/officeDocument/2006/relationships/slide" Target="slides/slide54.xml"/><Relationship Id="rId64" Type="http://schemas.openxmlformats.org/officeDocument/2006/relationships/slide" Target="slides/slide57.xml"/><Relationship Id="rId63" Type="http://schemas.openxmlformats.org/officeDocument/2006/relationships/slide" Target="slides/slide56.xml"/><Relationship Id="rId66" Type="http://schemas.openxmlformats.org/officeDocument/2006/relationships/slide" Target="slides/slide59.xml"/><Relationship Id="rId65" Type="http://schemas.openxmlformats.org/officeDocument/2006/relationships/slide" Target="slides/slide58.xml"/><Relationship Id="rId68" Type="http://schemas.openxmlformats.org/officeDocument/2006/relationships/slide" Target="slides/slide61.xml"/><Relationship Id="rId67" Type="http://schemas.openxmlformats.org/officeDocument/2006/relationships/slide" Target="slides/slide60.xml"/><Relationship Id="rId60" Type="http://schemas.openxmlformats.org/officeDocument/2006/relationships/slide" Target="slides/slide53.xml"/><Relationship Id="rId69" Type="http://schemas.openxmlformats.org/officeDocument/2006/relationships/slide" Target="slides/slide6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55" Type="http://schemas.openxmlformats.org/officeDocument/2006/relationships/slide" Target="slides/slide48.xml"/><Relationship Id="rId54" Type="http://schemas.openxmlformats.org/officeDocument/2006/relationships/slide" Target="slides/slide47.xml"/><Relationship Id="rId57" Type="http://schemas.openxmlformats.org/officeDocument/2006/relationships/slide" Target="slides/slide50.xml"/><Relationship Id="rId56" Type="http://schemas.openxmlformats.org/officeDocument/2006/relationships/slide" Target="slides/slide49.xml"/><Relationship Id="rId59" Type="http://schemas.openxmlformats.org/officeDocument/2006/relationships/slide" Target="slides/slide52.xml"/><Relationship Id="rId58"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forms/d/1AA75xUUdsboenrGPFN-Dtnx8N8vfR_b3kmmQNrdXX4g/viewanalytics"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buntu.com/pricing/infra"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ssets.ubuntu.com/v1/8db65a1e-Kubernetes-for-the-Enterprise.pdf?_ga=2.242816450.1393515090.1580330342-1280990367.1580235080"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HXz39W-WItn0DGK7sf4rvHKzFCesvwCSUfwpfAabNOo/edit#slide=id.g6efa8d183c_2_11" TargetMode="Externa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9" name="Shape 1019"/>
        <p:cNvGrpSpPr/>
        <p:nvPr/>
      </p:nvGrpSpPr>
      <p:grpSpPr>
        <a:xfrm>
          <a:off x="0" y="0"/>
          <a:ext cx="0" cy="0"/>
          <a:chOff x="0" y="0"/>
          <a:chExt cx="0" cy="0"/>
        </a:xfrm>
      </p:grpSpPr>
      <p:sp>
        <p:nvSpPr>
          <p:cNvPr id="1020" name="Google Shape;1020;g4f424d3cdc_0_5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1" name="Google Shape;1021;g4f424d3cdc_0_5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1" name="Shape 1361"/>
        <p:cNvGrpSpPr/>
        <p:nvPr/>
      </p:nvGrpSpPr>
      <p:grpSpPr>
        <a:xfrm>
          <a:off x="0" y="0"/>
          <a:ext cx="0" cy="0"/>
          <a:chOff x="0" y="0"/>
          <a:chExt cx="0" cy="0"/>
        </a:xfrm>
      </p:grpSpPr>
      <p:sp>
        <p:nvSpPr>
          <p:cNvPr id="1362" name="Google Shape;1362;g5c3cb60326_0_26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3" name="Google Shape;1363;g5c3cb60326_0_26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7" name="Shape 1367"/>
        <p:cNvGrpSpPr/>
        <p:nvPr/>
      </p:nvGrpSpPr>
      <p:grpSpPr>
        <a:xfrm>
          <a:off x="0" y="0"/>
          <a:ext cx="0" cy="0"/>
          <a:chOff x="0" y="0"/>
          <a:chExt cx="0" cy="0"/>
        </a:xfrm>
      </p:grpSpPr>
      <p:sp>
        <p:nvSpPr>
          <p:cNvPr id="1368" name="Google Shape;1368;g5c30a6f66e_0_14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9" name="Google Shape;1369;g5c30a6f66e_0_14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4" name="Shape 1374"/>
        <p:cNvGrpSpPr/>
        <p:nvPr/>
      </p:nvGrpSpPr>
      <p:grpSpPr>
        <a:xfrm>
          <a:off x="0" y="0"/>
          <a:ext cx="0" cy="0"/>
          <a:chOff x="0" y="0"/>
          <a:chExt cx="0" cy="0"/>
        </a:xfrm>
      </p:grpSpPr>
      <p:sp>
        <p:nvSpPr>
          <p:cNvPr id="1375" name="Google Shape;1375;gcd07fa4149_0_0: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376" name="Google Shape;1376;gcd07fa414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ctr">
              <a:lnSpc>
                <a:spcPct val="115000"/>
              </a:lnSpc>
              <a:spcBef>
                <a:spcPts val="600"/>
              </a:spcBef>
              <a:spcAft>
                <a:spcPts val="0"/>
              </a:spcAft>
              <a:buClr>
                <a:schemeClr val="dk1"/>
              </a:buClr>
              <a:buSzPts val="1100"/>
              <a:buFont typeface="Arial"/>
              <a:buNone/>
            </a:pPr>
            <a:r>
              <a:rPr lang="en" sz="1200">
                <a:solidFill>
                  <a:srgbClr val="333333"/>
                </a:solidFill>
                <a:latin typeface="Ubuntu"/>
                <a:ea typeface="Ubuntu"/>
                <a:cs typeface="Ubuntu"/>
                <a:sym typeface="Ubuntu"/>
              </a:rPr>
              <a:t>Ubuntu Long Term Support (LTS) releases have set the standard</a:t>
            </a:r>
            <a:br>
              <a:rPr lang="en" sz="1200">
                <a:solidFill>
                  <a:srgbClr val="333333"/>
                </a:solidFill>
                <a:latin typeface="Ubuntu"/>
                <a:ea typeface="Ubuntu"/>
                <a:cs typeface="Ubuntu"/>
                <a:sym typeface="Ubuntu"/>
              </a:rPr>
            </a:br>
            <a:r>
              <a:rPr lang="en" sz="1200">
                <a:solidFill>
                  <a:srgbClr val="333333"/>
                </a:solidFill>
                <a:latin typeface="Ubuntu"/>
                <a:ea typeface="Ubuntu"/>
                <a:cs typeface="Ubuntu"/>
                <a:sym typeface="Ubuntu"/>
              </a:rPr>
              <a:t>as the industry’s leading enterprise server operating system.</a:t>
            </a:r>
            <a:br>
              <a:rPr lang="en" sz="1200">
                <a:solidFill>
                  <a:schemeClr val="dk1"/>
                </a:solidFill>
                <a:latin typeface="Ubuntu"/>
                <a:ea typeface="Ubuntu"/>
                <a:cs typeface="Ubuntu"/>
                <a:sym typeface="Ubuntu"/>
              </a:rPr>
            </a:br>
            <a:r>
              <a:rPr lang="en" sz="1200">
                <a:solidFill>
                  <a:schemeClr val="dk1"/>
                </a:solidFill>
                <a:latin typeface="Ubuntu"/>
                <a:ea typeface="Ubuntu"/>
                <a:cs typeface="Ubuntu"/>
                <a:sym typeface="Ubuntu"/>
              </a:rPr>
              <a:t>You are never more than 6 months away from the latest and greatest</a:t>
            </a:r>
            <a:br>
              <a:rPr lang="en" sz="1200">
                <a:solidFill>
                  <a:schemeClr val="dk1"/>
                </a:solidFill>
                <a:latin typeface="Ubuntu"/>
                <a:ea typeface="Ubuntu"/>
                <a:cs typeface="Ubuntu"/>
                <a:sym typeface="Ubuntu"/>
              </a:rPr>
            </a:br>
            <a:r>
              <a:rPr lang="en" sz="1200">
                <a:solidFill>
                  <a:schemeClr val="dk1"/>
                </a:solidFill>
                <a:latin typeface="Ubuntu"/>
                <a:ea typeface="Ubuntu"/>
                <a:cs typeface="Ubuntu"/>
                <a:sym typeface="Ubuntu"/>
              </a:rPr>
              <a:t>open source software on the planet, tested and released by Canonical in Ubuntu.</a:t>
            </a:r>
            <a:br>
              <a:rPr lang="en" sz="1200">
                <a:solidFill>
                  <a:schemeClr val="dk1"/>
                </a:solidFill>
                <a:latin typeface="Ubuntu"/>
                <a:ea typeface="Ubuntu"/>
                <a:cs typeface="Ubuntu"/>
                <a:sym typeface="Ubuntu"/>
              </a:rPr>
            </a:br>
            <a:r>
              <a:rPr lang="en" sz="1200">
                <a:solidFill>
                  <a:schemeClr val="dk1"/>
                </a:solidFill>
                <a:latin typeface="Ubuntu"/>
                <a:ea typeface="Ubuntu"/>
                <a:cs typeface="Ubuntu"/>
                <a:sym typeface="Ubuntu"/>
              </a:rPr>
              <a:t>10+ years of Ubuntu.  On time.  Every time.</a:t>
            </a:r>
            <a:br>
              <a:rPr lang="en" sz="1200">
                <a:solidFill>
                  <a:schemeClr val="dk1"/>
                </a:solidFill>
                <a:latin typeface="Ubuntu"/>
                <a:ea typeface="Ubuntu"/>
                <a:cs typeface="Ubuntu"/>
                <a:sym typeface="Ubuntu"/>
              </a:rPr>
            </a:br>
            <a:r>
              <a:rPr lang="en" sz="1200">
                <a:solidFill>
                  <a:schemeClr val="dk1"/>
                </a:solidFill>
                <a:latin typeface="Ubuntu"/>
                <a:ea typeface="Ubuntu"/>
                <a:cs typeface="Ubuntu"/>
                <a:sym typeface="Ubuntu"/>
              </a:rPr>
              <a:t>6-month release cycles that you can set your watch by.  Plan your IT around.</a:t>
            </a:r>
            <a:br>
              <a:rPr lang="en" sz="1200">
                <a:solidFill>
                  <a:schemeClr val="dk1"/>
                </a:solidFill>
                <a:latin typeface="Ubuntu"/>
                <a:ea typeface="Ubuntu"/>
                <a:cs typeface="Ubuntu"/>
                <a:sym typeface="Ubuntu"/>
              </a:rPr>
            </a:br>
            <a:r>
              <a:rPr lang="en" sz="1200">
                <a:solidFill>
                  <a:schemeClr val="dk1"/>
                </a:solidFill>
                <a:latin typeface="Ubuntu"/>
                <a:ea typeface="Ubuntu"/>
                <a:cs typeface="Ubuntu"/>
                <a:sym typeface="Ubuntu"/>
              </a:rPr>
              <a:t>RHEL is old and slow  CentOS is even slower.</a:t>
            </a:r>
            <a:br>
              <a:rPr lang="en" sz="1200">
                <a:solidFill>
                  <a:schemeClr val="dk1"/>
                </a:solidFill>
                <a:latin typeface="Ubuntu"/>
                <a:ea typeface="Ubuntu"/>
                <a:cs typeface="Ubuntu"/>
                <a:sym typeface="Ubuntu"/>
              </a:rPr>
            </a:br>
            <a:r>
              <a:rPr lang="en" sz="1200">
                <a:solidFill>
                  <a:schemeClr val="dk1"/>
                </a:solidFill>
                <a:latin typeface="Ubuntu"/>
                <a:ea typeface="Ubuntu"/>
                <a:cs typeface="Ubuntu"/>
                <a:sym typeface="Ubuntu"/>
              </a:rPr>
              <a:t>SLES is nowhere to be found.  Debian releases are unpredictable.</a:t>
            </a:r>
            <a:endParaRPr sz="1200">
              <a:solidFill>
                <a:schemeClr val="dk1"/>
              </a:solidFill>
              <a:latin typeface="Ubuntu"/>
              <a:ea typeface="Ubuntu"/>
              <a:cs typeface="Ubuntu"/>
              <a:sym typeface="Ubuntu"/>
            </a:endParaRPr>
          </a:p>
          <a:p>
            <a:pPr indent="0" lvl="0" marL="0" rtl="0" algn="l">
              <a:spcBef>
                <a:spcPts val="100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0" name="Shape 1380"/>
        <p:cNvGrpSpPr/>
        <p:nvPr/>
      </p:nvGrpSpPr>
      <p:grpSpPr>
        <a:xfrm>
          <a:off x="0" y="0"/>
          <a:ext cx="0" cy="0"/>
          <a:chOff x="0" y="0"/>
          <a:chExt cx="0" cy="0"/>
        </a:xfrm>
      </p:grpSpPr>
      <p:sp>
        <p:nvSpPr>
          <p:cNvPr id="1381" name="Google Shape;1381;g167f951daec_0_29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2" name="Google Shape;1382;g167f951daec_0_29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4" name="Shape 1394"/>
        <p:cNvGrpSpPr/>
        <p:nvPr/>
      </p:nvGrpSpPr>
      <p:grpSpPr>
        <a:xfrm>
          <a:off x="0" y="0"/>
          <a:ext cx="0" cy="0"/>
          <a:chOff x="0" y="0"/>
          <a:chExt cx="0" cy="0"/>
        </a:xfrm>
      </p:grpSpPr>
      <p:sp>
        <p:nvSpPr>
          <p:cNvPr id="1395" name="Google Shape;1395;g167f951daec_0_29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6" name="Google Shape;1396;g167f951daec_0_29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HAVE to be good in that operations story - deep in our DNA - as a challenger</a:t>
            </a:r>
            <a:endParaRPr/>
          </a:p>
          <a:p>
            <a:pPr indent="0" lvl="0" marL="0" rtl="0" algn="l">
              <a:spcBef>
                <a:spcPts val="0"/>
              </a:spcBef>
              <a:spcAft>
                <a:spcPts val="0"/>
              </a:spcAft>
              <a:buNone/>
            </a:pPr>
            <a:r>
              <a:rPr lang="en"/>
              <a:t>We also have to be a trusted advisor</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0" name="Shape 1420"/>
        <p:cNvGrpSpPr/>
        <p:nvPr/>
      </p:nvGrpSpPr>
      <p:grpSpPr>
        <a:xfrm>
          <a:off x="0" y="0"/>
          <a:ext cx="0" cy="0"/>
          <a:chOff x="0" y="0"/>
          <a:chExt cx="0" cy="0"/>
        </a:xfrm>
      </p:grpSpPr>
      <p:sp>
        <p:nvSpPr>
          <p:cNvPr id="1421" name="Google Shape;1421;g5c3cb60326_0_531: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422" name="Google Shape;1422;g5c3cb60326_0_5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6" name="Shape 1426"/>
        <p:cNvGrpSpPr/>
        <p:nvPr/>
      </p:nvGrpSpPr>
      <p:grpSpPr>
        <a:xfrm>
          <a:off x="0" y="0"/>
          <a:ext cx="0" cy="0"/>
          <a:chOff x="0" y="0"/>
          <a:chExt cx="0" cy="0"/>
        </a:xfrm>
      </p:grpSpPr>
      <p:sp>
        <p:nvSpPr>
          <p:cNvPr id="1427" name="Google Shape;1427;g5c3cb60326_0_5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cap="rnd" cmpd="sng" w="9525">
            <a:solidFill>
              <a:srgbClr val="000000"/>
            </a:solidFill>
            <a:prstDash val="solid"/>
            <a:miter lim="8000"/>
            <a:headEnd len="sm" w="sm" type="none"/>
            <a:tailEnd len="sm" w="sm" type="none"/>
          </a:ln>
        </p:spPr>
      </p:sp>
      <p:sp>
        <p:nvSpPr>
          <p:cNvPr id="1428" name="Google Shape;1428;g5c3cb60326_0_54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0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9" name="Shape 1439"/>
        <p:cNvGrpSpPr/>
        <p:nvPr/>
      </p:nvGrpSpPr>
      <p:grpSpPr>
        <a:xfrm>
          <a:off x="0" y="0"/>
          <a:ext cx="0" cy="0"/>
          <a:chOff x="0" y="0"/>
          <a:chExt cx="0" cy="0"/>
        </a:xfrm>
      </p:grpSpPr>
      <p:sp>
        <p:nvSpPr>
          <p:cNvPr id="1440" name="Google Shape;1440;g5c3cb60326_0_571: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441" name="Google Shape;1441;g5c3cb60326_0_5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6" name="Shape 1476"/>
        <p:cNvGrpSpPr/>
        <p:nvPr/>
      </p:nvGrpSpPr>
      <p:grpSpPr>
        <a:xfrm>
          <a:off x="0" y="0"/>
          <a:ext cx="0" cy="0"/>
          <a:chOff x="0" y="0"/>
          <a:chExt cx="0" cy="0"/>
        </a:xfrm>
      </p:grpSpPr>
      <p:sp>
        <p:nvSpPr>
          <p:cNvPr id="1477" name="Google Shape;1477;g16cdf6a7f6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8" name="Google Shape;1478;g16cdf6a7f6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1" name="Shape 1481"/>
        <p:cNvGrpSpPr/>
        <p:nvPr/>
      </p:nvGrpSpPr>
      <p:grpSpPr>
        <a:xfrm>
          <a:off x="0" y="0"/>
          <a:ext cx="0" cy="0"/>
          <a:chOff x="0" y="0"/>
          <a:chExt cx="0" cy="0"/>
        </a:xfrm>
      </p:grpSpPr>
      <p:sp>
        <p:nvSpPr>
          <p:cNvPr id="1482" name="Google Shape;1482;g16cdf6a7f60_0_5: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483" name="Google Shape;1483;g16cdf6a7f60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Does this scenario look all too familiar? Truth is that although Kubernetes and containers revolutionised the way software is build and deployed, it also brought new complexity for businesses trying to reap their benefits.</a:t>
            </a:r>
            <a:endParaRPr/>
          </a:p>
          <a:p>
            <a:pPr indent="0" lvl="0" marL="0" rtl="0" algn="l">
              <a:spcBef>
                <a:spcPts val="0"/>
              </a:spcBef>
              <a:spcAft>
                <a:spcPts val="0"/>
              </a:spcAft>
              <a:buNone/>
            </a:pPr>
            <a:r>
              <a:rPr lang="en"/>
              <a:t>According to the CNCF 2020 survey 90% of business use containers in production and 80% use Kubernetes to orchestrate them.</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5" name="Shape 1025"/>
        <p:cNvGrpSpPr/>
        <p:nvPr/>
      </p:nvGrpSpPr>
      <p:grpSpPr>
        <a:xfrm>
          <a:off x="0" y="0"/>
          <a:ext cx="0" cy="0"/>
          <a:chOff x="0" y="0"/>
          <a:chExt cx="0" cy="0"/>
        </a:xfrm>
      </p:grpSpPr>
      <p:sp>
        <p:nvSpPr>
          <p:cNvPr id="1026" name="Google Shape;1026;g5c3cb60326_0_0: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027" name="Google Shape;1027;g5c3cb6032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200">
                <a:latin typeface="Ubuntu"/>
                <a:ea typeface="Ubuntu"/>
                <a:cs typeface="Ubuntu"/>
                <a:sym typeface="Ubuntu"/>
              </a:rPr>
              <a:t>More people use Ubuntu than we can even count</a:t>
            </a:r>
            <a:br>
              <a:rPr lang="en" sz="1200">
                <a:latin typeface="Ubuntu"/>
                <a:ea typeface="Ubuntu"/>
                <a:cs typeface="Ubuntu"/>
                <a:sym typeface="Ubuntu"/>
              </a:rPr>
            </a:br>
            <a:r>
              <a:rPr lang="en" sz="1200">
                <a:latin typeface="Ubuntu"/>
                <a:ea typeface="Ubuntu"/>
                <a:cs typeface="Ubuntu"/>
                <a:sym typeface="Ubuntu"/>
              </a:rPr>
              <a:t>Especially enterprise and web scale</a:t>
            </a:r>
            <a:endParaRPr sz="1200">
              <a:latin typeface="Ubuntu"/>
              <a:ea typeface="Ubuntu"/>
              <a:cs typeface="Ubuntu"/>
              <a:sym typeface="Ubuntu"/>
            </a:endParaRPr>
          </a:p>
          <a:p>
            <a:pPr indent="0" lvl="0" marL="0" rtl="0" algn="ctr">
              <a:spcBef>
                <a:spcPts val="0"/>
              </a:spcBef>
              <a:spcAft>
                <a:spcPts val="0"/>
              </a:spcAft>
              <a:buNone/>
            </a:pPr>
            <a:r>
              <a:t/>
            </a:r>
            <a:endParaRPr sz="1200">
              <a:latin typeface="Ubuntu"/>
              <a:ea typeface="Ubuntu"/>
              <a:cs typeface="Ubuntu"/>
              <a:sym typeface="Ubuntu"/>
            </a:endParaRPr>
          </a:p>
          <a:p>
            <a:pPr indent="0" lvl="0" marL="0" rtl="0" algn="ctr">
              <a:spcBef>
                <a:spcPts val="0"/>
              </a:spcBef>
              <a:spcAft>
                <a:spcPts val="0"/>
              </a:spcAft>
              <a:buNone/>
            </a:pPr>
            <a:r>
              <a:rPr lang="en" sz="1200">
                <a:latin typeface="Ubuntu"/>
                <a:ea typeface="Ubuntu"/>
                <a:cs typeface="Ubuntu"/>
                <a:sym typeface="Ubuntu"/>
              </a:rPr>
              <a:t>Most deployed webserver on the internet (⅓ of the internet)</a:t>
            </a:r>
            <a:br>
              <a:rPr lang="en" sz="1200">
                <a:latin typeface="Ubuntu"/>
                <a:ea typeface="Ubuntu"/>
                <a:cs typeface="Ubuntu"/>
                <a:sym typeface="Ubuntu"/>
              </a:rPr>
            </a:br>
            <a:r>
              <a:rPr lang="en" sz="1200">
                <a:latin typeface="Ubuntu"/>
                <a:ea typeface="Ubuntu"/>
                <a:cs typeface="Ubuntu"/>
                <a:sym typeface="Ubuntu"/>
              </a:rPr>
              <a:t>http://w3techs.com/technologies/history_details/os-linux/all/y</a:t>
            </a:r>
            <a:endParaRPr sz="1200">
              <a:latin typeface="Ubuntu"/>
              <a:ea typeface="Ubuntu"/>
              <a:cs typeface="Ubuntu"/>
              <a:sym typeface="Ubuntu"/>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6" name="Shape 1486"/>
        <p:cNvGrpSpPr/>
        <p:nvPr/>
      </p:nvGrpSpPr>
      <p:grpSpPr>
        <a:xfrm>
          <a:off x="0" y="0"/>
          <a:ext cx="0" cy="0"/>
          <a:chOff x="0" y="0"/>
          <a:chExt cx="0" cy="0"/>
        </a:xfrm>
      </p:grpSpPr>
      <p:sp>
        <p:nvSpPr>
          <p:cNvPr id="1487" name="Google Shape;1487;g16cdf6a7f60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8" name="Google Shape;1488;g16cdf6a7f60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200">
                <a:latin typeface="Ubuntu Light"/>
                <a:ea typeface="Ubuntu Light"/>
                <a:cs typeface="Ubuntu Light"/>
                <a:sym typeface="Ubuntu Light"/>
              </a:rPr>
              <a:t>Why do we care?  </a:t>
            </a:r>
            <a:endParaRPr sz="1200">
              <a:latin typeface="Ubuntu Light"/>
              <a:ea typeface="Ubuntu Light"/>
              <a:cs typeface="Ubuntu Light"/>
              <a:sym typeface="Ubuntu Light"/>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6" name="Shape 1496"/>
        <p:cNvGrpSpPr/>
        <p:nvPr/>
      </p:nvGrpSpPr>
      <p:grpSpPr>
        <a:xfrm>
          <a:off x="0" y="0"/>
          <a:ext cx="0" cy="0"/>
          <a:chOff x="0" y="0"/>
          <a:chExt cx="0" cy="0"/>
        </a:xfrm>
      </p:grpSpPr>
      <p:sp>
        <p:nvSpPr>
          <p:cNvPr id="1497" name="Google Shape;1497;g16cdf6a7f60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8" name="Google Shape;1498;g16cdf6a7f60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Ubuntu"/>
              <a:ea typeface="Ubuntu"/>
              <a:cs typeface="Ubuntu"/>
              <a:sym typeface="Ubuntu"/>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4" name="Shape 1524"/>
        <p:cNvGrpSpPr/>
        <p:nvPr/>
      </p:nvGrpSpPr>
      <p:grpSpPr>
        <a:xfrm>
          <a:off x="0" y="0"/>
          <a:ext cx="0" cy="0"/>
          <a:chOff x="0" y="0"/>
          <a:chExt cx="0" cy="0"/>
        </a:xfrm>
      </p:grpSpPr>
      <p:sp>
        <p:nvSpPr>
          <p:cNvPr id="1525" name="Google Shape;1525;g16cdf6a7f60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6" name="Google Shape;1526;g16cdf6a7f60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Canonical Kubernetes is Canonical’s brand for everything we do in the Kubernetes ecosystem.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For us, everything starts with Ubuntu. Ubuntu is the best Kubernetes host and container base OS, on bare metal, on-prem data centres and public clouds. A recent study from the </a:t>
            </a:r>
            <a:r>
              <a:rPr lang="en" u="sng">
                <a:solidFill>
                  <a:schemeClr val="hlink"/>
                </a:solidFill>
                <a:hlinkClick r:id="rId2"/>
              </a:rPr>
              <a:t>CNCF</a:t>
            </a:r>
            <a:r>
              <a:rPr lang="en">
                <a:solidFill>
                  <a:schemeClr val="dk1"/>
                </a:solidFill>
              </a:rPr>
              <a:t>, shows Ubuntu being the #1 OS for Kubernetes, with more than 60% market share.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 also serve popular clouds and virtualisation substrates to deliver their optimised, integrated Kubernetes powered by Ubuntu.</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And we have our two Kubernetes distributions: Charmed Kubernetes, a composable Kubernetes with streamlined integrations and lifecycle automation for on-prem and hybrid multi-cloud use cases. MicroK8s, a lightweight, zero-ops, self-healing K8s, that addresses micro cloud (Edge), IoT and embedded use cases. MicroK8s is also perfect for testing and experimentation on developer workstations and Raspberry Pi type of devices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Both our distros are pure upstream K8s (CNCF certified) packaged in a different way.</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5" name="Shape 1545"/>
        <p:cNvGrpSpPr/>
        <p:nvPr/>
      </p:nvGrpSpPr>
      <p:grpSpPr>
        <a:xfrm>
          <a:off x="0" y="0"/>
          <a:ext cx="0" cy="0"/>
          <a:chOff x="0" y="0"/>
          <a:chExt cx="0" cy="0"/>
        </a:xfrm>
      </p:grpSpPr>
      <p:sp>
        <p:nvSpPr>
          <p:cNvPr id="1546" name="Google Shape;1546;g16cdf6a7f60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7" name="Google Shape;1547;g16cdf6a7f60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Ubuntu Light"/>
                <a:ea typeface="Ubuntu Light"/>
                <a:cs typeface="Ubuntu Light"/>
                <a:sym typeface="Ubuntu Light"/>
              </a:rPr>
              <a:t>Our story is one of multi-cloud Kubernetes with enterprise support. Across the different classes of compute, whether you are using Kubernetes on the public cloud on Ubuntu or our own distributions on-prem or at the IoT Edge, we can be your trusted advisor for Kubernetes, ensuring the portability of your workloads, the security of your infrastructure and application estate and the integration of your tooling ecosystem.</a:t>
            </a:r>
            <a:endParaRPr sz="1200">
              <a:solidFill>
                <a:schemeClr val="dk1"/>
              </a:solidFill>
              <a:latin typeface="Ubuntu Light"/>
              <a:ea typeface="Ubuntu Light"/>
              <a:cs typeface="Ubuntu Light"/>
              <a:sym typeface="Ubuntu Light"/>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Ubuntu Light"/>
              <a:ea typeface="Ubuntu Light"/>
              <a:cs typeface="Ubuntu Light"/>
              <a:sym typeface="Ubuntu Light"/>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Ubuntu Light"/>
                <a:ea typeface="Ubuntu Light"/>
                <a:cs typeface="Ubuntu Light"/>
                <a:sym typeface="Ubuntu Light"/>
              </a:rPr>
              <a:t>Why Canonical Kubernetes?</a:t>
            </a:r>
            <a:endParaRPr sz="1200">
              <a:solidFill>
                <a:schemeClr val="dk1"/>
              </a:solidFill>
              <a:latin typeface="Ubuntu Light"/>
              <a:ea typeface="Ubuntu Light"/>
              <a:cs typeface="Ubuntu Light"/>
              <a:sym typeface="Ubuntu Light"/>
            </a:endParaRPr>
          </a:p>
          <a:p>
            <a:pPr indent="-304800" lvl="0" marL="457200" rtl="0" algn="l">
              <a:lnSpc>
                <a:spcPct val="115000"/>
              </a:lnSpc>
              <a:spcBef>
                <a:spcPts val="0"/>
              </a:spcBef>
              <a:spcAft>
                <a:spcPts val="0"/>
              </a:spcAft>
              <a:buClr>
                <a:schemeClr val="dk1"/>
              </a:buClr>
              <a:buSzPts val="1200"/>
              <a:buFont typeface="Ubuntu Light"/>
              <a:buChar char="●"/>
            </a:pPr>
            <a:r>
              <a:rPr lang="en" sz="1200">
                <a:solidFill>
                  <a:schemeClr val="dk1"/>
                </a:solidFill>
                <a:latin typeface="Ubuntu Light"/>
                <a:ea typeface="Ubuntu Light"/>
                <a:cs typeface="Ubuntu Light"/>
                <a:sym typeface="Ubuntu Light"/>
              </a:rPr>
              <a:t>Best price-performance</a:t>
            </a:r>
            <a:endParaRPr sz="1200">
              <a:solidFill>
                <a:schemeClr val="dk1"/>
              </a:solidFill>
              <a:latin typeface="Ubuntu Light"/>
              <a:ea typeface="Ubuntu Light"/>
              <a:cs typeface="Ubuntu Light"/>
              <a:sym typeface="Ubuntu Light"/>
            </a:endParaRPr>
          </a:p>
          <a:p>
            <a:pPr indent="-304800" lvl="0" marL="457200" rtl="0" algn="l">
              <a:lnSpc>
                <a:spcPct val="115000"/>
              </a:lnSpc>
              <a:spcBef>
                <a:spcPts val="0"/>
              </a:spcBef>
              <a:spcAft>
                <a:spcPts val="0"/>
              </a:spcAft>
              <a:buClr>
                <a:schemeClr val="dk1"/>
              </a:buClr>
              <a:buSzPts val="1200"/>
              <a:buFont typeface="Ubuntu Light"/>
              <a:buChar char="●"/>
            </a:pPr>
            <a:r>
              <a:rPr lang="en" sz="1200">
                <a:solidFill>
                  <a:schemeClr val="dk1"/>
                </a:solidFill>
                <a:latin typeface="Ubuntu Light"/>
                <a:ea typeface="Ubuntu Light"/>
                <a:cs typeface="Ubuntu Light"/>
                <a:sym typeface="Ubuntu Light"/>
              </a:rPr>
              <a:t>Vast cloud infrastructure compatibility</a:t>
            </a:r>
            <a:endParaRPr sz="1200">
              <a:solidFill>
                <a:schemeClr val="dk1"/>
              </a:solidFill>
              <a:latin typeface="Ubuntu Light"/>
              <a:ea typeface="Ubuntu Light"/>
              <a:cs typeface="Ubuntu Light"/>
              <a:sym typeface="Ubuntu Light"/>
            </a:endParaRPr>
          </a:p>
          <a:p>
            <a:pPr indent="-304800" lvl="0" marL="457200" rtl="0" algn="l">
              <a:lnSpc>
                <a:spcPct val="115000"/>
              </a:lnSpc>
              <a:spcBef>
                <a:spcPts val="0"/>
              </a:spcBef>
              <a:spcAft>
                <a:spcPts val="0"/>
              </a:spcAft>
              <a:buClr>
                <a:schemeClr val="dk1"/>
              </a:buClr>
              <a:buSzPts val="1200"/>
              <a:buFont typeface="Ubuntu Light"/>
              <a:buChar char="●"/>
            </a:pPr>
            <a:r>
              <a:rPr lang="en" sz="1200">
                <a:solidFill>
                  <a:schemeClr val="dk1"/>
                </a:solidFill>
                <a:latin typeface="Ubuntu Light"/>
                <a:ea typeface="Ubuntu Light"/>
                <a:cs typeface="Ubuntu Light"/>
                <a:sym typeface="Ubuntu Light"/>
              </a:rPr>
              <a:t>Hardened Kubernetes infrastructure</a:t>
            </a:r>
            <a:endParaRPr sz="1200">
              <a:solidFill>
                <a:schemeClr val="dk1"/>
              </a:solidFill>
              <a:latin typeface="Ubuntu Light"/>
              <a:ea typeface="Ubuntu Light"/>
              <a:cs typeface="Ubuntu Light"/>
              <a:sym typeface="Ubuntu Light"/>
            </a:endParaRPr>
          </a:p>
          <a:p>
            <a:pPr indent="-304800" lvl="0" marL="457200" rtl="0" algn="l">
              <a:lnSpc>
                <a:spcPct val="115000"/>
              </a:lnSpc>
              <a:spcBef>
                <a:spcPts val="0"/>
              </a:spcBef>
              <a:spcAft>
                <a:spcPts val="0"/>
              </a:spcAft>
              <a:buClr>
                <a:schemeClr val="dk1"/>
              </a:buClr>
              <a:buSzPts val="1200"/>
              <a:buFont typeface="Ubuntu Light"/>
              <a:buChar char="●"/>
            </a:pPr>
            <a:r>
              <a:rPr lang="en" sz="1200">
                <a:solidFill>
                  <a:schemeClr val="dk1"/>
                </a:solidFill>
                <a:latin typeface="Ubuntu Light"/>
                <a:ea typeface="Ubuntu Light"/>
                <a:cs typeface="Ubuntu Light"/>
                <a:sym typeface="Ubuntu Light"/>
              </a:rPr>
              <a:t>Better multi-cloud experience</a:t>
            </a:r>
            <a:endParaRPr sz="1200">
              <a:solidFill>
                <a:schemeClr val="dk1"/>
              </a:solidFill>
              <a:latin typeface="Ubuntu Light"/>
              <a:ea typeface="Ubuntu Light"/>
              <a:cs typeface="Ubuntu Light"/>
              <a:sym typeface="Ubuntu Light"/>
            </a:endParaRPr>
          </a:p>
          <a:p>
            <a:pPr indent="-304800" lvl="0" marL="457200" rtl="0" algn="l">
              <a:lnSpc>
                <a:spcPct val="115000"/>
              </a:lnSpc>
              <a:spcBef>
                <a:spcPts val="0"/>
              </a:spcBef>
              <a:spcAft>
                <a:spcPts val="0"/>
              </a:spcAft>
              <a:buClr>
                <a:schemeClr val="dk1"/>
              </a:buClr>
              <a:buSzPts val="1200"/>
              <a:buFont typeface="Ubuntu Light"/>
              <a:buChar char="●"/>
            </a:pPr>
            <a:r>
              <a:rPr lang="en" sz="1200">
                <a:solidFill>
                  <a:schemeClr val="dk1"/>
                </a:solidFill>
                <a:latin typeface="Ubuntu Light"/>
                <a:ea typeface="Ubuntu Light"/>
                <a:cs typeface="Ubuntu Light"/>
                <a:sym typeface="Ubuntu Light"/>
              </a:rPr>
              <a:t>Lifecycle automation framework reduces complexity</a:t>
            </a:r>
            <a:endParaRPr sz="1200">
              <a:solidFill>
                <a:schemeClr val="dk1"/>
              </a:solidFill>
              <a:latin typeface="Ubuntu Light"/>
              <a:ea typeface="Ubuntu Light"/>
              <a:cs typeface="Ubuntu Light"/>
              <a:sym typeface="Ubuntu Light"/>
            </a:endParaRPr>
          </a:p>
          <a:p>
            <a:pPr indent="-304800" lvl="0" marL="457200" rtl="0" algn="l">
              <a:lnSpc>
                <a:spcPct val="115000"/>
              </a:lnSpc>
              <a:spcBef>
                <a:spcPts val="0"/>
              </a:spcBef>
              <a:spcAft>
                <a:spcPts val="0"/>
              </a:spcAft>
              <a:buClr>
                <a:schemeClr val="dk1"/>
              </a:buClr>
              <a:buSzPts val="1200"/>
              <a:buFont typeface="Ubuntu Light"/>
              <a:buChar char="●"/>
            </a:pPr>
            <a:r>
              <a:rPr lang="en" sz="1200">
                <a:solidFill>
                  <a:schemeClr val="dk1"/>
                </a:solidFill>
                <a:latin typeface="Ubuntu Light"/>
                <a:ea typeface="Ubuntu Light"/>
                <a:cs typeface="Ubuntu Light"/>
                <a:sym typeface="Ubuntu Light"/>
              </a:rPr>
              <a:t>A single vendor for Kubernetes &amp; container support</a:t>
            </a:r>
            <a:endParaRPr sz="1200">
              <a:solidFill>
                <a:schemeClr val="dk1"/>
              </a:solidFill>
              <a:latin typeface="Ubuntu Light"/>
              <a:ea typeface="Ubuntu Light"/>
              <a:cs typeface="Ubuntu Light"/>
              <a:sym typeface="Ubuntu Light"/>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Ubuntu Light"/>
              <a:ea typeface="Ubuntu Light"/>
              <a:cs typeface="Ubuntu Light"/>
              <a:sym typeface="Ubuntu Light"/>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Ubuntu Light"/>
              <a:ea typeface="Ubuntu Light"/>
              <a:cs typeface="Ubuntu Light"/>
              <a:sym typeface="Ubuntu Light"/>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Ubuntu Light"/>
              <a:ea typeface="Ubuntu Light"/>
              <a:cs typeface="Ubuntu Light"/>
              <a:sym typeface="Ubuntu Light"/>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Ubuntu Light"/>
              <a:ea typeface="Ubuntu Light"/>
              <a:cs typeface="Ubuntu Light"/>
              <a:sym typeface="Ubuntu Light"/>
            </a:endParaRPr>
          </a:p>
          <a:p>
            <a:pPr indent="0" lvl="0" marL="0" rtl="0" algn="l">
              <a:lnSpc>
                <a:spcPct val="115000"/>
              </a:lnSpc>
              <a:spcBef>
                <a:spcPts val="0"/>
              </a:spcBef>
              <a:spcAft>
                <a:spcPts val="0"/>
              </a:spcAft>
              <a:buNone/>
            </a:pPr>
            <a:r>
              <a:t/>
            </a:r>
            <a:endParaRPr sz="1200">
              <a:latin typeface="Ubuntu Light"/>
              <a:ea typeface="Ubuntu Light"/>
              <a:cs typeface="Ubuntu Light"/>
              <a:sym typeface="Ubuntu Light"/>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3" name="Shape 1573"/>
        <p:cNvGrpSpPr/>
        <p:nvPr/>
      </p:nvGrpSpPr>
      <p:grpSpPr>
        <a:xfrm>
          <a:off x="0" y="0"/>
          <a:ext cx="0" cy="0"/>
          <a:chOff x="0" y="0"/>
          <a:chExt cx="0" cy="0"/>
        </a:xfrm>
      </p:grpSpPr>
      <p:sp>
        <p:nvSpPr>
          <p:cNvPr id="1574" name="Google Shape;1574;g16cdf6a7f60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5" name="Google Shape;1575;g16cdf6a7f60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Ubuntu Light"/>
                <a:ea typeface="Ubuntu Light"/>
                <a:cs typeface="Ubuntu Light"/>
                <a:sym typeface="Ubuntu Light"/>
              </a:rPr>
              <a:t>Why Canonical Kubernetes?</a:t>
            </a:r>
            <a:endParaRPr sz="1200">
              <a:solidFill>
                <a:schemeClr val="dk1"/>
              </a:solidFill>
              <a:latin typeface="Ubuntu Light"/>
              <a:ea typeface="Ubuntu Light"/>
              <a:cs typeface="Ubuntu Light"/>
              <a:sym typeface="Ubuntu Light"/>
            </a:endParaRPr>
          </a:p>
          <a:p>
            <a:pPr indent="-304800" lvl="0" marL="457200" rtl="0" algn="l">
              <a:lnSpc>
                <a:spcPct val="115000"/>
              </a:lnSpc>
              <a:spcBef>
                <a:spcPts val="0"/>
              </a:spcBef>
              <a:spcAft>
                <a:spcPts val="0"/>
              </a:spcAft>
              <a:buClr>
                <a:schemeClr val="dk1"/>
              </a:buClr>
              <a:buSzPts val="1200"/>
              <a:buFont typeface="Ubuntu Light"/>
              <a:buChar char="●"/>
            </a:pPr>
            <a:r>
              <a:rPr lang="en" sz="1200">
                <a:solidFill>
                  <a:schemeClr val="dk1"/>
                </a:solidFill>
                <a:latin typeface="Ubuntu Light"/>
                <a:ea typeface="Ubuntu Light"/>
                <a:cs typeface="Ubuntu Light"/>
                <a:sym typeface="Ubuntu Light"/>
              </a:rPr>
              <a:t>Best price-performance</a:t>
            </a:r>
            <a:endParaRPr sz="1200">
              <a:solidFill>
                <a:schemeClr val="dk1"/>
              </a:solidFill>
              <a:latin typeface="Ubuntu Light"/>
              <a:ea typeface="Ubuntu Light"/>
              <a:cs typeface="Ubuntu Light"/>
              <a:sym typeface="Ubuntu Light"/>
            </a:endParaRPr>
          </a:p>
          <a:p>
            <a:pPr indent="-304800" lvl="0" marL="457200" rtl="0" algn="l">
              <a:lnSpc>
                <a:spcPct val="115000"/>
              </a:lnSpc>
              <a:spcBef>
                <a:spcPts val="0"/>
              </a:spcBef>
              <a:spcAft>
                <a:spcPts val="0"/>
              </a:spcAft>
              <a:buClr>
                <a:schemeClr val="dk1"/>
              </a:buClr>
              <a:buSzPts val="1200"/>
              <a:buFont typeface="Ubuntu Light"/>
              <a:buChar char="●"/>
            </a:pPr>
            <a:r>
              <a:rPr lang="en" sz="1200">
                <a:solidFill>
                  <a:schemeClr val="dk1"/>
                </a:solidFill>
                <a:latin typeface="Ubuntu Light"/>
                <a:ea typeface="Ubuntu Light"/>
                <a:cs typeface="Ubuntu Light"/>
                <a:sym typeface="Ubuntu Light"/>
              </a:rPr>
              <a:t>Vast cloud infrastructure compatibility</a:t>
            </a:r>
            <a:endParaRPr sz="1200">
              <a:solidFill>
                <a:schemeClr val="dk1"/>
              </a:solidFill>
              <a:latin typeface="Ubuntu Light"/>
              <a:ea typeface="Ubuntu Light"/>
              <a:cs typeface="Ubuntu Light"/>
              <a:sym typeface="Ubuntu Light"/>
            </a:endParaRPr>
          </a:p>
          <a:p>
            <a:pPr indent="-304800" lvl="0" marL="457200" rtl="0" algn="l">
              <a:lnSpc>
                <a:spcPct val="115000"/>
              </a:lnSpc>
              <a:spcBef>
                <a:spcPts val="0"/>
              </a:spcBef>
              <a:spcAft>
                <a:spcPts val="0"/>
              </a:spcAft>
              <a:buClr>
                <a:schemeClr val="dk1"/>
              </a:buClr>
              <a:buSzPts val="1200"/>
              <a:buFont typeface="Ubuntu Light"/>
              <a:buChar char="●"/>
            </a:pPr>
            <a:r>
              <a:rPr lang="en" sz="1200">
                <a:solidFill>
                  <a:schemeClr val="dk1"/>
                </a:solidFill>
                <a:latin typeface="Ubuntu Light"/>
                <a:ea typeface="Ubuntu Light"/>
                <a:cs typeface="Ubuntu Light"/>
                <a:sym typeface="Ubuntu Light"/>
              </a:rPr>
              <a:t>Hardened Kubernetes infrastructure</a:t>
            </a:r>
            <a:endParaRPr sz="1200">
              <a:solidFill>
                <a:schemeClr val="dk1"/>
              </a:solidFill>
              <a:latin typeface="Ubuntu Light"/>
              <a:ea typeface="Ubuntu Light"/>
              <a:cs typeface="Ubuntu Light"/>
              <a:sym typeface="Ubuntu Light"/>
            </a:endParaRPr>
          </a:p>
          <a:p>
            <a:pPr indent="-304800" lvl="0" marL="457200" rtl="0" algn="l">
              <a:lnSpc>
                <a:spcPct val="115000"/>
              </a:lnSpc>
              <a:spcBef>
                <a:spcPts val="0"/>
              </a:spcBef>
              <a:spcAft>
                <a:spcPts val="0"/>
              </a:spcAft>
              <a:buClr>
                <a:schemeClr val="dk1"/>
              </a:buClr>
              <a:buSzPts val="1200"/>
              <a:buFont typeface="Ubuntu Light"/>
              <a:buChar char="●"/>
            </a:pPr>
            <a:r>
              <a:rPr lang="en" sz="1200">
                <a:solidFill>
                  <a:schemeClr val="dk1"/>
                </a:solidFill>
                <a:latin typeface="Ubuntu Light"/>
                <a:ea typeface="Ubuntu Light"/>
                <a:cs typeface="Ubuntu Light"/>
                <a:sym typeface="Ubuntu Light"/>
              </a:rPr>
              <a:t>Better multi-cloud experience</a:t>
            </a:r>
            <a:endParaRPr sz="1200">
              <a:solidFill>
                <a:schemeClr val="dk1"/>
              </a:solidFill>
              <a:latin typeface="Ubuntu Light"/>
              <a:ea typeface="Ubuntu Light"/>
              <a:cs typeface="Ubuntu Light"/>
              <a:sym typeface="Ubuntu Light"/>
            </a:endParaRPr>
          </a:p>
          <a:p>
            <a:pPr indent="-304800" lvl="0" marL="457200" rtl="0" algn="l">
              <a:lnSpc>
                <a:spcPct val="115000"/>
              </a:lnSpc>
              <a:spcBef>
                <a:spcPts val="0"/>
              </a:spcBef>
              <a:spcAft>
                <a:spcPts val="0"/>
              </a:spcAft>
              <a:buClr>
                <a:schemeClr val="dk1"/>
              </a:buClr>
              <a:buSzPts val="1200"/>
              <a:buFont typeface="Ubuntu Light"/>
              <a:buChar char="●"/>
            </a:pPr>
            <a:r>
              <a:rPr lang="en" sz="1200">
                <a:solidFill>
                  <a:schemeClr val="dk1"/>
                </a:solidFill>
                <a:latin typeface="Ubuntu Light"/>
                <a:ea typeface="Ubuntu Light"/>
                <a:cs typeface="Ubuntu Light"/>
                <a:sym typeface="Ubuntu Light"/>
              </a:rPr>
              <a:t>Lifecycle automation framework reduces complexity</a:t>
            </a:r>
            <a:endParaRPr sz="1200">
              <a:solidFill>
                <a:schemeClr val="dk1"/>
              </a:solidFill>
              <a:latin typeface="Ubuntu Light"/>
              <a:ea typeface="Ubuntu Light"/>
              <a:cs typeface="Ubuntu Light"/>
              <a:sym typeface="Ubuntu Light"/>
            </a:endParaRPr>
          </a:p>
          <a:p>
            <a:pPr indent="-304800" lvl="0" marL="457200" rtl="0" algn="l">
              <a:lnSpc>
                <a:spcPct val="115000"/>
              </a:lnSpc>
              <a:spcBef>
                <a:spcPts val="0"/>
              </a:spcBef>
              <a:spcAft>
                <a:spcPts val="0"/>
              </a:spcAft>
              <a:buClr>
                <a:schemeClr val="dk1"/>
              </a:buClr>
              <a:buSzPts val="1200"/>
              <a:buFont typeface="Ubuntu Light"/>
              <a:buChar char="●"/>
            </a:pPr>
            <a:r>
              <a:rPr lang="en" sz="1200">
                <a:solidFill>
                  <a:schemeClr val="dk1"/>
                </a:solidFill>
                <a:latin typeface="Ubuntu Light"/>
                <a:ea typeface="Ubuntu Light"/>
                <a:cs typeface="Ubuntu Light"/>
                <a:sym typeface="Ubuntu Light"/>
              </a:rPr>
              <a:t>A single vendor for Kubernetes &amp; container support</a:t>
            </a:r>
            <a:endParaRPr sz="1200">
              <a:latin typeface="Ubuntu Light"/>
              <a:ea typeface="Ubuntu Light"/>
              <a:cs typeface="Ubuntu Light"/>
              <a:sym typeface="Ubuntu Light"/>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9" name="Shape 1579"/>
        <p:cNvGrpSpPr/>
        <p:nvPr/>
      </p:nvGrpSpPr>
      <p:grpSpPr>
        <a:xfrm>
          <a:off x="0" y="0"/>
          <a:ext cx="0" cy="0"/>
          <a:chOff x="0" y="0"/>
          <a:chExt cx="0" cy="0"/>
        </a:xfrm>
      </p:grpSpPr>
      <p:sp>
        <p:nvSpPr>
          <p:cNvPr id="1580" name="Google Shape;1580;g16cdf6a7f60_0_97: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81" name="Google Shape;1581;g16cdf6a7f60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111111"/>
              </a:buClr>
              <a:buSzPts val="1100"/>
              <a:buFont typeface="Arial"/>
              <a:buNone/>
            </a:pPr>
            <a:r>
              <a:rPr lang="en" sz="1200">
                <a:solidFill>
                  <a:srgbClr val="111111"/>
                </a:solidFill>
                <a:latin typeface="Ubuntu Light"/>
                <a:ea typeface="Ubuntu Light"/>
                <a:cs typeface="Ubuntu Light"/>
                <a:sym typeface="Ubuntu Light"/>
              </a:rPr>
              <a:t>The purpose of having two K8s distros, is to provide different ways for our users to consume Kubernetes based on their specific needs</a:t>
            </a:r>
            <a:endParaRPr sz="1200">
              <a:solidFill>
                <a:srgbClr val="111111"/>
              </a:solidFill>
              <a:latin typeface="Ubuntu Light"/>
              <a:ea typeface="Ubuntu Light"/>
              <a:cs typeface="Ubuntu Light"/>
              <a:sym typeface="Ubuntu Light"/>
            </a:endParaRPr>
          </a:p>
          <a:p>
            <a:pPr indent="0" lvl="0" marL="0" rtl="0" algn="l">
              <a:spcBef>
                <a:spcPts val="0"/>
              </a:spcBef>
              <a:spcAft>
                <a:spcPts val="0"/>
              </a:spcAft>
              <a:buClr>
                <a:srgbClr val="111111"/>
              </a:buClr>
              <a:buSzPts val="1100"/>
              <a:buFont typeface="Arial"/>
              <a:buNone/>
            </a:pPr>
            <a:r>
              <a:t/>
            </a:r>
            <a:endParaRPr sz="1200">
              <a:solidFill>
                <a:srgbClr val="111111"/>
              </a:solidFill>
              <a:latin typeface="Ubuntu Light"/>
              <a:ea typeface="Ubuntu Light"/>
              <a:cs typeface="Ubuntu Light"/>
              <a:sym typeface="Ubuntu Light"/>
            </a:endParaRPr>
          </a:p>
          <a:p>
            <a:pPr indent="0" lvl="0" marL="0" rtl="0" algn="l">
              <a:spcBef>
                <a:spcPts val="0"/>
              </a:spcBef>
              <a:spcAft>
                <a:spcPts val="0"/>
              </a:spcAft>
              <a:buClr>
                <a:schemeClr val="dk1"/>
              </a:buClr>
              <a:buSzPts val="1100"/>
              <a:buFont typeface="Arial"/>
              <a:buNone/>
            </a:pPr>
            <a:r>
              <a:rPr lang="en" sz="1200">
                <a:solidFill>
                  <a:srgbClr val="111111"/>
                </a:solidFill>
                <a:latin typeface="Ubuntu Light"/>
                <a:ea typeface="Ubuntu Light"/>
                <a:cs typeface="Ubuntu Light"/>
                <a:sym typeface="Ubuntu Light"/>
              </a:rPr>
              <a:t>MicroK8s addresses micro cloud and IoT use cases and Charmed Kubernetes is for on-prem and hybrid-cloud use. Both distros are pure upstream K8s packaged in a different way.</a:t>
            </a:r>
            <a:endParaRPr sz="1400">
              <a:solidFill>
                <a:schemeClr val="dk1"/>
              </a:solidFill>
            </a:endParaRPr>
          </a:p>
          <a:p>
            <a:pPr indent="0" lvl="0" marL="0" rtl="0" algn="l">
              <a:spcBef>
                <a:spcPts val="0"/>
              </a:spcBef>
              <a:spcAft>
                <a:spcPts val="0"/>
              </a:spcAft>
              <a:buNone/>
            </a:pPr>
            <a:r>
              <a:t/>
            </a:r>
            <a:endParaRPr sz="140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6" name="Shape 1596"/>
        <p:cNvGrpSpPr/>
        <p:nvPr/>
      </p:nvGrpSpPr>
      <p:grpSpPr>
        <a:xfrm>
          <a:off x="0" y="0"/>
          <a:ext cx="0" cy="0"/>
          <a:chOff x="0" y="0"/>
          <a:chExt cx="0" cy="0"/>
        </a:xfrm>
      </p:grpSpPr>
      <p:sp>
        <p:nvSpPr>
          <p:cNvPr id="1597" name="Google Shape;1597;g16cdf6a7f60_0_113: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98" name="Google Shape;1598;g16cdf6a7f60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Use this as talking points for previous slide</a:t>
            </a:r>
            <a:endParaRPr sz="140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6" name="Shape 1606"/>
        <p:cNvGrpSpPr/>
        <p:nvPr/>
      </p:nvGrpSpPr>
      <p:grpSpPr>
        <a:xfrm>
          <a:off x="0" y="0"/>
          <a:ext cx="0" cy="0"/>
          <a:chOff x="0" y="0"/>
          <a:chExt cx="0" cy="0"/>
        </a:xfrm>
      </p:grpSpPr>
      <p:sp>
        <p:nvSpPr>
          <p:cNvPr id="1607" name="Google Shape;1607;g16cdf6a7f60_0_122: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08" name="Google Shape;1608;g16cdf6a7f60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111111"/>
              </a:buClr>
              <a:buSzPts val="1100"/>
              <a:buFont typeface="Arial"/>
              <a:buNone/>
            </a:pPr>
            <a:r>
              <a:rPr lang="en" sz="1200">
                <a:solidFill>
                  <a:srgbClr val="111111"/>
                </a:solidFill>
                <a:latin typeface="Ubuntu Light"/>
                <a:ea typeface="Ubuntu Light"/>
                <a:cs typeface="Ubuntu Light"/>
                <a:sym typeface="Ubuntu Light"/>
              </a:rPr>
              <a:t>The purpose of having two K8s distros, is to provide different ways for our users to consume Kubernetes based on their specific needs</a:t>
            </a:r>
            <a:endParaRPr sz="1200">
              <a:solidFill>
                <a:srgbClr val="111111"/>
              </a:solidFill>
              <a:latin typeface="Ubuntu Light"/>
              <a:ea typeface="Ubuntu Light"/>
              <a:cs typeface="Ubuntu Light"/>
              <a:sym typeface="Ubuntu Light"/>
            </a:endParaRPr>
          </a:p>
          <a:p>
            <a:pPr indent="0" lvl="0" marL="0" rtl="0" algn="l">
              <a:spcBef>
                <a:spcPts val="0"/>
              </a:spcBef>
              <a:spcAft>
                <a:spcPts val="0"/>
              </a:spcAft>
              <a:buClr>
                <a:srgbClr val="111111"/>
              </a:buClr>
              <a:buSzPts val="1100"/>
              <a:buFont typeface="Arial"/>
              <a:buNone/>
            </a:pPr>
            <a:r>
              <a:t/>
            </a:r>
            <a:endParaRPr sz="1200">
              <a:solidFill>
                <a:srgbClr val="111111"/>
              </a:solidFill>
              <a:latin typeface="Ubuntu Light"/>
              <a:ea typeface="Ubuntu Light"/>
              <a:cs typeface="Ubuntu Light"/>
              <a:sym typeface="Ubuntu Light"/>
            </a:endParaRPr>
          </a:p>
          <a:p>
            <a:pPr indent="0" lvl="0" marL="0" rtl="0" algn="l">
              <a:spcBef>
                <a:spcPts val="0"/>
              </a:spcBef>
              <a:spcAft>
                <a:spcPts val="0"/>
              </a:spcAft>
              <a:buClr>
                <a:srgbClr val="111111"/>
              </a:buClr>
              <a:buSzPts val="1100"/>
              <a:buFont typeface="Arial"/>
              <a:buNone/>
            </a:pPr>
            <a:r>
              <a:rPr lang="en" sz="1200">
                <a:solidFill>
                  <a:srgbClr val="111111"/>
                </a:solidFill>
                <a:latin typeface="Ubuntu Light"/>
                <a:ea typeface="Ubuntu Light"/>
                <a:cs typeface="Ubuntu Light"/>
                <a:sym typeface="Ubuntu Light"/>
              </a:rPr>
              <a:t>MicroK8s addresses micro cloud and IoT use cases and Charmed Kubernetes is for on-prem and hybrid-cloud use. Both distros are pure upstream K8s packaged in a different way.</a:t>
            </a:r>
            <a:endParaRPr sz="1200">
              <a:solidFill>
                <a:srgbClr val="111111"/>
              </a:solidFill>
              <a:latin typeface="Ubuntu Light"/>
              <a:ea typeface="Ubuntu Light"/>
              <a:cs typeface="Ubuntu Light"/>
              <a:sym typeface="Ubuntu Light"/>
            </a:endParaRPr>
          </a:p>
          <a:p>
            <a:pPr indent="0" lvl="0" marL="0" rtl="0" algn="l">
              <a:spcBef>
                <a:spcPts val="0"/>
              </a:spcBef>
              <a:spcAft>
                <a:spcPts val="0"/>
              </a:spcAft>
              <a:buClr>
                <a:srgbClr val="111111"/>
              </a:buClr>
              <a:buSzPts val="1100"/>
              <a:buFont typeface="Arial"/>
              <a:buNone/>
            </a:pPr>
            <a:r>
              <a:t/>
            </a:r>
            <a:endParaRPr sz="1200">
              <a:solidFill>
                <a:srgbClr val="111111"/>
              </a:solidFill>
              <a:latin typeface="Ubuntu Light"/>
              <a:ea typeface="Ubuntu Light"/>
              <a:cs typeface="Ubuntu Light"/>
              <a:sym typeface="Ubuntu Light"/>
            </a:endParaRPr>
          </a:p>
          <a:p>
            <a:pPr indent="0" lvl="0" marL="0" rtl="0" algn="l">
              <a:spcBef>
                <a:spcPts val="0"/>
              </a:spcBef>
              <a:spcAft>
                <a:spcPts val="0"/>
              </a:spcAft>
              <a:buClr>
                <a:srgbClr val="111111"/>
              </a:buClr>
              <a:buSzPts val="1100"/>
              <a:buFont typeface="Arial"/>
              <a:buNone/>
            </a:pPr>
            <a:r>
              <a:rPr lang="en" sz="1200">
                <a:solidFill>
                  <a:srgbClr val="111111"/>
                </a:solidFill>
                <a:latin typeface="Ubuntu Light"/>
                <a:ea typeface="Ubuntu Light"/>
                <a:cs typeface="Ubuntu Light"/>
                <a:sym typeface="Ubuntu Light"/>
              </a:rPr>
              <a:t>Here you can see the common values our two K8s distros share</a:t>
            </a:r>
            <a:endParaRPr sz="1200">
              <a:solidFill>
                <a:srgbClr val="111111"/>
              </a:solidFill>
              <a:latin typeface="Ubuntu Light"/>
              <a:ea typeface="Ubuntu Light"/>
              <a:cs typeface="Ubuntu Light"/>
              <a:sym typeface="Ubuntu Light"/>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4" name="Shape 1614"/>
        <p:cNvGrpSpPr/>
        <p:nvPr/>
      </p:nvGrpSpPr>
      <p:grpSpPr>
        <a:xfrm>
          <a:off x="0" y="0"/>
          <a:ext cx="0" cy="0"/>
          <a:chOff x="0" y="0"/>
          <a:chExt cx="0" cy="0"/>
        </a:xfrm>
      </p:grpSpPr>
      <p:sp>
        <p:nvSpPr>
          <p:cNvPr id="1615" name="Google Shape;1615;g16cdf6a7f60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6" name="Google Shape;1616;g16cdf6a7f60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5" name="Shape 1665"/>
        <p:cNvGrpSpPr/>
        <p:nvPr/>
      </p:nvGrpSpPr>
      <p:grpSpPr>
        <a:xfrm>
          <a:off x="0" y="0"/>
          <a:ext cx="0" cy="0"/>
          <a:chOff x="0" y="0"/>
          <a:chExt cx="0" cy="0"/>
        </a:xfrm>
      </p:grpSpPr>
      <p:sp>
        <p:nvSpPr>
          <p:cNvPr id="1666" name="Google Shape;1666;g16cdf6a7f60_0_179: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67" name="Google Shape;1667;g16cdf6a7f60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Canonical is a Kubernetes certified service provider and as such we offer enterprise support and services for Kubernetes. We have consulting services, where our field engineering teams will design and deploy Kubernetes tailored to customer needs.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Our security team, you know the one that also make Ubuntu the most secure Linux distribution, provides fixes for High and Critical CVEs in Kubernetes and its tooling ecosystem</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 also provide 24x5 and 24x7 enterprise support by our team of Kubernetes experts and a managed Kubernetes service for customers that do not feel have the skills to operate it themselves.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https://ubuntu.com/pricing/infra</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5" name="Shape 1125"/>
        <p:cNvGrpSpPr/>
        <p:nvPr/>
      </p:nvGrpSpPr>
      <p:grpSpPr>
        <a:xfrm>
          <a:off x="0" y="0"/>
          <a:ext cx="0" cy="0"/>
          <a:chOff x="0" y="0"/>
          <a:chExt cx="0" cy="0"/>
        </a:xfrm>
      </p:grpSpPr>
      <p:sp>
        <p:nvSpPr>
          <p:cNvPr id="1126" name="Google Shape;1126;g1688d01e126_0_3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7" name="Google Shape;1127;g1688d01e126_0_3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3" name="Shape 1673"/>
        <p:cNvGrpSpPr/>
        <p:nvPr/>
      </p:nvGrpSpPr>
      <p:grpSpPr>
        <a:xfrm>
          <a:off x="0" y="0"/>
          <a:ext cx="0" cy="0"/>
          <a:chOff x="0" y="0"/>
          <a:chExt cx="0" cy="0"/>
        </a:xfrm>
      </p:grpSpPr>
      <p:sp>
        <p:nvSpPr>
          <p:cNvPr id="1674" name="Google Shape;1674;g16cdf6a7f60_0_186: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75" name="Google Shape;1675;g16cdf6a7f60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Ubuntu"/>
                <a:ea typeface="Ubuntu"/>
                <a:cs typeface="Ubuntu"/>
                <a:sym typeface="Ubuntu"/>
              </a:rPr>
              <a:t>Discoverer  is a 2 weeks reference architecture deployment project that includes a 3-day classroom training session</a:t>
            </a:r>
            <a:endParaRPr>
              <a:latin typeface="Ubuntu"/>
              <a:ea typeface="Ubuntu"/>
              <a:cs typeface="Ubuntu"/>
              <a:sym typeface="Ubuntu"/>
            </a:endParaRPr>
          </a:p>
          <a:p>
            <a:pPr indent="0" lvl="0" marL="0" rtl="0" algn="l">
              <a:spcBef>
                <a:spcPts val="0"/>
              </a:spcBef>
              <a:spcAft>
                <a:spcPts val="0"/>
              </a:spcAft>
              <a:buNone/>
            </a:pPr>
            <a:r>
              <a:rPr lang="en">
                <a:latin typeface="Ubuntu"/>
                <a:ea typeface="Ubuntu"/>
                <a:cs typeface="Ubuntu"/>
                <a:sym typeface="Ubuntu"/>
              </a:rPr>
              <a:t>Discoverer plus is a 3 week custom architecture deployment project that includes knowledge transfer (no classroom training)</a:t>
            </a:r>
            <a:endParaRPr>
              <a:latin typeface="Ubuntu"/>
              <a:ea typeface="Ubuntu"/>
              <a:cs typeface="Ubuntu"/>
              <a:sym typeface="Ubuntu"/>
            </a:endParaRPr>
          </a:p>
          <a:p>
            <a:pPr indent="0" lvl="0" marL="0" rtl="0" algn="l">
              <a:spcBef>
                <a:spcPts val="0"/>
              </a:spcBef>
              <a:spcAft>
                <a:spcPts val="0"/>
              </a:spcAft>
              <a:buNone/>
            </a:pPr>
            <a:r>
              <a:t/>
            </a:r>
            <a:endParaRPr>
              <a:latin typeface="Ubuntu"/>
              <a:ea typeface="Ubuntu"/>
              <a:cs typeface="Ubuntu"/>
              <a:sym typeface="Ubuntu"/>
            </a:endParaRPr>
          </a:p>
          <a:p>
            <a:pPr indent="0" lvl="0" marL="0" rtl="0" algn="l">
              <a:spcBef>
                <a:spcPts val="0"/>
              </a:spcBef>
              <a:spcAft>
                <a:spcPts val="0"/>
              </a:spcAft>
              <a:buNone/>
            </a:pPr>
            <a:r>
              <a:rPr lang="en">
                <a:latin typeface="Ubuntu"/>
                <a:ea typeface="Ubuntu"/>
                <a:cs typeface="Ubuntu"/>
                <a:sym typeface="Ubuntu"/>
              </a:rPr>
              <a:t>Read the datasheet: </a:t>
            </a:r>
            <a:r>
              <a:rPr lang="en" u="sng">
                <a:solidFill>
                  <a:schemeClr val="hlink"/>
                </a:solidFill>
                <a:latin typeface="Ubuntu"/>
                <a:ea typeface="Ubuntu"/>
                <a:cs typeface="Ubuntu"/>
                <a:sym typeface="Ubuntu"/>
                <a:hlinkClick r:id="rId2"/>
              </a:rPr>
              <a:t>https://assets.ubuntu.com/v1/8db65a1e-Kubernetes-for-the-Enterprise.pdf?_ga=2.242816450.1393515090.1580330342-1280990367.1580235080</a:t>
            </a:r>
            <a:endParaRPr>
              <a:latin typeface="Ubuntu"/>
              <a:ea typeface="Ubuntu"/>
              <a:cs typeface="Ubuntu"/>
              <a:sym typeface="Ubuntu"/>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6" name="Shape 1686"/>
        <p:cNvGrpSpPr/>
        <p:nvPr/>
      </p:nvGrpSpPr>
      <p:grpSpPr>
        <a:xfrm>
          <a:off x="0" y="0"/>
          <a:ext cx="0" cy="0"/>
          <a:chOff x="0" y="0"/>
          <a:chExt cx="0" cy="0"/>
        </a:xfrm>
      </p:grpSpPr>
      <p:sp>
        <p:nvSpPr>
          <p:cNvPr id="1687" name="Google Shape;1687;g16cdf6a7f60_0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8" name="Google Shape;1688;g16cdf6a7f60_0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2" name="Shape 1692"/>
        <p:cNvGrpSpPr/>
        <p:nvPr/>
      </p:nvGrpSpPr>
      <p:grpSpPr>
        <a:xfrm>
          <a:off x="0" y="0"/>
          <a:ext cx="0" cy="0"/>
          <a:chOff x="0" y="0"/>
          <a:chExt cx="0" cy="0"/>
        </a:xfrm>
      </p:grpSpPr>
      <p:sp>
        <p:nvSpPr>
          <p:cNvPr id="1693" name="Google Shape;1693;g16cdf6a7f60_0_203: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94" name="Google Shape;1694;g16cdf6a7f60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800"/>
              </a:spcBef>
              <a:spcAft>
                <a:spcPts val="0"/>
              </a:spcAft>
              <a:buNone/>
            </a:pPr>
            <a:r>
              <a:rPr lang="en" sz="1200">
                <a:latin typeface="Ubuntu Light"/>
                <a:ea typeface="Ubuntu Light"/>
                <a:cs typeface="Ubuntu Light"/>
                <a:sym typeface="Ubuntu Light"/>
              </a:rPr>
              <a:t>Fully managed application portfolio. Growing as customers request additional applications. Both open source and proprietary applications. Flat price per VM/host regardless of the number of applications.</a:t>
            </a:r>
            <a:endParaRPr sz="1200">
              <a:latin typeface="Ubuntu Light"/>
              <a:ea typeface="Ubuntu Light"/>
              <a:cs typeface="Ubuntu Light"/>
              <a:sym typeface="Ubuntu Light"/>
            </a:endParaRPr>
          </a:p>
          <a:p>
            <a:pPr indent="0" lvl="0" marL="0" rtl="0" algn="l">
              <a:spcBef>
                <a:spcPts val="1000"/>
              </a:spcBef>
              <a:spcAft>
                <a:spcPts val="0"/>
              </a:spcAft>
              <a:buNone/>
            </a:pPr>
            <a:r>
              <a:t/>
            </a:r>
            <a:endParaRPr sz="1200">
              <a:latin typeface="Ubuntu"/>
              <a:ea typeface="Ubuntu"/>
              <a:cs typeface="Ubuntu"/>
              <a:sym typeface="Ubuntu"/>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8" name="Shape 1708"/>
        <p:cNvGrpSpPr/>
        <p:nvPr/>
      </p:nvGrpSpPr>
      <p:grpSpPr>
        <a:xfrm>
          <a:off x="0" y="0"/>
          <a:ext cx="0" cy="0"/>
          <a:chOff x="0" y="0"/>
          <a:chExt cx="0" cy="0"/>
        </a:xfrm>
      </p:grpSpPr>
      <p:sp>
        <p:nvSpPr>
          <p:cNvPr id="1709" name="Google Shape;1709;g16cdf6a7f60_0_2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0" name="Google Shape;1710;g16cdf6a7f60_0_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SzPts val="1100"/>
              <a:buFont typeface="Ubuntu Light"/>
              <a:buChar char="-"/>
            </a:pPr>
            <a:r>
              <a:rPr lang="en">
                <a:latin typeface="Ubuntu Light"/>
                <a:ea typeface="Ubuntu Light"/>
                <a:cs typeface="Ubuntu Light"/>
                <a:sym typeface="Ubuntu Light"/>
              </a:rPr>
              <a:t>This is a brand new offering, growing portfolio of applications,</a:t>
            </a:r>
            <a:endParaRPr>
              <a:latin typeface="Ubuntu Light"/>
              <a:ea typeface="Ubuntu Light"/>
              <a:cs typeface="Ubuntu Light"/>
              <a:sym typeface="Ubuntu Light"/>
            </a:endParaRPr>
          </a:p>
          <a:p>
            <a:pPr indent="-298450" lvl="0" marL="457200" rtl="0" algn="l">
              <a:lnSpc>
                <a:spcPct val="115000"/>
              </a:lnSpc>
              <a:spcBef>
                <a:spcPts val="0"/>
              </a:spcBef>
              <a:spcAft>
                <a:spcPts val="0"/>
              </a:spcAft>
              <a:buSzPts val="1100"/>
              <a:buFont typeface="Ubuntu Light"/>
              <a:buChar char="-"/>
            </a:pPr>
            <a:r>
              <a:rPr lang="en">
                <a:latin typeface="Ubuntu Light"/>
                <a:ea typeface="Ubuntu Light"/>
                <a:cs typeface="Ubuntu Light"/>
                <a:sym typeface="Ubuntu Light"/>
              </a:rPr>
              <a:t>We (Canonical) are reusing our security expertise and specialised infrastructure to build</a:t>
            </a:r>
            <a:endParaRPr>
              <a:latin typeface="Ubuntu Light"/>
              <a:ea typeface="Ubuntu Light"/>
              <a:cs typeface="Ubuntu Light"/>
              <a:sym typeface="Ubuntu Light"/>
            </a:endParaRPr>
          </a:p>
          <a:p>
            <a:pPr indent="-298450" lvl="1" marL="914400" rtl="0" algn="l">
              <a:lnSpc>
                <a:spcPct val="115000"/>
              </a:lnSpc>
              <a:spcBef>
                <a:spcPts val="0"/>
              </a:spcBef>
              <a:spcAft>
                <a:spcPts val="0"/>
              </a:spcAft>
              <a:buSzPts val="1100"/>
              <a:buFont typeface="Ubuntu Light"/>
              <a:buChar char="-"/>
            </a:pPr>
            <a:r>
              <a:rPr lang="en">
                <a:latin typeface="Ubuntu Light"/>
                <a:ea typeface="Ubuntu Light"/>
                <a:cs typeface="Ubuntu Light"/>
                <a:sym typeface="Ubuntu Light"/>
              </a:rPr>
              <a:t>containerized apps with long-term support from Canonical,</a:t>
            </a:r>
            <a:endParaRPr>
              <a:latin typeface="Ubuntu Light"/>
              <a:ea typeface="Ubuntu Light"/>
              <a:cs typeface="Ubuntu Light"/>
              <a:sym typeface="Ubuntu Light"/>
            </a:endParaRPr>
          </a:p>
          <a:p>
            <a:pPr indent="-298450" lvl="1" marL="914400" rtl="0" algn="l">
              <a:lnSpc>
                <a:spcPct val="115000"/>
              </a:lnSpc>
              <a:spcBef>
                <a:spcPts val="0"/>
              </a:spcBef>
              <a:spcAft>
                <a:spcPts val="0"/>
              </a:spcAft>
              <a:buSzPts val="1100"/>
              <a:buFont typeface="Ubuntu Light"/>
              <a:buChar char="-"/>
            </a:pPr>
            <a:r>
              <a:rPr lang="en">
                <a:latin typeface="Ubuntu Light"/>
                <a:ea typeface="Ubuntu Light"/>
                <a:cs typeface="Ubuntu Light"/>
                <a:sym typeface="Ubuntu Light"/>
              </a:rPr>
              <a:t>progressively available on the most popular container marketplaces, such as DockerHub and Amazon ECR public.</a:t>
            </a:r>
            <a:endParaRPr>
              <a:latin typeface="Ubuntu Light"/>
              <a:ea typeface="Ubuntu Light"/>
              <a:cs typeface="Ubuntu Light"/>
              <a:sym typeface="Ubuntu Light"/>
            </a:endParaRPr>
          </a:p>
          <a:p>
            <a:pPr indent="-298450" lvl="0" marL="457200" rtl="0" algn="l">
              <a:lnSpc>
                <a:spcPct val="115000"/>
              </a:lnSpc>
              <a:spcBef>
                <a:spcPts val="0"/>
              </a:spcBef>
              <a:spcAft>
                <a:spcPts val="0"/>
              </a:spcAft>
              <a:buSzPts val="1100"/>
              <a:buFont typeface="Ubuntu"/>
              <a:buChar char="-"/>
            </a:pPr>
            <a:r>
              <a:rPr b="1" lang="en">
                <a:latin typeface="Ubuntu"/>
                <a:ea typeface="Ubuntu"/>
                <a:cs typeface="Ubuntu"/>
                <a:sym typeface="Ubuntu"/>
              </a:rPr>
              <a:t>As with Ubuntu, we are already building and testing for many architectures, including ARM64 by default</a:t>
            </a:r>
            <a:endParaRPr b="1">
              <a:latin typeface="Ubuntu"/>
              <a:ea typeface="Ubuntu"/>
              <a:cs typeface="Ubuntu"/>
              <a:sym typeface="Ubuntu"/>
            </a:endParaRPr>
          </a:p>
          <a:p>
            <a:pPr indent="-298450" lvl="0" marL="457200" rtl="0" algn="l">
              <a:lnSpc>
                <a:spcPct val="115000"/>
              </a:lnSpc>
              <a:spcBef>
                <a:spcPts val="0"/>
              </a:spcBef>
              <a:spcAft>
                <a:spcPts val="0"/>
              </a:spcAft>
              <a:buSzPts val="1100"/>
              <a:buFont typeface="Ubuntu Light"/>
              <a:buChar char="-"/>
            </a:pPr>
            <a:r>
              <a:rPr lang="en">
                <a:latin typeface="Ubuntu Light"/>
                <a:ea typeface="Ubuntu Light"/>
                <a:cs typeface="Ubuntu Light"/>
                <a:sym typeface="Ubuntu Light"/>
              </a:rPr>
              <a:t>Not specific to the edge, but relevant to applications at the edge in critical industries such as medical or automotive</a:t>
            </a:r>
            <a:endParaRPr>
              <a:latin typeface="Ubuntu Light"/>
              <a:ea typeface="Ubuntu Light"/>
              <a:cs typeface="Ubuntu Light"/>
              <a:sym typeface="Ubuntu Light"/>
            </a:endParaRPr>
          </a:p>
          <a:p>
            <a:pPr indent="-298450" lvl="1" marL="914400" rtl="0" algn="l">
              <a:lnSpc>
                <a:spcPct val="115000"/>
              </a:lnSpc>
              <a:spcBef>
                <a:spcPts val="0"/>
              </a:spcBef>
              <a:spcAft>
                <a:spcPts val="0"/>
              </a:spcAft>
              <a:buSzPts val="1100"/>
              <a:buFont typeface="Ubuntu Light"/>
              <a:buChar char="-"/>
            </a:pPr>
            <a:r>
              <a:rPr lang="en">
                <a:latin typeface="Ubuntu Light"/>
                <a:ea typeface="Ubuntu Light"/>
                <a:cs typeface="Ubuntu Light"/>
                <a:sym typeface="Ubuntu Light"/>
              </a:rPr>
              <a:t>where application lifespan will increase the importance of knowing the provenance of the various components</a:t>
            </a:r>
            <a:endParaRPr>
              <a:latin typeface="Ubuntu Light"/>
              <a:ea typeface="Ubuntu Light"/>
              <a:cs typeface="Ubuntu Light"/>
              <a:sym typeface="Ubuntu Light"/>
            </a:endParaRPr>
          </a:p>
          <a:p>
            <a:pPr indent="-298450" lvl="1" marL="914400" rtl="0" algn="l">
              <a:lnSpc>
                <a:spcPct val="115000"/>
              </a:lnSpc>
              <a:spcBef>
                <a:spcPts val="0"/>
              </a:spcBef>
              <a:spcAft>
                <a:spcPts val="0"/>
              </a:spcAft>
              <a:buSzPts val="1100"/>
              <a:buFont typeface="Ubuntu Light"/>
              <a:buChar char="-"/>
            </a:pPr>
            <a:r>
              <a:rPr lang="en">
                <a:latin typeface="Ubuntu Light"/>
                <a:ea typeface="Ubuntu Light"/>
                <a:cs typeface="Ubuntu Light"/>
                <a:sym typeface="Ubuntu Light"/>
              </a:rPr>
              <a:t>where release cadence and predictability is important</a:t>
            </a:r>
            <a:endParaRPr>
              <a:latin typeface="Ubuntu Light"/>
              <a:ea typeface="Ubuntu Light"/>
              <a:cs typeface="Ubuntu Light"/>
              <a:sym typeface="Ubuntu Light"/>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4" name="Shape 1724"/>
        <p:cNvGrpSpPr/>
        <p:nvPr/>
      </p:nvGrpSpPr>
      <p:grpSpPr>
        <a:xfrm>
          <a:off x="0" y="0"/>
          <a:ext cx="0" cy="0"/>
          <a:chOff x="0" y="0"/>
          <a:chExt cx="0" cy="0"/>
        </a:xfrm>
      </p:grpSpPr>
      <p:sp>
        <p:nvSpPr>
          <p:cNvPr id="1725" name="Google Shape;1725;g167f951daec_0_931: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26" name="Google Shape;1726;g167f951daec_0_9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800"/>
              </a:spcBef>
              <a:spcAft>
                <a:spcPts val="0"/>
              </a:spcAft>
              <a:buNone/>
            </a:pPr>
            <a:r>
              <a:rPr lang="en" sz="1200">
                <a:latin typeface="Ubuntu Light"/>
                <a:ea typeface="Ubuntu Light"/>
                <a:cs typeface="Ubuntu Light"/>
                <a:sym typeface="Ubuntu Light"/>
              </a:rPr>
              <a:t>Fully managed application portfolio. Growing as customers request additional applications. Both open source and proprietary applications. Flat price per VM/host regardless of the number of applications.</a:t>
            </a:r>
            <a:endParaRPr sz="1200">
              <a:latin typeface="Ubuntu Light"/>
              <a:ea typeface="Ubuntu Light"/>
              <a:cs typeface="Ubuntu Light"/>
              <a:sym typeface="Ubuntu Light"/>
            </a:endParaRPr>
          </a:p>
          <a:p>
            <a:pPr indent="0" lvl="0" marL="0" rtl="0" algn="l">
              <a:spcBef>
                <a:spcPts val="1000"/>
              </a:spcBef>
              <a:spcAft>
                <a:spcPts val="0"/>
              </a:spcAft>
              <a:buNone/>
            </a:pPr>
            <a:r>
              <a:t/>
            </a:r>
            <a:endParaRPr sz="1200">
              <a:latin typeface="Ubuntu"/>
              <a:ea typeface="Ubuntu"/>
              <a:cs typeface="Ubuntu"/>
              <a:sym typeface="Ubuntu"/>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0" name="Shape 1740"/>
        <p:cNvGrpSpPr/>
        <p:nvPr/>
      </p:nvGrpSpPr>
      <p:grpSpPr>
        <a:xfrm>
          <a:off x="0" y="0"/>
          <a:ext cx="0" cy="0"/>
          <a:chOff x="0" y="0"/>
          <a:chExt cx="0" cy="0"/>
        </a:xfrm>
      </p:grpSpPr>
      <p:sp>
        <p:nvSpPr>
          <p:cNvPr id="1741" name="Google Shape;1741;g167f951daec_0_961: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42" name="Google Shape;1742;g167f951daec_0_9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Ubuntu"/>
                <a:ea typeface="Ubuntu"/>
                <a:cs typeface="Ubuntu"/>
                <a:sym typeface="Ubuntu"/>
              </a:rPr>
              <a:t>No other K8s vendor can provide this</a:t>
            </a:r>
            <a:endParaRPr>
              <a:latin typeface="Ubuntu"/>
              <a:ea typeface="Ubuntu"/>
              <a:cs typeface="Ubuntu"/>
              <a:sym typeface="Ubuntu"/>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7" name="Shape 1777"/>
        <p:cNvGrpSpPr/>
        <p:nvPr/>
      </p:nvGrpSpPr>
      <p:grpSpPr>
        <a:xfrm>
          <a:off x="0" y="0"/>
          <a:ext cx="0" cy="0"/>
          <a:chOff x="0" y="0"/>
          <a:chExt cx="0" cy="0"/>
        </a:xfrm>
      </p:grpSpPr>
      <p:sp>
        <p:nvSpPr>
          <p:cNvPr id="1778" name="Google Shape;1778;g167f951daec_0_37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9" name="Google Shape;1779;g167f951daec_0_37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Story deck: </a:t>
            </a:r>
            <a:r>
              <a:rPr lang="en" u="sng">
                <a:solidFill>
                  <a:schemeClr val="hlink"/>
                </a:solidFill>
                <a:hlinkClick r:id="rId2"/>
              </a:rPr>
              <a:t>https://docs.google.com/presentation/d/1HXz39W-WItn0DGK7sf4rvHKzFCesvwCSUfwpfAabNOo/edit#slide=id.g6efa8d183c_2_11</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2" name="Shape 1782"/>
        <p:cNvGrpSpPr/>
        <p:nvPr/>
      </p:nvGrpSpPr>
      <p:grpSpPr>
        <a:xfrm>
          <a:off x="0" y="0"/>
          <a:ext cx="0" cy="0"/>
          <a:chOff x="0" y="0"/>
          <a:chExt cx="0" cy="0"/>
        </a:xfrm>
      </p:grpSpPr>
      <p:sp>
        <p:nvSpPr>
          <p:cNvPr id="1783" name="Google Shape;1783;g167f951daec_0_37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4" name="Google Shape;1784;g167f951daec_0_37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7" name="Shape 1787"/>
        <p:cNvGrpSpPr/>
        <p:nvPr/>
      </p:nvGrpSpPr>
      <p:grpSpPr>
        <a:xfrm>
          <a:off x="0" y="0"/>
          <a:ext cx="0" cy="0"/>
          <a:chOff x="0" y="0"/>
          <a:chExt cx="0" cy="0"/>
        </a:xfrm>
      </p:grpSpPr>
      <p:sp>
        <p:nvSpPr>
          <p:cNvPr id="1788" name="Google Shape;1788;g167f951daec_0_37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9" name="Google Shape;1789;g167f951daec_0_37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NAS → Network attached storage</a:t>
            </a:r>
            <a:endParaRPr/>
          </a:p>
          <a:p>
            <a:pPr indent="0" lvl="0" marL="0" rtl="0" algn="l">
              <a:spcBef>
                <a:spcPts val="0"/>
              </a:spcBef>
              <a:spcAft>
                <a:spcPts val="0"/>
              </a:spcAft>
              <a:buNone/>
            </a:pPr>
            <a:r>
              <a:rPr lang="en"/>
              <a:t>SAN → Storage area network</a:t>
            </a:r>
            <a:endParaRPr/>
          </a:p>
          <a:p>
            <a:pPr indent="0" lvl="0" marL="0" rtl="0" algn="l">
              <a:spcBef>
                <a:spcPts val="0"/>
              </a:spcBef>
              <a:spcAft>
                <a:spcPts val="0"/>
              </a:spcAft>
              <a:buNone/>
            </a:pPr>
            <a:r>
              <a:rPr lang="en"/>
              <a:t>SDS → Software defined storage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Legacy storage solutions require buying a big rack of hardware and run proprietary software on top. That came with a very high price</a:t>
            </a:r>
            <a:endParaRPr/>
          </a:p>
          <a:p>
            <a:pPr indent="0" lvl="0" marL="0" rtl="0" algn="l">
              <a:spcBef>
                <a:spcPts val="0"/>
              </a:spcBef>
              <a:spcAft>
                <a:spcPts val="0"/>
              </a:spcAft>
              <a:buNone/>
            </a:pPr>
            <a:r>
              <a:rPr lang="en"/>
              <a:t>Software-defined storage, like Ceph, can run on commodity storage hardware like SATA, SSD and NVMe, which are significantly cheaper.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Cost-effectiveness</a:t>
            </a:r>
            <a:endParaRPr/>
          </a:p>
          <a:p>
            <a:pPr indent="0" lvl="0" marL="0" rtl="0" algn="l">
              <a:spcBef>
                <a:spcPts val="0"/>
              </a:spcBef>
              <a:spcAft>
                <a:spcPts val="0"/>
              </a:spcAft>
              <a:buNone/>
            </a:pPr>
            <a:r>
              <a:rPr lang="en"/>
              <a:t>Scalability</a:t>
            </a:r>
            <a:endParaRPr/>
          </a:p>
          <a:p>
            <a:pPr indent="0" lvl="0" marL="0" rtl="0" algn="l">
              <a:spcBef>
                <a:spcPts val="0"/>
              </a:spcBef>
              <a:spcAft>
                <a:spcPts val="0"/>
              </a:spcAft>
              <a:buNone/>
            </a:pPr>
            <a:r>
              <a:t/>
            </a:r>
            <a:endParaRPr sz="1000">
              <a:latin typeface="Ubuntu Light"/>
              <a:ea typeface="Ubuntu Light"/>
              <a:cs typeface="Ubuntu Light"/>
              <a:sym typeface="Ubuntu Light"/>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6" name="Shape 1806"/>
        <p:cNvGrpSpPr/>
        <p:nvPr/>
      </p:nvGrpSpPr>
      <p:grpSpPr>
        <a:xfrm>
          <a:off x="0" y="0"/>
          <a:ext cx="0" cy="0"/>
          <a:chOff x="0" y="0"/>
          <a:chExt cx="0" cy="0"/>
        </a:xfrm>
      </p:grpSpPr>
      <p:sp>
        <p:nvSpPr>
          <p:cNvPr id="1807" name="Google Shape;1807;g167f951daec_0_37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8" name="Google Shape;1808;g167f951daec_0_37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2 kinds of competition - traditional storage options, and other ceph offerings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9" name="Shape 1139"/>
        <p:cNvGrpSpPr/>
        <p:nvPr/>
      </p:nvGrpSpPr>
      <p:grpSpPr>
        <a:xfrm>
          <a:off x="0" y="0"/>
          <a:ext cx="0" cy="0"/>
          <a:chOff x="0" y="0"/>
          <a:chExt cx="0" cy="0"/>
        </a:xfrm>
      </p:grpSpPr>
      <p:sp>
        <p:nvSpPr>
          <p:cNvPr id="1140" name="Google Shape;1140;g5c30a6f66e_0_10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1" name="Google Shape;1141;g5c30a6f66e_0_10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6" name="Shape 1826"/>
        <p:cNvGrpSpPr/>
        <p:nvPr/>
      </p:nvGrpSpPr>
      <p:grpSpPr>
        <a:xfrm>
          <a:off x="0" y="0"/>
          <a:ext cx="0" cy="0"/>
          <a:chOff x="0" y="0"/>
          <a:chExt cx="0" cy="0"/>
        </a:xfrm>
      </p:grpSpPr>
      <p:sp>
        <p:nvSpPr>
          <p:cNvPr id="1827" name="Google Shape;1827;g167f951daec_0_37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8" name="Google Shape;1828;g167f951daec_0_37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2100" lvl="0" marL="457200" rtl="0" algn="l">
              <a:lnSpc>
                <a:spcPct val="115000"/>
              </a:lnSpc>
              <a:spcBef>
                <a:spcPts val="0"/>
              </a:spcBef>
              <a:spcAft>
                <a:spcPts val="0"/>
              </a:spcAft>
              <a:buSzPts val="1000"/>
              <a:buFont typeface="Ubuntu Light"/>
              <a:buChar char="●"/>
            </a:pPr>
            <a:r>
              <a:rPr lang="en" sz="1000">
                <a:latin typeface="Ubuntu Light"/>
                <a:ea typeface="Ubuntu Light"/>
                <a:cs typeface="Ubuntu Light"/>
                <a:sym typeface="Ubuntu Light"/>
              </a:rPr>
              <a:t>Software defined storage solution</a:t>
            </a:r>
            <a:endParaRPr sz="1000">
              <a:latin typeface="Ubuntu Light"/>
              <a:ea typeface="Ubuntu Light"/>
              <a:cs typeface="Ubuntu Light"/>
              <a:sym typeface="Ubuntu Light"/>
            </a:endParaRPr>
          </a:p>
          <a:p>
            <a:pPr indent="-292100" lvl="0" marL="457200" rtl="0" algn="l">
              <a:lnSpc>
                <a:spcPct val="115000"/>
              </a:lnSpc>
              <a:spcBef>
                <a:spcPts val="0"/>
              </a:spcBef>
              <a:spcAft>
                <a:spcPts val="0"/>
              </a:spcAft>
              <a:buSzPts val="1000"/>
              <a:buFont typeface="Ubuntu Light"/>
              <a:buChar char="●"/>
            </a:pPr>
            <a:r>
              <a:rPr lang="en" sz="1000">
                <a:latin typeface="Ubuntu Light"/>
                <a:ea typeface="Ubuntu Light"/>
                <a:cs typeface="Ubuntu Light"/>
                <a:sym typeface="Ubuntu Light"/>
              </a:rPr>
              <a:t>Open source software running on any commodity HW</a:t>
            </a:r>
            <a:endParaRPr sz="1000">
              <a:latin typeface="Ubuntu Light"/>
              <a:ea typeface="Ubuntu Light"/>
              <a:cs typeface="Ubuntu Light"/>
              <a:sym typeface="Ubuntu Light"/>
            </a:endParaRPr>
          </a:p>
          <a:p>
            <a:pPr indent="-292100" lvl="1" marL="914400" rtl="0" algn="l">
              <a:lnSpc>
                <a:spcPct val="115000"/>
              </a:lnSpc>
              <a:spcBef>
                <a:spcPts val="0"/>
              </a:spcBef>
              <a:spcAft>
                <a:spcPts val="0"/>
              </a:spcAft>
              <a:buSzPts val="1000"/>
              <a:buFont typeface="Ubuntu Light"/>
              <a:buChar char="○"/>
            </a:pPr>
            <a:r>
              <a:rPr lang="en" sz="1000">
                <a:latin typeface="Ubuntu Light"/>
                <a:ea typeface="Ubuntu Light"/>
                <a:cs typeface="Ubuntu Light"/>
                <a:sym typeface="Ubuntu Light"/>
              </a:rPr>
              <a:t>Commodity servers, IP networks, HDDs, SSDs, NVMe... you name it</a:t>
            </a:r>
            <a:endParaRPr sz="1000">
              <a:latin typeface="Ubuntu Light"/>
              <a:ea typeface="Ubuntu Light"/>
              <a:cs typeface="Ubuntu Light"/>
              <a:sym typeface="Ubuntu Light"/>
            </a:endParaRPr>
          </a:p>
          <a:p>
            <a:pPr indent="-292100" lvl="0" marL="457200" rtl="0" algn="l">
              <a:lnSpc>
                <a:spcPct val="115000"/>
              </a:lnSpc>
              <a:spcBef>
                <a:spcPts val="0"/>
              </a:spcBef>
              <a:spcAft>
                <a:spcPts val="0"/>
              </a:spcAft>
              <a:buSzPts val="1000"/>
              <a:buFont typeface="Ubuntu Light"/>
              <a:buChar char="●"/>
            </a:pPr>
            <a:r>
              <a:rPr lang="en" sz="1000">
                <a:latin typeface="Ubuntu Light"/>
                <a:ea typeface="Ubuntu Light"/>
                <a:cs typeface="Ubuntu Light"/>
                <a:sym typeface="Ubuntu Light"/>
              </a:rPr>
              <a:t>Single cluster can serve object, block and file workloads</a:t>
            </a:r>
            <a:endParaRPr sz="1000">
              <a:latin typeface="Ubuntu Light"/>
              <a:ea typeface="Ubuntu Light"/>
              <a:cs typeface="Ubuntu Light"/>
              <a:sym typeface="Ubuntu Light"/>
            </a:endParaRPr>
          </a:p>
          <a:p>
            <a:pPr indent="-292100" lvl="1" marL="914400" rtl="0" algn="l">
              <a:lnSpc>
                <a:spcPct val="115000"/>
              </a:lnSpc>
              <a:spcBef>
                <a:spcPts val="0"/>
              </a:spcBef>
              <a:spcAft>
                <a:spcPts val="0"/>
              </a:spcAft>
              <a:buSzPts val="1000"/>
              <a:buFont typeface="Ubuntu Light"/>
              <a:buChar char="○"/>
            </a:pPr>
            <a:r>
              <a:rPr lang="en" sz="1000">
                <a:latin typeface="Ubuntu Light"/>
                <a:ea typeface="Ubuntu Light"/>
                <a:cs typeface="Ubuntu Light"/>
                <a:sym typeface="Ubuntu Light"/>
              </a:rPr>
              <a:t>Don’t have to individually manage disparate products (S3, EBS, EFS, etc)</a:t>
            </a:r>
            <a:endParaRPr sz="1000">
              <a:latin typeface="Ubuntu Light"/>
              <a:ea typeface="Ubuntu Light"/>
              <a:cs typeface="Ubuntu Light"/>
              <a:sym typeface="Ubuntu Light"/>
            </a:endParaRPr>
          </a:p>
          <a:p>
            <a:pPr indent="0" lvl="0" marL="0" rtl="0" algn="l">
              <a:lnSpc>
                <a:spcPct val="115000"/>
              </a:lnSpc>
              <a:spcBef>
                <a:spcPts val="0"/>
              </a:spcBef>
              <a:spcAft>
                <a:spcPts val="0"/>
              </a:spcAft>
              <a:buNone/>
            </a:pPr>
            <a:r>
              <a:t/>
            </a:r>
            <a:endParaRPr sz="1000">
              <a:latin typeface="Ubuntu Light"/>
              <a:ea typeface="Ubuntu Light"/>
              <a:cs typeface="Ubuntu Light"/>
              <a:sym typeface="Ubuntu Light"/>
            </a:endParaRPr>
          </a:p>
          <a:p>
            <a:pPr indent="0" lvl="0" marL="0" rtl="0" algn="l">
              <a:spcBef>
                <a:spcPts val="0"/>
              </a:spcBef>
              <a:spcAft>
                <a:spcPts val="0"/>
              </a:spcAft>
              <a:buNone/>
            </a:pPr>
            <a:r>
              <a:rPr lang="en"/>
              <a:t>Block storage looks like a additional disk inside a machine</a:t>
            </a:r>
            <a:endParaRPr/>
          </a:p>
          <a:p>
            <a:pPr indent="0" lvl="0" marL="0" rtl="0" algn="l">
              <a:spcBef>
                <a:spcPts val="0"/>
              </a:spcBef>
              <a:spcAft>
                <a:spcPts val="0"/>
              </a:spcAft>
              <a:buNone/>
            </a:pPr>
            <a:r>
              <a:rPr lang="en"/>
              <a:t>File storage is like a NAS (Network Attached Storage) - remote file connection</a:t>
            </a:r>
            <a:endParaRPr/>
          </a:p>
          <a:p>
            <a:pPr indent="0" lvl="0" marL="0" rtl="0" algn="l">
              <a:spcBef>
                <a:spcPts val="0"/>
              </a:spcBef>
              <a:spcAft>
                <a:spcPts val="0"/>
              </a:spcAft>
              <a:buNone/>
            </a:pPr>
            <a:r>
              <a:rPr lang="en"/>
              <a:t>Object storage ideal for music, video, image, Backup and log files, large sets of historical data, Archived files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Ceph is a storage solution designed to address the object, block, and file storage needs of data centres adopting open source as the new norm for high-growth block storage, object stores and data lakes. Ceph provides enterprise scalable storage while keeping CAPEX and OPEX costs in line with the underlying bulk commodity disk prices. Designed from the ground up for petabyte-scale deployments, Canonical’s software-defined storage solutions include all-open-source components with highly automated operations to drive down the cost of ownership.</a:t>
            </a:r>
            <a:endParaRPr sz="1000">
              <a:latin typeface="Ubuntu Light"/>
              <a:ea typeface="Ubuntu Light"/>
              <a:cs typeface="Ubuntu Light"/>
              <a:sym typeface="Ubuntu Light"/>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4" name="Shape 1834"/>
        <p:cNvGrpSpPr/>
        <p:nvPr/>
      </p:nvGrpSpPr>
      <p:grpSpPr>
        <a:xfrm>
          <a:off x="0" y="0"/>
          <a:ext cx="0" cy="0"/>
          <a:chOff x="0" y="0"/>
          <a:chExt cx="0" cy="0"/>
        </a:xfrm>
      </p:grpSpPr>
      <p:sp>
        <p:nvSpPr>
          <p:cNvPr id="1835" name="Google Shape;1835;g167f951daec_0_37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6" name="Google Shape;1836;g167f951daec_0_37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2 kinds of competition - traditional storage options, and other ceph offerings</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4" name="Shape 1854"/>
        <p:cNvGrpSpPr/>
        <p:nvPr/>
      </p:nvGrpSpPr>
      <p:grpSpPr>
        <a:xfrm>
          <a:off x="0" y="0"/>
          <a:ext cx="0" cy="0"/>
          <a:chOff x="0" y="0"/>
          <a:chExt cx="0" cy="0"/>
        </a:xfrm>
      </p:grpSpPr>
      <p:sp>
        <p:nvSpPr>
          <p:cNvPr id="1855" name="Google Shape;1855;g167f951daec_0_38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6" name="Google Shape;1856;g167f951daec_0_38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9" name="Shape 1859"/>
        <p:cNvGrpSpPr/>
        <p:nvPr/>
      </p:nvGrpSpPr>
      <p:grpSpPr>
        <a:xfrm>
          <a:off x="0" y="0"/>
          <a:ext cx="0" cy="0"/>
          <a:chOff x="0" y="0"/>
          <a:chExt cx="0" cy="0"/>
        </a:xfrm>
      </p:grpSpPr>
      <p:sp>
        <p:nvSpPr>
          <p:cNvPr id="1860" name="Google Shape;1860;g167f951daec_0_38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1" name="Google Shape;1861;g167f951daec_0_38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50">
                <a:solidFill>
                  <a:schemeClr val="dk1"/>
                </a:solidFill>
                <a:latin typeface="Helvetica Neue"/>
                <a:ea typeface="Helvetica Neue"/>
                <a:cs typeface="Helvetica Neue"/>
                <a:sym typeface="Helvetica Neue"/>
              </a:rPr>
              <a:t>A quick refresh, Ceph is a massively scalable storage solution, that provides multiple different access methods to data stored in the cluster.  Ceph clusters are built entirely from commodity hardware.</a:t>
            </a:r>
            <a:endParaRPr sz="125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Clr>
                <a:schemeClr val="dk1"/>
              </a:buClr>
              <a:buSzPts val="1100"/>
              <a:buFont typeface="Arial"/>
              <a:buNone/>
            </a:pPr>
            <a:r>
              <a:t/>
            </a:r>
            <a:endParaRPr sz="1500">
              <a:solidFill>
                <a:schemeClr val="dk1"/>
              </a:solidFill>
            </a:endParaRPr>
          </a:p>
          <a:p>
            <a:pPr indent="0" lvl="0" marL="0" rtl="0" algn="l">
              <a:spcBef>
                <a:spcPts val="0"/>
              </a:spcBef>
              <a:spcAft>
                <a:spcPts val="0"/>
              </a:spcAft>
              <a:buNone/>
            </a:pPr>
            <a:r>
              <a:t/>
            </a:r>
            <a:endParaRPr sz="1500"/>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6" name="Shape 1866"/>
        <p:cNvGrpSpPr/>
        <p:nvPr/>
      </p:nvGrpSpPr>
      <p:grpSpPr>
        <a:xfrm>
          <a:off x="0" y="0"/>
          <a:ext cx="0" cy="0"/>
          <a:chOff x="0" y="0"/>
          <a:chExt cx="0" cy="0"/>
        </a:xfrm>
      </p:grpSpPr>
      <p:sp>
        <p:nvSpPr>
          <p:cNvPr id="1867" name="Google Shape;1867;g167f951daec_0_3815: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868" name="Google Shape;1868;g167f951daec_0_38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Ubuntu"/>
                <a:ea typeface="Ubuntu"/>
                <a:cs typeface="Ubuntu"/>
                <a:sym typeface="Ubuntu"/>
              </a:rPr>
              <a:t>iSCSI exposes disks over a TCP/IP connection</a:t>
            </a:r>
            <a:endParaRPr sz="1200">
              <a:latin typeface="Ubuntu"/>
              <a:ea typeface="Ubuntu"/>
              <a:cs typeface="Ubuntu"/>
              <a:sym typeface="Ubuntu"/>
            </a:endParaRPr>
          </a:p>
          <a:p>
            <a:pPr indent="0" lvl="0" marL="0" rtl="0" algn="l">
              <a:spcBef>
                <a:spcPts val="0"/>
              </a:spcBef>
              <a:spcAft>
                <a:spcPts val="0"/>
              </a:spcAft>
              <a:buNone/>
            </a:pPr>
            <a:r>
              <a:t/>
            </a:r>
            <a:endParaRPr sz="1200">
              <a:latin typeface="Ubuntu"/>
              <a:ea typeface="Ubuntu"/>
              <a:cs typeface="Ubuntu"/>
              <a:sym typeface="Ubuntu"/>
            </a:endParaRPr>
          </a:p>
          <a:p>
            <a:pPr indent="0" lvl="0" marL="0" rtl="0" algn="l">
              <a:spcBef>
                <a:spcPts val="0"/>
              </a:spcBef>
              <a:spcAft>
                <a:spcPts val="0"/>
              </a:spcAft>
              <a:buNone/>
            </a:pPr>
            <a:r>
              <a:rPr lang="en" sz="1200">
                <a:latin typeface="Ubuntu"/>
                <a:ea typeface="Ubuntu"/>
                <a:cs typeface="Ubuntu"/>
                <a:sym typeface="Ubuntu"/>
              </a:rPr>
              <a:t>Connectivity</a:t>
            </a:r>
            <a:endParaRPr sz="1200">
              <a:latin typeface="Ubuntu"/>
              <a:ea typeface="Ubuntu"/>
              <a:cs typeface="Ubuntu"/>
              <a:sym typeface="Ubuntu"/>
            </a:endParaRPr>
          </a:p>
          <a:p>
            <a:pPr indent="0" lvl="0" marL="0" rtl="0" algn="l">
              <a:spcBef>
                <a:spcPts val="0"/>
              </a:spcBef>
              <a:spcAft>
                <a:spcPts val="0"/>
              </a:spcAft>
              <a:buNone/>
            </a:pPr>
            <a:r>
              <a:rPr lang="en" sz="1200">
                <a:latin typeface="Ubuntu"/>
                <a:ea typeface="Ubuntu"/>
                <a:cs typeface="Ubuntu"/>
                <a:sym typeface="Ubuntu"/>
              </a:rPr>
              <a:t>Reliability</a:t>
            </a:r>
            <a:endParaRPr sz="1200">
              <a:latin typeface="Ubuntu"/>
              <a:ea typeface="Ubuntu"/>
              <a:cs typeface="Ubuntu"/>
              <a:sym typeface="Ubuntu"/>
            </a:endParaRPr>
          </a:p>
          <a:p>
            <a:pPr indent="0" lvl="0" marL="0" rtl="0" algn="l">
              <a:spcBef>
                <a:spcPts val="0"/>
              </a:spcBef>
              <a:spcAft>
                <a:spcPts val="0"/>
              </a:spcAft>
              <a:buNone/>
            </a:pPr>
            <a:r>
              <a:rPr lang="en" sz="1200">
                <a:latin typeface="Ubuntu"/>
                <a:ea typeface="Ubuntu"/>
                <a:cs typeface="Ubuntu"/>
                <a:sym typeface="Ubuntu"/>
              </a:rPr>
              <a:t>Security</a:t>
            </a:r>
            <a:endParaRPr sz="1200">
              <a:latin typeface="Ubuntu"/>
              <a:ea typeface="Ubuntu"/>
              <a:cs typeface="Ubuntu"/>
              <a:sym typeface="Ubuntu"/>
            </a:endParaRPr>
          </a:p>
          <a:p>
            <a:pPr indent="0" lvl="0" marL="0" rtl="0" algn="l">
              <a:spcBef>
                <a:spcPts val="0"/>
              </a:spcBef>
              <a:spcAft>
                <a:spcPts val="0"/>
              </a:spcAft>
              <a:buNone/>
            </a:pPr>
            <a:r>
              <a:t/>
            </a:r>
            <a:endParaRPr sz="1200">
              <a:latin typeface="Ubuntu"/>
              <a:ea typeface="Ubuntu"/>
              <a:cs typeface="Ubuntu"/>
              <a:sym typeface="Ubuntu"/>
            </a:endParaRPr>
          </a:p>
          <a:p>
            <a:pPr indent="0" lvl="0" marL="0" rtl="0" algn="l">
              <a:spcBef>
                <a:spcPts val="0"/>
              </a:spcBef>
              <a:spcAft>
                <a:spcPts val="0"/>
              </a:spcAft>
              <a:buNone/>
            </a:pPr>
            <a:r>
              <a:t/>
            </a:r>
            <a:endParaRPr sz="1200">
              <a:latin typeface="Ubuntu"/>
              <a:ea typeface="Ubuntu"/>
              <a:cs typeface="Ubuntu"/>
              <a:sym typeface="Ubuntu"/>
            </a:endParaRPr>
          </a:p>
          <a:p>
            <a:pPr indent="0" lvl="0" marL="0" rtl="0" algn="l">
              <a:spcBef>
                <a:spcPts val="0"/>
              </a:spcBef>
              <a:spcAft>
                <a:spcPts val="0"/>
              </a:spcAft>
              <a:buNone/>
            </a:pPr>
            <a:r>
              <a:t/>
            </a:r>
            <a:endParaRPr sz="1200">
              <a:latin typeface="Ubuntu"/>
              <a:ea typeface="Ubuntu"/>
              <a:cs typeface="Ubuntu"/>
              <a:sym typeface="Ubuntu"/>
            </a:endParaRPr>
          </a:p>
          <a:p>
            <a:pPr indent="0" lvl="0" marL="0" rtl="0" algn="l">
              <a:spcBef>
                <a:spcPts val="0"/>
              </a:spcBef>
              <a:spcAft>
                <a:spcPts val="0"/>
              </a:spcAft>
              <a:buNone/>
            </a:pPr>
            <a:r>
              <a:t/>
            </a:r>
            <a:endParaRPr sz="1200">
              <a:latin typeface="Ubuntu"/>
              <a:ea typeface="Ubuntu"/>
              <a:cs typeface="Ubuntu"/>
              <a:sym typeface="Ubuntu"/>
            </a:endParaRPr>
          </a:p>
          <a:p>
            <a:pPr indent="0" lvl="0" marL="0" rtl="0" algn="l">
              <a:spcBef>
                <a:spcPts val="0"/>
              </a:spcBef>
              <a:spcAft>
                <a:spcPts val="0"/>
              </a:spcAft>
              <a:buNone/>
            </a:pPr>
            <a:r>
              <a:t/>
            </a:r>
            <a:endParaRPr sz="1200">
              <a:latin typeface="Ubuntu"/>
              <a:ea typeface="Ubuntu"/>
              <a:cs typeface="Ubuntu"/>
              <a:sym typeface="Ubuntu"/>
            </a:endParaRPr>
          </a:p>
          <a:p>
            <a:pPr indent="0" lvl="0" marL="0" rtl="0" algn="l">
              <a:spcBef>
                <a:spcPts val="0"/>
              </a:spcBef>
              <a:spcAft>
                <a:spcPts val="0"/>
              </a:spcAft>
              <a:buNone/>
            </a:pPr>
            <a:r>
              <a:t/>
            </a:r>
            <a:endParaRPr sz="1200">
              <a:latin typeface="Ubuntu"/>
              <a:ea typeface="Ubuntu"/>
              <a:cs typeface="Ubuntu"/>
              <a:sym typeface="Ubuntu"/>
            </a:endParaRPr>
          </a:p>
          <a:p>
            <a:pPr indent="0" lvl="0" marL="0" rtl="0" algn="l">
              <a:spcBef>
                <a:spcPts val="0"/>
              </a:spcBef>
              <a:spcAft>
                <a:spcPts val="0"/>
              </a:spcAft>
              <a:buNone/>
            </a:pPr>
            <a:r>
              <a:t/>
            </a:r>
            <a:endParaRPr sz="1200">
              <a:latin typeface="Ubuntu"/>
              <a:ea typeface="Ubuntu"/>
              <a:cs typeface="Ubuntu"/>
              <a:sym typeface="Ubuntu"/>
            </a:endParaRPr>
          </a:p>
          <a:p>
            <a:pPr indent="0" lvl="0" marL="0" rtl="0" algn="l">
              <a:spcBef>
                <a:spcPts val="0"/>
              </a:spcBef>
              <a:spcAft>
                <a:spcPts val="0"/>
              </a:spcAft>
              <a:buNone/>
            </a:pPr>
            <a:r>
              <a:t/>
            </a:r>
            <a:endParaRPr sz="1200">
              <a:latin typeface="Ubuntu"/>
              <a:ea typeface="Ubuntu"/>
              <a:cs typeface="Ubuntu"/>
              <a:sym typeface="Ubuntu"/>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8" name="Shape 1908"/>
        <p:cNvGrpSpPr/>
        <p:nvPr/>
      </p:nvGrpSpPr>
      <p:grpSpPr>
        <a:xfrm>
          <a:off x="0" y="0"/>
          <a:ext cx="0" cy="0"/>
          <a:chOff x="0" y="0"/>
          <a:chExt cx="0" cy="0"/>
        </a:xfrm>
      </p:grpSpPr>
      <p:sp>
        <p:nvSpPr>
          <p:cNvPr id="1909" name="Google Shape;1909;g167f951daec_0_3856: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910" name="Google Shape;1910;g167f951daec_0_38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50">
                <a:solidFill>
                  <a:schemeClr val="dk1"/>
                </a:solidFill>
                <a:latin typeface="Helvetica Neue"/>
                <a:ea typeface="Helvetica Neue"/>
                <a:cs typeface="Helvetica Neue"/>
                <a:sym typeface="Helvetica Neue"/>
              </a:rPr>
              <a:t>Ceph’s flexibility is key to answering the different needs of customer workloads.  Different data sets have different levels of importance, and may require higher performing replicated pools within the cluster based on NVMe, and some data might just be in an archive, seldom accessed, so can be be stored on an erasure coded pool made from more dense hard drives, and maybe even compressed.</a:t>
            </a:r>
            <a:endParaRPr sz="125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Clr>
                <a:schemeClr val="dk1"/>
              </a:buClr>
              <a:buSzPts val="1100"/>
              <a:buFont typeface="Arial"/>
              <a:buNone/>
            </a:pPr>
            <a:r>
              <a:t/>
            </a:r>
            <a:endParaRPr sz="125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Clr>
                <a:schemeClr val="dk1"/>
              </a:buClr>
              <a:buSzPts val="1100"/>
              <a:buFont typeface="Arial"/>
              <a:buNone/>
            </a:pPr>
            <a:r>
              <a:rPr lang="en" sz="1250">
                <a:solidFill>
                  <a:schemeClr val="dk1"/>
                </a:solidFill>
                <a:latin typeface="Helvetica Neue"/>
                <a:ea typeface="Helvetica Neue"/>
                <a:cs typeface="Helvetica Neue"/>
                <a:sym typeface="Helvetica Neue"/>
              </a:rPr>
              <a:t>Whilst we can build high performance NVMe based ceph clusters we need to really understand the customer’s use case, as sometimes, it can be more beneficial to use local ephemeral storage or a dedicated appliance.</a:t>
            </a:r>
            <a:endParaRPr sz="125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Clr>
                <a:schemeClr val="dk1"/>
              </a:buClr>
              <a:buSzPts val="1100"/>
              <a:buFont typeface="Arial"/>
              <a:buNone/>
            </a:pPr>
            <a:r>
              <a:t/>
            </a:r>
            <a:endParaRPr sz="125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Clr>
                <a:schemeClr val="dk1"/>
              </a:buClr>
              <a:buSzPts val="1100"/>
              <a:buFont typeface="Arial"/>
              <a:buNone/>
            </a:pPr>
            <a:r>
              <a:rPr lang="en" sz="1250">
                <a:solidFill>
                  <a:schemeClr val="dk1"/>
                </a:solidFill>
                <a:latin typeface="Helvetica Neue"/>
                <a:ea typeface="Helvetica Neue"/>
                <a:cs typeface="Helvetica Neue"/>
                <a:sym typeface="Helvetica Neue"/>
              </a:rPr>
              <a:t>One thing that is a little unique about charmed ceph, is that our research has shown that instead of creating a dedicated WAL/DB device for each OSD disk, we see better performance by creating a bcache caching device for the entire OSD device.  This way all reads and writes to that device can be cached on flash, and not just the writes.</a:t>
            </a:r>
            <a:endParaRPr sz="125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Clr>
                <a:schemeClr val="dk1"/>
              </a:buClr>
              <a:buSzPts val="1100"/>
              <a:buFont typeface="Arial"/>
              <a:buNone/>
            </a:pPr>
            <a:r>
              <a:t/>
            </a:r>
            <a:endParaRPr sz="1500">
              <a:solidFill>
                <a:schemeClr val="dk1"/>
              </a:solidFill>
            </a:endParaRPr>
          </a:p>
          <a:p>
            <a:pPr indent="0" lvl="0" marL="0" rtl="0" algn="l">
              <a:spcBef>
                <a:spcPts val="0"/>
              </a:spcBef>
              <a:spcAft>
                <a:spcPts val="0"/>
              </a:spcAft>
              <a:buNone/>
            </a:pPr>
            <a:r>
              <a:t/>
            </a:r>
            <a:endParaRPr sz="1500"/>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9" name="Shape 1919"/>
        <p:cNvGrpSpPr/>
        <p:nvPr/>
      </p:nvGrpSpPr>
      <p:grpSpPr>
        <a:xfrm>
          <a:off x="0" y="0"/>
          <a:ext cx="0" cy="0"/>
          <a:chOff x="0" y="0"/>
          <a:chExt cx="0" cy="0"/>
        </a:xfrm>
      </p:grpSpPr>
      <p:sp>
        <p:nvSpPr>
          <p:cNvPr id="1920" name="Google Shape;1920;g167f951daec_0_3866: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921" name="Google Shape;1921;g167f951daec_0_38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50">
                <a:solidFill>
                  <a:schemeClr val="dk1"/>
                </a:solidFill>
                <a:latin typeface="Helvetica Neue"/>
                <a:ea typeface="Helvetica Neue"/>
                <a:cs typeface="Helvetica Neue"/>
                <a:sym typeface="Helvetica Neue"/>
              </a:rPr>
              <a:t>Ceph also has some features to help with disaster recovery scenarios, local snapshots of RBD devices can help protect against simple mistakes like deletion of files on a mounted device.  And for more dramatic situations, RBD devices and RGW buckets can be replicated to secondary sites in case of larger scale failures, like the loss of power to an entire DC.  </a:t>
            </a:r>
            <a:endParaRPr sz="125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Clr>
                <a:schemeClr val="dk1"/>
              </a:buClr>
              <a:buSzPts val="1100"/>
              <a:buFont typeface="Arial"/>
              <a:buNone/>
            </a:pPr>
            <a:r>
              <a:t/>
            </a:r>
            <a:endParaRPr sz="125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Clr>
                <a:schemeClr val="dk1"/>
              </a:buClr>
              <a:buSzPts val="1100"/>
              <a:buFont typeface="Arial"/>
              <a:buNone/>
            </a:pPr>
            <a:r>
              <a:rPr lang="en" sz="1250">
                <a:solidFill>
                  <a:schemeClr val="dk1"/>
                </a:solidFill>
                <a:latin typeface="Helvetica Neue"/>
                <a:ea typeface="Helvetica Neue"/>
                <a:cs typeface="Helvetica Neue"/>
                <a:sym typeface="Helvetica Neue"/>
              </a:rPr>
              <a:t>But, we also have to be conscious of how the rest of the customers infrastructure and applications would react in such a failure situation.</a:t>
            </a:r>
            <a:endParaRPr sz="125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Clr>
                <a:schemeClr val="dk1"/>
              </a:buClr>
              <a:buSzPts val="1100"/>
              <a:buFont typeface="Arial"/>
              <a:buNone/>
            </a:pPr>
            <a:r>
              <a:t/>
            </a:r>
            <a:endParaRPr sz="1500">
              <a:solidFill>
                <a:schemeClr val="dk1"/>
              </a:solidFill>
            </a:endParaRPr>
          </a:p>
          <a:p>
            <a:pPr indent="0" lvl="0" marL="0" rtl="0" algn="l">
              <a:spcBef>
                <a:spcPts val="0"/>
              </a:spcBef>
              <a:spcAft>
                <a:spcPts val="0"/>
              </a:spcAft>
              <a:buNone/>
            </a:pPr>
            <a:r>
              <a:t/>
            </a:r>
            <a:endParaRPr sz="1500"/>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5" name="Shape 1925"/>
        <p:cNvGrpSpPr/>
        <p:nvPr/>
      </p:nvGrpSpPr>
      <p:grpSpPr>
        <a:xfrm>
          <a:off x="0" y="0"/>
          <a:ext cx="0" cy="0"/>
          <a:chOff x="0" y="0"/>
          <a:chExt cx="0" cy="0"/>
        </a:xfrm>
      </p:grpSpPr>
      <p:sp>
        <p:nvSpPr>
          <p:cNvPr id="1926" name="Google Shape;1926;g167f951daec_0_38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7" name="Google Shape;1927;g167f951daec_0_38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50">
                <a:solidFill>
                  <a:schemeClr val="dk1"/>
                </a:solidFill>
                <a:latin typeface="Helvetica Neue"/>
                <a:ea typeface="Helvetica Neue"/>
                <a:cs typeface="Helvetica Neue"/>
                <a:sym typeface="Helvetica Neue"/>
              </a:rPr>
              <a:t>So what does a Ceph cluster actually look like.  </a:t>
            </a:r>
            <a:endParaRPr sz="125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Clr>
                <a:schemeClr val="dk1"/>
              </a:buClr>
              <a:buSzPts val="1100"/>
              <a:buFont typeface="Arial"/>
              <a:buNone/>
            </a:pPr>
            <a:r>
              <a:t/>
            </a:r>
            <a:endParaRPr sz="125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Clr>
                <a:schemeClr val="dk1"/>
              </a:buClr>
              <a:buSzPts val="1100"/>
              <a:buFont typeface="Arial"/>
              <a:buNone/>
            </a:pPr>
            <a:r>
              <a:rPr lang="en" sz="1250">
                <a:solidFill>
                  <a:schemeClr val="dk1"/>
                </a:solidFill>
                <a:latin typeface="Helvetica Neue"/>
                <a:ea typeface="Helvetica Neue"/>
                <a:cs typeface="Helvetica Neue"/>
                <a:sym typeface="Helvetica Neue"/>
              </a:rPr>
              <a:t>There are three mandatory components, MONs, MGRs and OSDs.</a:t>
            </a:r>
            <a:endParaRPr sz="125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Clr>
                <a:schemeClr val="dk1"/>
              </a:buClr>
              <a:buSzPts val="1100"/>
              <a:buFont typeface="Arial"/>
              <a:buNone/>
            </a:pPr>
            <a:r>
              <a:t/>
            </a:r>
            <a:endParaRPr sz="125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Clr>
                <a:schemeClr val="dk1"/>
              </a:buClr>
              <a:buSzPts val="1100"/>
              <a:buFont typeface="Arial"/>
              <a:buNone/>
            </a:pPr>
            <a:r>
              <a:rPr lang="en" sz="1250">
                <a:solidFill>
                  <a:schemeClr val="dk1"/>
                </a:solidFill>
                <a:latin typeface="Helvetica Neue"/>
                <a:ea typeface="Helvetica Neue"/>
                <a:cs typeface="Helvetica Neue"/>
                <a:sym typeface="Helvetica Neue"/>
              </a:rPr>
              <a:t>Here at the bottom of the side we have some OSD Nodes, these are the storage servers that contain the SSDs and hard drives that hold user data.  I've arranged them into three stacks, as this represents our typical availability zones for those nodes.  Replicas of data will be stored across those AZ's, so it’s important to separate them out into different cabinets, power zones etc when deployed physically.</a:t>
            </a:r>
            <a:endParaRPr sz="125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Clr>
                <a:schemeClr val="dk1"/>
              </a:buClr>
              <a:buSzPts val="1100"/>
              <a:buFont typeface="Arial"/>
              <a:buNone/>
            </a:pPr>
            <a:r>
              <a:t/>
            </a:r>
            <a:endParaRPr sz="125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Clr>
                <a:schemeClr val="dk1"/>
              </a:buClr>
              <a:buSzPts val="1100"/>
              <a:buFont typeface="Arial"/>
              <a:buNone/>
            </a:pPr>
            <a:r>
              <a:rPr lang="en" sz="1250">
                <a:solidFill>
                  <a:schemeClr val="dk1"/>
                </a:solidFill>
                <a:latin typeface="Helvetica Neue"/>
                <a:ea typeface="Helvetica Neue"/>
                <a:cs typeface="Helvetica Neue"/>
                <a:sym typeface="Helvetica Neue"/>
              </a:rPr>
              <a:t>Then there are MON and MGR nodes.  The MONs maintain a map of the overall cluster state.  These maps get updated when say a disk or a node fails, which then trigger resync events to maintain enough copies of data.  The MONs are also responsible for authentication.</a:t>
            </a:r>
            <a:endParaRPr sz="125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Clr>
                <a:schemeClr val="dk1"/>
              </a:buClr>
              <a:buSzPts val="1100"/>
              <a:buFont typeface="Arial"/>
              <a:buNone/>
            </a:pPr>
            <a:r>
              <a:t/>
            </a:r>
            <a:endParaRPr sz="125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Clr>
                <a:schemeClr val="dk1"/>
              </a:buClr>
              <a:buSzPts val="1100"/>
              <a:buFont typeface="Arial"/>
              <a:buNone/>
            </a:pPr>
            <a:r>
              <a:rPr lang="en" sz="1250">
                <a:solidFill>
                  <a:schemeClr val="dk1"/>
                </a:solidFill>
                <a:latin typeface="Helvetica Neue"/>
                <a:ea typeface="Helvetica Neue"/>
                <a:cs typeface="Helvetica Neue"/>
                <a:sym typeface="Helvetica Neue"/>
              </a:rPr>
              <a:t>Managers are responsible for tracking performance metrics of the cluster.</a:t>
            </a:r>
            <a:endParaRPr sz="125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Clr>
                <a:schemeClr val="dk1"/>
              </a:buClr>
              <a:buSzPts val="1100"/>
              <a:buFont typeface="Arial"/>
              <a:buNone/>
            </a:pPr>
            <a:r>
              <a:t/>
            </a:r>
            <a:endParaRPr sz="125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Clr>
                <a:schemeClr val="dk1"/>
              </a:buClr>
              <a:buSzPts val="1100"/>
              <a:buFont typeface="Arial"/>
              <a:buNone/>
            </a:pPr>
            <a:r>
              <a:rPr lang="en" sz="1250">
                <a:solidFill>
                  <a:schemeClr val="dk1"/>
                </a:solidFill>
                <a:latin typeface="Helvetica Neue"/>
                <a:ea typeface="Helvetica Neue"/>
                <a:cs typeface="Helvetica Neue"/>
                <a:sym typeface="Helvetica Neue"/>
              </a:rPr>
              <a:t>With these mandatory components we then have a cluster that is capable of exposing block devices (RBDs) to clients.  </a:t>
            </a:r>
            <a:endParaRPr sz="125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Clr>
                <a:schemeClr val="dk1"/>
              </a:buClr>
              <a:buSzPts val="1100"/>
              <a:buFont typeface="Arial"/>
              <a:buNone/>
            </a:pPr>
            <a:r>
              <a:t/>
            </a:r>
            <a:endParaRPr sz="125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Clr>
                <a:schemeClr val="dk1"/>
              </a:buClr>
              <a:buSzPts val="1100"/>
              <a:buFont typeface="Arial"/>
              <a:buNone/>
            </a:pPr>
            <a:r>
              <a:rPr lang="en" sz="1250">
                <a:solidFill>
                  <a:schemeClr val="dk1"/>
                </a:solidFill>
                <a:latin typeface="Helvetica Neue"/>
                <a:ea typeface="Helvetica Neue"/>
                <a:cs typeface="Helvetica Neue"/>
                <a:sym typeface="Helvetica Neue"/>
              </a:rPr>
              <a:t>But what about the other access methods?</a:t>
            </a:r>
            <a:endParaRPr sz="125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Clr>
                <a:schemeClr val="dk1"/>
              </a:buClr>
              <a:buSzPts val="1100"/>
              <a:buFont typeface="Arial"/>
              <a:buNone/>
            </a:pPr>
            <a:r>
              <a:t/>
            </a:r>
            <a:endParaRPr sz="125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Clr>
                <a:schemeClr val="dk1"/>
              </a:buClr>
              <a:buSzPts val="1100"/>
              <a:buFont typeface="Arial"/>
              <a:buNone/>
            </a:pPr>
            <a:r>
              <a:rPr lang="en" sz="1250">
                <a:solidFill>
                  <a:schemeClr val="dk1"/>
                </a:solidFill>
                <a:latin typeface="Helvetica Neue"/>
                <a:ea typeface="Helvetica Neue"/>
                <a:cs typeface="Helvetica Neue"/>
                <a:sym typeface="Helvetica Neue"/>
              </a:rPr>
              <a:t>We have some additional components that we can deploy, either in containers, vm’s of physical nodes.  To enable object APIs like S3 and Swift, we add RADOS Gateway, for iSCSI block access, we deploy physical gateways, and for file we deploy 2 or more Metadata Servers.</a:t>
            </a:r>
            <a:endParaRPr sz="125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Clr>
                <a:schemeClr val="dk1"/>
              </a:buClr>
              <a:buSzPts val="1100"/>
              <a:buFont typeface="Arial"/>
              <a:buNone/>
            </a:pPr>
            <a:r>
              <a:t/>
            </a:r>
            <a:endParaRPr sz="1500">
              <a:solidFill>
                <a:schemeClr val="dk1"/>
              </a:solidFill>
            </a:endParaRPr>
          </a:p>
          <a:p>
            <a:pPr indent="0" lvl="0" marL="0" rtl="0" algn="l">
              <a:spcBef>
                <a:spcPts val="0"/>
              </a:spcBef>
              <a:spcAft>
                <a:spcPts val="0"/>
              </a:spcAft>
              <a:buNone/>
            </a:pPr>
            <a:r>
              <a:t/>
            </a:r>
            <a:endParaRPr sz="1500"/>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1" name="Shape 2071"/>
        <p:cNvGrpSpPr/>
        <p:nvPr/>
      </p:nvGrpSpPr>
      <p:grpSpPr>
        <a:xfrm>
          <a:off x="0" y="0"/>
          <a:ext cx="0" cy="0"/>
          <a:chOff x="0" y="0"/>
          <a:chExt cx="0" cy="0"/>
        </a:xfrm>
      </p:grpSpPr>
      <p:sp>
        <p:nvSpPr>
          <p:cNvPr id="2072" name="Google Shape;2072;g167f951daec_0_40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3" name="Google Shape;2073;g167f951daec_0_40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3" name="Shape 2123"/>
        <p:cNvGrpSpPr/>
        <p:nvPr/>
      </p:nvGrpSpPr>
      <p:grpSpPr>
        <a:xfrm>
          <a:off x="0" y="0"/>
          <a:ext cx="0" cy="0"/>
          <a:chOff x="0" y="0"/>
          <a:chExt cx="0" cy="0"/>
        </a:xfrm>
      </p:grpSpPr>
      <p:sp>
        <p:nvSpPr>
          <p:cNvPr id="2124" name="Google Shape;2124;g167f951daec_0_40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5" name="Google Shape;2125;g167f951daec_0_40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50">
                <a:solidFill>
                  <a:schemeClr val="dk1"/>
                </a:solidFill>
                <a:latin typeface="Helvetica Neue"/>
                <a:ea typeface="Helvetica Neue"/>
                <a:cs typeface="Helvetica Neue"/>
                <a:sym typeface="Helvetica Neue"/>
              </a:rPr>
              <a:t>Deploying a ceph cluster requires a lot of planning, from the physical arrangement of hardware in the DC, to power distribution and network planning, and that's before you even start thinking about the individual servers and their specifications.  </a:t>
            </a:r>
            <a:endParaRPr sz="125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Clr>
                <a:schemeClr val="dk1"/>
              </a:buClr>
              <a:buSzPts val="1100"/>
              <a:buFont typeface="Arial"/>
              <a:buNone/>
            </a:pPr>
            <a:r>
              <a:t/>
            </a:r>
            <a:endParaRPr sz="125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Clr>
                <a:schemeClr val="dk1"/>
              </a:buClr>
              <a:buSzPts val="1100"/>
              <a:buFont typeface="Arial"/>
              <a:buNone/>
            </a:pPr>
            <a:r>
              <a:rPr lang="en" sz="1250">
                <a:solidFill>
                  <a:schemeClr val="dk1"/>
                </a:solidFill>
                <a:latin typeface="Helvetica Neue"/>
                <a:ea typeface="Helvetica Neue"/>
                <a:cs typeface="Helvetica Neue"/>
                <a:sym typeface="Helvetica Neue"/>
              </a:rPr>
              <a:t>This complexity is why we will add additional storage specific components to canonical’s reference cloud hardware guide, and alongside field engineering we are starting to collect performance metrics from deployed clouds so that we can provide better estimates of cluster performance on hardware that doesn’t match our reference guide.</a:t>
            </a:r>
            <a:endParaRPr sz="125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Clr>
                <a:srgbClr val="111111"/>
              </a:buClr>
              <a:buSzPts val="1100"/>
              <a:buFont typeface="Arial"/>
              <a:buNone/>
            </a:pPr>
            <a:r>
              <a:t/>
            </a:r>
            <a:endParaRPr sz="1250">
              <a:solidFill>
                <a:srgbClr val="111111"/>
              </a:solidFill>
              <a:latin typeface="Helvetica Neue"/>
              <a:ea typeface="Helvetica Neue"/>
              <a:cs typeface="Helvetica Neue"/>
              <a:sym typeface="Helvetica Neue"/>
            </a:endParaRPr>
          </a:p>
          <a:p>
            <a:pPr indent="0" lvl="0" marL="0" rtl="0" algn="l">
              <a:lnSpc>
                <a:spcPct val="115000"/>
              </a:lnSpc>
              <a:spcBef>
                <a:spcPts val="0"/>
              </a:spcBef>
              <a:spcAft>
                <a:spcPts val="0"/>
              </a:spcAft>
              <a:buClr>
                <a:srgbClr val="111111"/>
              </a:buClr>
              <a:buSzPts val="1100"/>
              <a:buFont typeface="Arial"/>
              <a:buNone/>
            </a:pPr>
            <a:r>
              <a:rPr lang="en" sz="1250">
                <a:solidFill>
                  <a:srgbClr val="111111"/>
                </a:solidFill>
                <a:latin typeface="Helvetica Neue"/>
                <a:ea typeface="Helvetica Neue"/>
                <a:cs typeface="Helvetica Neue"/>
                <a:sym typeface="Helvetica Neue"/>
              </a:rPr>
              <a:t>But I think that the most important thing to consider are the customer’s workloads before we even start thinking about what the cluster might look like, armed with the data from our deployments I think that we can build a very reliable sizing tool to help right size solutions for the most common use cases.</a:t>
            </a:r>
            <a:endParaRPr sz="1500">
              <a:solidFill>
                <a:schemeClr val="dk1"/>
              </a:solidFill>
            </a:endParaRPr>
          </a:p>
          <a:p>
            <a:pPr indent="0" lvl="0" marL="0" rtl="0" algn="l">
              <a:lnSpc>
                <a:spcPct val="90000"/>
              </a:lnSpc>
              <a:spcBef>
                <a:spcPts val="800"/>
              </a:spcBef>
              <a:spcAft>
                <a:spcPts val="1000"/>
              </a:spcAft>
              <a:buNone/>
            </a:pPr>
            <a:r>
              <a:t/>
            </a:r>
            <a:endParaRPr sz="1800">
              <a:latin typeface="Ubuntu"/>
              <a:ea typeface="Ubuntu"/>
              <a:cs typeface="Ubuntu"/>
              <a:sym typeface="Ubuntu"/>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5" name="Shape 1175"/>
        <p:cNvGrpSpPr/>
        <p:nvPr/>
      </p:nvGrpSpPr>
      <p:grpSpPr>
        <a:xfrm>
          <a:off x="0" y="0"/>
          <a:ext cx="0" cy="0"/>
          <a:chOff x="0" y="0"/>
          <a:chExt cx="0" cy="0"/>
        </a:xfrm>
      </p:grpSpPr>
      <p:sp>
        <p:nvSpPr>
          <p:cNvPr id="1176" name="Google Shape;1176;g1688d01e126_0_682:notes"/>
          <p:cNvSpPr/>
          <p:nvPr>
            <p:ph idx="2" type="sldImg"/>
          </p:nvPr>
        </p:nvSpPr>
        <p:spPr>
          <a:xfrm>
            <a:off x="38088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77" name="Google Shape;1177;g1688d01e126_0_6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1" name="Shape 2171"/>
        <p:cNvGrpSpPr/>
        <p:nvPr/>
      </p:nvGrpSpPr>
      <p:grpSpPr>
        <a:xfrm>
          <a:off x="0" y="0"/>
          <a:ext cx="0" cy="0"/>
          <a:chOff x="0" y="0"/>
          <a:chExt cx="0" cy="0"/>
        </a:xfrm>
      </p:grpSpPr>
      <p:sp>
        <p:nvSpPr>
          <p:cNvPr id="2172" name="Google Shape;2172;g167f951daec_0_4114: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173" name="Google Shape;2173;g167f951daec_0_4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50">
                <a:solidFill>
                  <a:schemeClr val="dk1"/>
                </a:solidFill>
                <a:latin typeface="Helvetica Neue"/>
                <a:ea typeface="Helvetica Neue"/>
                <a:cs typeface="Helvetica Neue"/>
                <a:sym typeface="Helvetica Neue"/>
              </a:rPr>
              <a:t>As I’ve mentioned, it’s possible to add availability zone information into MAAS, which will be passed to the Ceph deployment so that the failure domains within the ceph cluster match those in the physical deployment.</a:t>
            </a:r>
            <a:endParaRPr sz="125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Clr>
                <a:schemeClr val="dk1"/>
              </a:buClr>
              <a:buSzPts val="1100"/>
              <a:buFont typeface="Arial"/>
              <a:buNone/>
            </a:pPr>
            <a:r>
              <a:t/>
            </a:r>
            <a:endParaRPr sz="1500">
              <a:solidFill>
                <a:schemeClr val="dk1"/>
              </a:solidFill>
            </a:endParaRPr>
          </a:p>
          <a:p>
            <a:pPr indent="0" lvl="0" marL="0" rtl="0" algn="l">
              <a:spcBef>
                <a:spcPts val="0"/>
              </a:spcBef>
              <a:spcAft>
                <a:spcPts val="0"/>
              </a:spcAft>
              <a:buNone/>
            </a:pPr>
            <a:r>
              <a:t/>
            </a:r>
            <a:endParaRPr sz="1500"/>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1" name="Shape 2211"/>
        <p:cNvGrpSpPr/>
        <p:nvPr/>
      </p:nvGrpSpPr>
      <p:grpSpPr>
        <a:xfrm>
          <a:off x="0" y="0"/>
          <a:ext cx="0" cy="0"/>
          <a:chOff x="0" y="0"/>
          <a:chExt cx="0" cy="0"/>
        </a:xfrm>
      </p:grpSpPr>
      <p:sp>
        <p:nvSpPr>
          <p:cNvPr id="2212" name="Google Shape;2212;g167f951daec_0_4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3" name="Google Shape;2213;g167f951daec_0_4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Operations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is the application model view of a ceph deployment - in this case ceph-osd, ceph-mon and ceph-radosgw</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Juju generally models concepts at the application level - so we relate applications, add units to applications, configure applications, rather than configuring individual units of the application - that’s down to the implementation of the charm itself.</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We’re using what’s called a subordinate charm to provide clustering and VIP access to the ceph-radosgw, and the ceph-osd charm is making use of Hashicorp Vault for storage of keys for block device encryption - I’ll touch on that in a bit more detail in a later slide!</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6" name="Shape 2226"/>
        <p:cNvGrpSpPr/>
        <p:nvPr/>
      </p:nvGrpSpPr>
      <p:grpSpPr>
        <a:xfrm>
          <a:off x="0" y="0"/>
          <a:ext cx="0" cy="0"/>
          <a:chOff x="0" y="0"/>
          <a:chExt cx="0" cy="0"/>
        </a:xfrm>
      </p:grpSpPr>
      <p:sp>
        <p:nvSpPr>
          <p:cNvPr id="2227" name="Google Shape;2227;g167f951daec_0_4167: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228" name="Google Shape;2228;g167f951daec_0_4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50">
                <a:solidFill>
                  <a:schemeClr val="dk1"/>
                </a:solidFill>
                <a:latin typeface="Helvetica Neue"/>
                <a:ea typeface="Helvetica Neue"/>
                <a:cs typeface="Helvetica Neue"/>
                <a:sym typeface="Helvetica Neue"/>
              </a:rPr>
              <a:t>So what are the benefits of Ceph?  The underlying architecture of Ceph allows a user to start with a relatively small cluster, and over time add additional nodes to grow, in line with their needs.  Obviously this is not as easy as with public cloud, but, with careful planning expansion can be staggered to keep in line with growing demand.</a:t>
            </a:r>
            <a:endParaRPr sz="125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Clr>
                <a:schemeClr val="dk1"/>
              </a:buClr>
              <a:buSzPts val="1100"/>
              <a:buFont typeface="Arial"/>
              <a:buNone/>
            </a:pPr>
            <a:r>
              <a:t/>
            </a:r>
            <a:endParaRPr sz="125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Clr>
                <a:schemeClr val="dk1"/>
              </a:buClr>
              <a:buSzPts val="1100"/>
              <a:buFont typeface="Arial"/>
              <a:buNone/>
            </a:pPr>
            <a:r>
              <a:rPr lang="en" sz="1250">
                <a:solidFill>
                  <a:schemeClr val="dk1"/>
                </a:solidFill>
                <a:latin typeface="Helvetica Neue"/>
                <a:ea typeface="Helvetica Neue"/>
                <a:cs typeface="Helvetica Neue"/>
                <a:sym typeface="Helvetica Neue"/>
              </a:rPr>
              <a:t>Ceph is very reliable, in fact, the cluster’s number one goal is to ensure that data is always protected, and in the early days of working with Ceph this behavior would catch people out when they were making changes to the cluster.  For example when adding or removing nodes large resyncs would be triggering and that would cause performance issues, but thankfully this is well understood now and we can safely carry out those changes with little to no impact.</a:t>
            </a:r>
            <a:endParaRPr sz="125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Clr>
                <a:schemeClr val="dk1"/>
              </a:buClr>
              <a:buSzPts val="1100"/>
              <a:buFont typeface="Arial"/>
              <a:buNone/>
            </a:pPr>
            <a:r>
              <a:t/>
            </a:r>
            <a:endParaRPr sz="125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Clr>
                <a:schemeClr val="dk1"/>
              </a:buClr>
              <a:buSzPts val="1100"/>
              <a:buFont typeface="Arial"/>
              <a:buNone/>
            </a:pPr>
            <a:r>
              <a:rPr lang="en" sz="1250">
                <a:solidFill>
                  <a:schemeClr val="dk1"/>
                </a:solidFill>
                <a:latin typeface="Helvetica Neue"/>
                <a:ea typeface="Helvetica Neue"/>
                <a:cs typeface="Helvetica Neue"/>
                <a:sym typeface="Helvetica Neue"/>
              </a:rPr>
              <a:t>Ceph is very flexible, we can create a single cluster that serves multiple needs, for example, we have some data that we must keep, but we don’t access it very often, so alongside a general purpose storage pool, we can create another pool that is more aligned to that archival use case, with very dense drives and little cache.  And as I've mentioned several times already, from a single cluster we can serve block, file and object needs.</a:t>
            </a:r>
            <a:endParaRPr sz="125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Clr>
                <a:schemeClr val="dk1"/>
              </a:buClr>
              <a:buSzPts val="1100"/>
              <a:buFont typeface="Arial"/>
              <a:buNone/>
            </a:pPr>
            <a:r>
              <a:t/>
            </a:r>
            <a:endParaRPr sz="125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Clr>
                <a:schemeClr val="dk1"/>
              </a:buClr>
              <a:buSzPts val="1100"/>
              <a:buFont typeface="Arial"/>
              <a:buNone/>
            </a:pPr>
            <a:r>
              <a:rPr lang="en" sz="1250">
                <a:solidFill>
                  <a:schemeClr val="dk1"/>
                </a:solidFill>
                <a:latin typeface="Helvetica Neue"/>
                <a:ea typeface="Helvetica Neue"/>
                <a:cs typeface="Helvetica Neue"/>
                <a:sym typeface="Helvetica Neue"/>
              </a:rPr>
              <a:t>We can automatically upgrade the cluster between releases of Ceph, without interruption.</a:t>
            </a:r>
            <a:endParaRPr sz="125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Clr>
                <a:schemeClr val="dk1"/>
              </a:buClr>
              <a:buSzPts val="1100"/>
              <a:buFont typeface="Arial"/>
              <a:buNone/>
            </a:pPr>
            <a:r>
              <a:t/>
            </a:r>
            <a:endParaRPr sz="125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Clr>
                <a:schemeClr val="dk1"/>
              </a:buClr>
              <a:buSzPts val="1100"/>
              <a:buFont typeface="Arial"/>
              <a:buNone/>
            </a:pPr>
            <a:r>
              <a:rPr lang="en" sz="1250">
                <a:solidFill>
                  <a:schemeClr val="dk1"/>
                </a:solidFill>
                <a:latin typeface="Helvetica Neue"/>
                <a:ea typeface="Helvetica Neue"/>
                <a:cs typeface="Helvetica Neue"/>
                <a:sym typeface="Helvetica Neue"/>
              </a:rPr>
              <a:t>Security is very important when it comes to data, with charmed ceph, we can deploy OSDs with dm-crypt, so that when a drive does fail and it has to be returned for warranty purposes there's no risk of exposing sensitive information.</a:t>
            </a:r>
            <a:endParaRPr sz="125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Clr>
                <a:schemeClr val="dk1"/>
              </a:buClr>
              <a:buSzPts val="1100"/>
              <a:buFont typeface="Arial"/>
              <a:buNone/>
            </a:pPr>
            <a:r>
              <a:t/>
            </a:r>
            <a:endParaRPr sz="125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Clr>
                <a:schemeClr val="dk1"/>
              </a:buClr>
              <a:buSzPts val="1100"/>
              <a:buFont typeface="Arial"/>
              <a:buNone/>
            </a:pPr>
            <a:r>
              <a:rPr lang="en" sz="1250">
                <a:solidFill>
                  <a:schemeClr val="dk1"/>
                </a:solidFill>
                <a:latin typeface="Helvetica Neue"/>
                <a:ea typeface="Helvetica Neue"/>
                <a:cs typeface="Helvetica Neue"/>
                <a:sym typeface="Helvetica Neue"/>
              </a:rPr>
              <a:t>Ceph can provide cost effective storage solutions, primarily from reduced capex by utilizing off the shelf hardware, but can also reduce opex due to it’s self monitoring and self-management.</a:t>
            </a:r>
            <a:endParaRPr sz="125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Clr>
                <a:schemeClr val="dk1"/>
              </a:buClr>
              <a:buSzPts val="1100"/>
              <a:buFont typeface="Arial"/>
              <a:buNone/>
            </a:pPr>
            <a:r>
              <a:t/>
            </a:r>
            <a:endParaRPr sz="1500">
              <a:solidFill>
                <a:schemeClr val="dk1"/>
              </a:solidFill>
            </a:endParaRPr>
          </a:p>
          <a:p>
            <a:pPr indent="0" lvl="0" marL="0" rtl="0" algn="l">
              <a:spcBef>
                <a:spcPts val="0"/>
              </a:spcBef>
              <a:spcAft>
                <a:spcPts val="0"/>
              </a:spcAft>
              <a:buNone/>
            </a:pPr>
            <a:r>
              <a:t/>
            </a:r>
            <a:endParaRPr sz="1500"/>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2" name="Shape 2232"/>
        <p:cNvGrpSpPr/>
        <p:nvPr/>
      </p:nvGrpSpPr>
      <p:grpSpPr>
        <a:xfrm>
          <a:off x="0" y="0"/>
          <a:ext cx="0" cy="0"/>
          <a:chOff x="0" y="0"/>
          <a:chExt cx="0" cy="0"/>
        </a:xfrm>
      </p:grpSpPr>
      <p:sp>
        <p:nvSpPr>
          <p:cNvPr id="2233" name="Google Shape;2233;g167f951daec_0_4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4" name="Google Shape;2234;g167f951daec_0_4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7" name="Shape 2237"/>
        <p:cNvGrpSpPr/>
        <p:nvPr/>
      </p:nvGrpSpPr>
      <p:grpSpPr>
        <a:xfrm>
          <a:off x="0" y="0"/>
          <a:ext cx="0" cy="0"/>
          <a:chOff x="0" y="0"/>
          <a:chExt cx="0" cy="0"/>
        </a:xfrm>
      </p:grpSpPr>
      <p:sp>
        <p:nvSpPr>
          <p:cNvPr id="2238" name="Google Shape;2238;g167f951daec_0_4176: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239" name="Google Shape;2239;g167f951daec_0_4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Ubuntu Ceph → support for Ceph on Ubuntu</a:t>
            </a:r>
            <a:endParaRPr/>
          </a:p>
          <a:p>
            <a:pPr indent="0" lvl="0" marL="0" rtl="0" algn="l">
              <a:spcBef>
                <a:spcPts val="0"/>
              </a:spcBef>
              <a:spcAft>
                <a:spcPts val="0"/>
              </a:spcAft>
              <a:buNone/>
            </a:pPr>
            <a:r>
              <a:rPr lang="en"/>
              <a:t>Managed Ceph → managed apps layer</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7" name="Shape 2247"/>
        <p:cNvGrpSpPr/>
        <p:nvPr/>
      </p:nvGrpSpPr>
      <p:grpSpPr>
        <a:xfrm>
          <a:off x="0" y="0"/>
          <a:ext cx="0" cy="0"/>
          <a:chOff x="0" y="0"/>
          <a:chExt cx="0" cy="0"/>
        </a:xfrm>
      </p:grpSpPr>
      <p:sp>
        <p:nvSpPr>
          <p:cNvPr id="2248" name="Google Shape;2248;g167f951daec_0_4485: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249" name="Google Shape;2249;g167f951daec_0_44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Ubuntu Ceph → support for Ceph on Ubuntu</a:t>
            </a:r>
            <a:endParaRPr/>
          </a:p>
          <a:p>
            <a:pPr indent="0" lvl="0" marL="0" rtl="0" algn="l">
              <a:spcBef>
                <a:spcPts val="0"/>
              </a:spcBef>
              <a:spcAft>
                <a:spcPts val="0"/>
              </a:spcAft>
              <a:buNone/>
            </a:pPr>
            <a:r>
              <a:rPr lang="en"/>
              <a:t>Managed Ceph → managed apps layer</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4" name="Shape 2254"/>
        <p:cNvGrpSpPr/>
        <p:nvPr/>
      </p:nvGrpSpPr>
      <p:grpSpPr>
        <a:xfrm>
          <a:off x="0" y="0"/>
          <a:ext cx="0" cy="0"/>
          <a:chOff x="0" y="0"/>
          <a:chExt cx="0" cy="0"/>
        </a:xfrm>
      </p:grpSpPr>
      <p:sp>
        <p:nvSpPr>
          <p:cNvPr id="2255" name="Google Shape;2255;g167f951daec_0_4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6" name="Google Shape;2256;g167f951daec_0_4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5" name="Shape 2265"/>
        <p:cNvGrpSpPr/>
        <p:nvPr/>
      </p:nvGrpSpPr>
      <p:grpSpPr>
        <a:xfrm>
          <a:off x="0" y="0"/>
          <a:ext cx="0" cy="0"/>
          <a:chOff x="0" y="0"/>
          <a:chExt cx="0" cy="0"/>
        </a:xfrm>
      </p:grpSpPr>
      <p:sp>
        <p:nvSpPr>
          <p:cNvPr id="2266" name="Google Shape;2266;g5c3cb60326_0_5347: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267" name="Google Shape;2267;g5c3cb60326_0_53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1" name="Shape 2271"/>
        <p:cNvGrpSpPr/>
        <p:nvPr/>
      </p:nvGrpSpPr>
      <p:grpSpPr>
        <a:xfrm>
          <a:off x="0" y="0"/>
          <a:ext cx="0" cy="0"/>
          <a:chOff x="0" y="0"/>
          <a:chExt cx="0" cy="0"/>
        </a:xfrm>
      </p:grpSpPr>
      <p:sp>
        <p:nvSpPr>
          <p:cNvPr id="2272" name="Google Shape;2272;g5c3cb60326_0_5352: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3" name="Google Shape;2273;g5c3cb60326_0_53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2" name="Shape 2292"/>
        <p:cNvGrpSpPr/>
        <p:nvPr/>
      </p:nvGrpSpPr>
      <p:grpSpPr>
        <a:xfrm>
          <a:off x="0" y="0"/>
          <a:ext cx="0" cy="0"/>
          <a:chOff x="0" y="0"/>
          <a:chExt cx="0" cy="0"/>
        </a:xfrm>
      </p:grpSpPr>
      <p:sp>
        <p:nvSpPr>
          <p:cNvPr id="2293" name="Google Shape;2293;g5c3cb60326_0_5372: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294" name="Google Shape;2294;g5c3cb60326_0_53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6" name="Shape 1256"/>
        <p:cNvGrpSpPr/>
        <p:nvPr/>
      </p:nvGrpSpPr>
      <p:grpSpPr>
        <a:xfrm>
          <a:off x="0" y="0"/>
          <a:ext cx="0" cy="0"/>
          <a:chOff x="0" y="0"/>
          <a:chExt cx="0" cy="0"/>
        </a:xfrm>
      </p:grpSpPr>
      <p:sp>
        <p:nvSpPr>
          <p:cNvPr id="1257" name="Google Shape;1257;g1688d01e126_0_10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8" name="Google Shape;1258;g1688d01e126_0_10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3" name="Shape 2323"/>
        <p:cNvGrpSpPr/>
        <p:nvPr/>
      </p:nvGrpSpPr>
      <p:grpSpPr>
        <a:xfrm>
          <a:off x="0" y="0"/>
          <a:ext cx="0" cy="0"/>
          <a:chOff x="0" y="0"/>
          <a:chExt cx="0" cy="0"/>
        </a:xfrm>
      </p:grpSpPr>
      <p:sp>
        <p:nvSpPr>
          <p:cNvPr id="2324" name="Google Shape;2324;g5c3cb60326_0_5402: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5" name="Google Shape;2325;g5c3cb60326_0_540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5" name="Shape 2355"/>
        <p:cNvGrpSpPr/>
        <p:nvPr/>
      </p:nvGrpSpPr>
      <p:grpSpPr>
        <a:xfrm>
          <a:off x="0" y="0"/>
          <a:ext cx="0" cy="0"/>
          <a:chOff x="0" y="0"/>
          <a:chExt cx="0" cy="0"/>
        </a:xfrm>
      </p:grpSpPr>
      <p:sp>
        <p:nvSpPr>
          <p:cNvPr id="2356" name="Google Shape;2356;g5c3cb60326_0_5433: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7" name="Google Shape;2357;g5c3cb60326_0_54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2" name="Shape 2362"/>
        <p:cNvGrpSpPr/>
        <p:nvPr/>
      </p:nvGrpSpPr>
      <p:grpSpPr>
        <a:xfrm>
          <a:off x="0" y="0"/>
          <a:ext cx="0" cy="0"/>
          <a:chOff x="0" y="0"/>
          <a:chExt cx="0" cy="0"/>
        </a:xfrm>
      </p:grpSpPr>
      <p:sp>
        <p:nvSpPr>
          <p:cNvPr id="2363" name="Google Shape;2363;g5c30a6f66e_0_23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4" name="Google Shape;2364;g5c30a6f66e_0_23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8" name="Shape 2368"/>
        <p:cNvGrpSpPr/>
        <p:nvPr/>
      </p:nvGrpSpPr>
      <p:grpSpPr>
        <a:xfrm>
          <a:off x="0" y="0"/>
          <a:ext cx="0" cy="0"/>
          <a:chOff x="0" y="0"/>
          <a:chExt cx="0" cy="0"/>
        </a:xfrm>
      </p:grpSpPr>
      <p:sp>
        <p:nvSpPr>
          <p:cNvPr id="2369" name="Google Shape;2369;g5c30a6f66e_0_2367: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370" name="Google Shape;2370;g5c30a6f66e_0_23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600"/>
              </a:spcBef>
              <a:spcAft>
                <a:spcPts val="0"/>
              </a:spcAft>
              <a:buNone/>
            </a:pPr>
            <a:r>
              <a:rPr lang="en" sz="1400">
                <a:solidFill>
                  <a:srgbClr val="333333"/>
                </a:solidFill>
                <a:latin typeface="Ubuntu"/>
                <a:ea typeface="Ubuntu"/>
                <a:cs typeface="Ubuntu"/>
                <a:sym typeface="Ubuntu"/>
              </a:rPr>
              <a:t>UA for Infrastructure provides a single, per-node program designed to</a:t>
            </a:r>
            <a:endParaRPr sz="1400">
              <a:solidFill>
                <a:srgbClr val="333333"/>
              </a:solidFill>
              <a:latin typeface="Ubuntu"/>
              <a:ea typeface="Ubuntu"/>
              <a:cs typeface="Ubuntu"/>
              <a:sym typeface="Ubuntu"/>
            </a:endParaRPr>
          </a:p>
          <a:p>
            <a:pPr indent="-298450" lvl="0" marL="457200" rtl="0" algn="l">
              <a:lnSpc>
                <a:spcPct val="115000"/>
              </a:lnSpc>
              <a:spcBef>
                <a:spcPts val="1000"/>
              </a:spcBef>
              <a:spcAft>
                <a:spcPts val="0"/>
              </a:spcAft>
              <a:buClr>
                <a:srgbClr val="333333"/>
              </a:buClr>
              <a:buSzPts val="1100"/>
              <a:buFont typeface="Ubuntu"/>
              <a:buChar char="●"/>
            </a:pPr>
            <a:r>
              <a:rPr lang="en" sz="1400">
                <a:solidFill>
                  <a:srgbClr val="333333"/>
                </a:solidFill>
                <a:latin typeface="Ubuntu"/>
                <a:ea typeface="Ubuntu"/>
                <a:cs typeface="Ubuntu"/>
                <a:sym typeface="Ubuntu"/>
              </a:rPr>
              <a:t>Offer world-class open source support from the experts</a:t>
            </a:r>
            <a:endParaRPr sz="1400">
              <a:solidFill>
                <a:srgbClr val="333333"/>
              </a:solidFill>
              <a:latin typeface="Ubuntu"/>
              <a:ea typeface="Ubuntu"/>
              <a:cs typeface="Ubuntu"/>
              <a:sym typeface="Ubuntu"/>
            </a:endParaRPr>
          </a:p>
          <a:p>
            <a:pPr indent="-298450" lvl="1" marL="914400" rtl="0" algn="l">
              <a:lnSpc>
                <a:spcPct val="115000"/>
              </a:lnSpc>
              <a:spcBef>
                <a:spcPts val="0"/>
              </a:spcBef>
              <a:spcAft>
                <a:spcPts val="0"/>
              </a:spcAft>
              <a:buClr>
                <a:srgbClr val="333333"/>
              </a:buClr>
              <a:buSzPts val="1100"/>
              <a:buFont typeface="Ubuntu"/>
              <a:buChar char="○"/>
            </a:pPr>
            <a:r>
              <a:rPr lang="en" sz="1400">
                <a:solidFill>
                  <a:srgbClr val="333333"/>
                </a:solidFill>
                <a:latin typeface="Ubuntu"/>
                <a:ea typeface="Ubuntu"/>
                <a:cs typeface="Ubuntu"/>
                <a:sym typeface="Ubuntu"/>
              </a:rPr>
              <a:t>Ubuntu Linux OS</a:t>
            </a:r>
            <a:endParaRPr sz="1400">
              <a:solidFill>
                <a:srgbClr val="333333"/>
              </a:solidFill>
              <a:latin typeface="Ubuntu"/>
              <a:ea typeface="Ubuntu"/>
              <a:cs typeface="Ubuntu"/>
              <a:sym typeface="Ubuntu"/>
            </a:endParaRPr>
          </a:p>
          <a:p>
            <a:pPr indent="-298450" lvl="1" marL="914400" rtl="0" algn="l">
              <a:lnSpc>
                <a:spcPct val="115000"/>
              </a:lnSpc>
              <a:spcBef>
                <a:spcPts val="0"/>
              </a:spcBef>
              <a:spcAft>
                <a:spcPts val="0"/>
              </a:spcAft>
              <a:buClr>
                <a:srgbClr val="333333"/>
              </a:buClr>
              <a:buSzPts val="1100"/>
              <a:buFont typeface="Ubuntu"/>
              <a:buChar char="○"/>
            </a:pPr>
            <a:r>
              <a:rPr lang="en" sz="1400">
                <a:solidFill>
                  <a:srgbClr val="333333"/>
                </a:solidFill>
                <a:latin typeface="Ubuntu"/>
                <a:ea typeface="Ubuntu"/>
                <a:cs typeface="Ubuntu"/>
                <a:sym typeface="Ubuntu"/>
              </a:rPr>
              <a:t>OpenStack</a:t>
            </a:r>
            <a:endParaRPr sz="1400">
              <a:solidFill>
                <a:srgbClr val="333333"/>
              </a:solidFill>
              <a:latin typeface="Ubuntu"/>
              <a:ea typeface="Ubuntu"/>
              <a:cs typeface="Ubuntu"/>
              <a:sym typeface="Ubuntu"/>
            </a:endParaRPr>
          </a:p>
          <a:p>
            <a:pPr indent="-298450" lvl="1" marL="914400" rtl="0" algn="l">
              <a:lnSpc>
                <a:spcPct val="115000"/>
              </a:lnSpc>
              <a:spcBef>
                <a:spcPts val="0"/>
              </a:spcBef>
              <a:spcAft>
                <a:spcPts val="0"/>
              </a:spcAft>
              <a:buClr>
                <a:srgbClr val="333333"/>
              </a:buClr>
              <a:buSzPts val="1100"/>
              <a:buFont typeface="Ubuntu"/>
              <a:buChar char="○"/>
            </a:pPr>
            <a:r>
              <a:rPr lang="en" sz="1400">
                <a:solidFill>
                  <a:srgbClr val="333333"/>
                </a:solidFill>
                <a:latin typeface="Ubuntu"/>
                <a:ea typeface="Ubuntu"/>
                <a:cs typeface="Ubuntu"/>
                <a:sym typeface="Ubuntu"/>
              </a:rPr>
              <a:t>Kubernetes</a:t>
            </a:r>
            <a:br>
              <a:rPr lang="en" sz="1400">
                <a:solidFill>
                  <a:srgbClr val="333333"/>
                </a:solidFill>
                <a:latin typeface="Ubuntu"/>
                <a:ea typeface="Ubuntu"/>
                <a:cs typeface="Ubuntu"/>
                <a:sym typeface="Ubuntu"/>
              </a:rPr>
            </a:br>
            <a:endParaRPr sz="1400">
              <a:solidFill>
                <a:srgbClr val="333333"/>
              </a:solidFill>
              <a:latin typeface="Ubuntu"/>
              <a:ea typeface="Ubuntu"/>
              <a:cs typeface="Ubuntu"/>
              <a:sym typeface="Ubuntu"/>
            </a:endParaRPr>
          </a:p>
          <a:p>
            <a:pPr indent="-298450" lvl="0" marL="457200" rtl="0" algn="l">
              <a:lnSpc>
                <a:spcPct val="115000"/>
              </a:lnSpc>
              <a:spcBef>
                <a:spcPts val="0"/>
              </a:spcBef>
              <a:spcAft>
                <a:spcPts val="0"/>
              </a:spcAft>
              <a:buClr>
                <a:srgbClr val="333333"/>
              </a:buClr>
              <a:buSzPts val="1100"/>
              <a:buFont typeface="Ubuntu"/>
              <a:buChar char="●"/>
            </a:pPr>
            <a:r>
              <a:rPr lang="en" sz="1400">
                <a:solidFill>
                  <a:srgbClr val="333333"/>
                </a:solidFill>
                <a:latin typeface="Ubuntu"/>
                <a:ea typeface="Ubuntu"/>
                <a:cs typeface="Ubuntu"/>
                <a:sym typeface="Ubuntu"/>
              </a:rPr>
              <a:t>Provide access to </a:t>
            </a:r>
            <a:endParaRPr sz="1400">
              <a:solidFill>
                <a:srgbClr val="333333"/>
              </a:solidFill>
              <a:latin typeface="Ubuntu"/>
              <a:ea typeface="Ubuntu"/>
              <a:cs typeface="Ubuntu"/>
              <a:sym typeface="Ubuntu"/>
            </a:endParaRPr>
          </a:p>
          <a:p>
            <a:pPr indent="-298450" lvl="1" marL="914400" rtl="0" algn="l">
              <a:lnSpc>
                <a:spcPct val="115000"/>
              </a:lnSpc>
              <a:spcBef>
                <a:spcPts val="0"/>
              </a:spcBef>
              <a:spcAft>
                <a:spcPts val="0"/>
              </a:spcAft>
              <a:buClr>
                <a:srgbClr val="333333"/>
              </a:buClr>
              <a:buSzPts val="1100"/>
              <a:buFont typeface="Ubuntu"/>
              <a:buChar char="○"/>
            </a:pPr>
            <a:r>
              <a:rPr lang="en" sz="1400">
                <a:solidFill>
                  <a:srgbClr val="333333"/>
                </a:solidFill>
                <a:latin typeface="Ubuntu"/>
                <a:ea typeface="Ubuntu"/>
                <a:cs typeface="Ubuntu"/>
                <a:sym typeface="Ubuntu"/>
              </a:rPr>
              <a:t>a comprehensive set of security updates</a:t>
            </a:r>
            <a:endParaRPr sz="1400">
              <a:solidFill>
                <a:srgbClr val="333333"/>
              </a:solidFill>
              <a:latin typeface="Ubuntu"/>
              <a:ea typeface="Ubuntu"/>
              <a:cs typeface="Ubuntu"/>
              <a:sym typeface="Ubuntu"/>
            </a:endParaRPr>
          </a:p>
          <a:p>
            <a:pPr indent="-298450" lvl="1" marL="914400" rtl="0" algn="l">
              <a:lnSpc>
                <a:spcPct val="115000"/>
              </a:lnSpc>
              <a:spcBef>
                <a:spcPts val="0"/>
              </a:spcBef>
              <a:spcAft>
                <a:spcPts val="0"/>
              </a:spcAft>
              <a:buClr>
                <a:srgbClr val="333333"/>
              </a:buClr>
              <a:buSzPts val="1100"/>
              <a:buFont typeface="Ubuntu"/>
              <a:buChar char="○"/>
            </a:pPr>
            <a:r>
              <a:rPr lang="en" sz="1400">
                <a:solidFill>
                  <a:srgbClr val="333333"/>
                </a:solidFill>
                <a:latin typeface="Ubuntu"/>
                <a:ea typeface="Ubuntu"/>
                <a:cs typeface="Ubuntu"/>
                <a:sym typeface="Ubuntu"/>
              </a:rPr>
              <a:t>Kernel livepatch functionality for reduced maintenance downtime</a:t>
            </a:r>
            <a:endParaRPr sz="1400">
              <a:solidFill>
                <a:srgbClr val="333333"/>
              </a:solidFill>
              <a:latin typeface="Ubuntu"/>
              <a:ea typeface="Ubuntu"/>
              <a:cs typeface="Ubuntu"/>
              <a:sym typeface="Ubuntu"/>
            </a:endParaRPr>
          </a:p>
          <a:p>
            <a:pPr indent="-298450" lvl="1" marL="914400" rtl="0" algn="l">
              <a:lnSpc>
                <a:spcPct val="115000"/>
              </a:lnSpc>
              <a:spcBef>
                <a:spcPts val="0"/>
              </a:spcBef>
              <a:spcAft>
                <a:spcPts val="0"/>
              </a:spcAft>
              <a:buClr>
                <a:srgbClr val="333333"/>
              </a:buClr>
              <a:buSzPts val="1100"/>
              <a:buFont typeface="Ubuntu"/>
              <a:buChar char="○"/>
            </a:pPr>
            <a:r>
              <a:rPr lang="en" sz="1400">
                <a:solidFill>
                  <a:srgbClr val="333333"/>
                </a:solidFill>
                <a:latin typeface="Ubuntu"/>
                <a:ea typeface="Ubuntu"/>
                <a:cs typeface="Ubuntu"/>
                <a:sym typeface="Ubuntu"/>
              </a:rPr>
              <a:t>Landscape systems management at scale</a:t>
            </a:r>
            <a:endParaRPr sz="1400">
              <a:solidFill>
                <a:srgbClr val="333333"/>
              </a:solidFill>
              <a:latin typeface="Ubuntu"/>
              <a:ea typeface="Ubuntu"/>
              <a:cs typeface="Ubuntu"/>
              <a:sym typeface="Ubuntu"/>
            </a:endParaRPr>
          </a:p>
          <a:p>
            <a:pPr indent="-298450" lvl="1" marL="914400" rtl="0" algn="l">
              <a:lnSpc>
                <a:spcPct val="115000"/>
              </a:lnSpc>
              <a:spcBef>
                <a:spcPts val="0"/>
              </a:spcBef>
              <a:spcAft>
                <a:spcPts val="0"/>
              </a:spcAft>
              <a:buClr>
                <a:srgbClr val="333333"/>
              </a:buClr>
              <a:buSzPts val="1100"/>
              <a:buFont typeface="Ubuntu"/>
              <a:buChar char="○"/>
            </a:pPr>
            <a:r>
              <a:rPr lang="en" sz="1400">
                <a:solidFill>
                  <a:srgbClr val="333333"/>
                </a:solidFill>
                <a:latin typeface="Ubuntu"/>
                <a:ea typeface="Ubuntu"/>
                <a:cs typeface="Ubuntu"/>
                <a:sym typeface="Ubuntu"/>
              </a:rPr>
              <a:t>FIPS compliant crypto libraries</a:t>
            </a:r>
            <a:endParaRPr sz="1400">
              <a:solidFill>
                <a:srgbClr val="333333"/>
              </a:solidFill>
              <a:latin typeface="Ubuntu"/>
              <a:ea typeface="Ubuntu"/>
              <a:cs typeface="Ubuntu"/>
              <a:sym typeface="Ubuntu"/>
            </a:endParaRPr>
          </a:p>
          <a:p>
            <a:pPr indent="0" lvl="0" marL="0" rtl="0" algn="l">
              <a:spcBef>
                <a:spcPts val="1000"/>
              </a:spcBef>
              <a:spcAft>
                <a:spcPts val="0"/>
              </a:spcAft>
              <a:buNone/>
            </a:pPr>
            <a:r>
              <a:t/>
            </a:r>
            <a:endParaRPr sz="1400"/>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5" name="Shape 2375"/>
        <p:cNvGrpSpPr/>
        <p:nvPr/>
      </p:nvGrpSpPr>
      <p:grpSpPr>
        <a:xfrm>
          <a:off x="0" y="0"/>
          <a:ext cx="0" cy="0"/>
          <a:chOff x="0" y="0"/>
          <a:chExt cx="0" cy="0"/>
        </a:xfrm>
      </p:grpSpPr>
      <p:sp>
        <p:nvSpPr>
          <p:cNvPr id="2376" name="Google Shape;2376;g5c3cb60326_0_698: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377" name="Google Shape;2377;g5c3cb60326_0_6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Our pricing is awesome: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298450" lvl="0" marL="457200" rtl="0" algn="l">
              <a:spcBef>
                <a:spcPts val="0"/>
              </a:spcBef>
              <a:spcAft>
                <a:spcPts val="0"/>
              </a:spcAft>
              <a:buClr>
                <a:schemeClr val="dk1"/>
              </a:buClr>
              <a:buSzPts val="1100"/>
              <a:buChar char="●"/>
            </a:pPr>
            <a:r>
              <a:rPr b="1" lang="en">
                <a:solidFill>
                  <a:schemeClr val="dk1"/>
                </a:solidFill>
              </a:rPr>
              <a:t>Pay for what you use</a:t>
            </a:r>
            <a:endParaRPr b="1">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“We encourage you to compare prices between our solution and Tectonic or OpenShift or Mirantis”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We will also consult on your POC cluster, standard consulting rates apply.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8" name="Shape 2388"/>
        <p:cNvGrpSpPr/>
        <p:nvPr/>
      </p:nvGrpSpPr>
      <p:grpSpPr>
        <a:xfrm>
          <a:off x="0" y="0"/>
          <a:ext cx="0" cy="0"/>
          <a:chOff x="0" y="0"/>
          <a:chExt cx="0" cy="0"/>
        </a:xfrm>
      </p:grpSpPr>
      <p:sp>
        <p:nvSpPr>
          <p:cNvPr id="2389" name="Google Shape;2389;g11717f9ef7d_0_3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0" name="Google Shape;2390;g11717f9ef7d_0_3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4" name="Shape 2394"/>
        <p:cNvGrpSpPr/>
        <p:nvPr/>
      </p:nvGrpSpPr>
      <p:grpSpPr>
        <a:xfrm>
          <a:off x="0" y="0"/>
          <a:ext cx="0" cy="0"/>
          <a:chOff x="0" y="0"/>
          <a:chExt cx="0" cy="0"/>
        </a:xfrm>
      </p:grpSpPr>
      <p:sp>
        <p:nvSpPr>
          <p:cNvPr id="2395" name="Google Shape;2395;g11717f9ef7d_0_337: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396" name="Google Shape;2396;g11717f9ef7d_0_3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9" name="Shape 2409"/>
        <p:cNvGrpSpPr/>
        <p:nvPr/>
      </p:nvGrpSpPr>
      <p:grpSpPr>
        <a:xfrm>
          <a:off x="0" y="0"/>
          <a:ext cx="0" cy="0"/>
          <a:chOff x="0" y="0"/>
          <a:chExt cx="0" cy="0"/>
        </a:xfrm>
      </p:grpSpPr>
      <p:sp>
        <p:nvSpPr>
          <p:cNvPr id="2410" name="Google Shape;2410;g16cdf6a7f60_2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1" name="Google Shape;2411;g16cdf6a7f60_2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6" name="Shape 2416"/>
        <p:cNvGrpSpPr/>
        <p:nvPr/>
      </p:nvGrpSpPr>
      <p:grpSpPr>
        <a:xfrm>
          <a:off x="0" y="0"/>
          <a:ext cx="0" cy="0"/>
          <a:chOff x="0" y="0"/>
          <a:chExt cx="0" cy="0"/>
        </a:xfrm>
      </p:grpSpPr>
      <p:sp>
        <p:nvSpPr>
          <p:cNvPr id="2417" name="Google Shape;2417;g5c3cb60326_0_26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8" name="Google Shape;2418;g5c3cb60326_0_26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1" name="Shape 2421"/>
        <p:cNvGrpSpPr/>
        <p:nvPr/>
      </p:nvGrpSpPr>
      <p:grpSpPr>
        <a:xfrm>
          <a:off x="0" y="0"/>
          <a:ext cx="0" cy="0"/>
          <a:chOff x="0" y="0"/>
          <a:chExt cx="0" cy="0"/>
        </a:xfrm>
      </p:grpSpPr>
      <p:sp>
        <p:nvSpPr>
          <p:cNvPr id="2422" name="Google Shape;2422;g5c3cb60326_0_2646: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423" name="Google Shape;2423;g5c3cb60326_0_26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1" name="Shape 1261"/>
        <p:cNvGrpSpPr/>
        <p:nvPr/>
      </p:nvGrpSpPr>
      <p:grpSpPr>
        <a:xfrm>
          <a:off x="0" y="0"/>
          <a:ext cx="0" cy="0"/>
          <a:chOff x="0" y="0"/>
          <a:chExt cx="0" cy="0"/>
        </a:xfrm>
      </p:grpSpPr>
      <p:sp>
        <p:nvSpPr>
          <p:cNvPr id="1262" name="Google Shape;1262;g1688d01e126_0_0: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263" name="Google Shape;1263;g1688d01e12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8" name="Shape 2428"/>
        <p:cNvGrpSpPr/>
        <p:nvPr/>
      </p:nvGrpSpPr>
      <p:grpSpPr>
        <a:xfrm>
          <a:off x="0" y="0"/>
          <a:ext cx="0" cy="0"/>
          <a:chOff x="0" y="0"/>
          <a:chExt cx="0" cy="0"/>
        </a:xfrm>
      </p:grpSpPr>
      <p:sp>
        <p:nvSpPr>
          <p:cNvPr id="2429" name="Google Shape;2429;g5c30a6f66e_0_28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0" name="Google Shape;2430;g5c30a6f66e_0_28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1" name="Shape 1291"/>
        <p:cNvGrpSpPr/>
        <p:nvPr/>
      </p:nvGrpSpPr>
      <p:grpSpPr>
        <a:xfrm>
          <a:off x="0" y="0"/>
          <a:ext cx="0" cy="0"/>
          <a:chOff x="0" y="0"/>
          <a:chExt cx="0" cy="0"/>
        </a:xfrm>
      </p:grpSpPr>
      <p:sp>
        <p:nvSpPr>
          <p:cNvPr id="1292" name="Google Shape;1292;g1688d01e126_0_10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3" name="Google Shape;1293;g1688d01e126_0_10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7" name="Shape 1297"/>
        <p:cNvGrpSpPr/>
        <p:nvPr/>
      </p:nvGrpSpPr>
      <p:grpSpPr>
        <a:xfrm>
          <a:off x="0" y="0"/>
          <a:ext cx="0" cy="0"/>
          <a:chOff x="0" y="0"/>
          <a:chExt cx="0" cy="0"/>
        </a:xfrm>
      </p:grpSpPr>
      <p:sp>
        <p:nvSpPr>
          <p:cNvPr id="1298" name="Google Shape;1298;g167f951daec_0_30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9" name="Google Shape;1299;g167f951daec_0_30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9.png"/><Relationship Id="rId6" Type="http://schemas.openxmlformats.org/officeDocument/2006/relationships/image" Target="../media/image1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6.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5.png"/><Relationship Id="rId7" Type="http://schemas.openxmlformats.org/officeDocument/2006/relationships/image" Target="../media/image14.png"/><Relationship Id="rId8" Type="http://schemas.openxmlformats.org/officeDocument/2006/relationships/image" Target="../media/image1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 Id="rId3" Type="http://schemas.openxmlformats.org/officeDocument/2006/relationships/image" Target="../media/image2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9.png"/><Relationship Id="rId6" Type="http://schemas.openxmlformats.org/officeDocument/2006/relationships/image" Target="../media/image17.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16.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5.png"/><Relationship Id="rId7" Type="http://schemas.openxmlformats.org/officeDocument/2006/relationships/image" Target="../media/image14.png"/><Relationship Id="rId8" Type="http://schemas.openxmlformats.org/officeDocument/2006/relationships/image" Target="../media/image17.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1.png"/><Relationship Id="rId3" Type="http://schemas.openxmlformats.org/officeDocument/2006/relationships/image" Target="../media/image26.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1.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0.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 Split" type="title">
  <p:cSld name="TITLE">
    <p:spTree>
      <p:nvGrpSpPr>
        <p:cNvPr id="12" name="Shape 12"/>
        <p:cNvGrpSpPr/>
        <p:nvPr/>
      </p:nvGrpSpPr>
      <p:grpSpPr>
        <a:xfrm>
          <a:off x="0" y="0"/>
          <a:ext cx="0" cy="0"/>
          <a:chOff x="0" y="0"/>
          <a:chExt cx="0" cy="0"/>
        </a:xfrm>
      </p:grpSpPr>
      <p:sp>
        <p:nvSpPr>
          <p:cNvPr id="13" name="Google Shape;13;p2"/>
          <p:cNvSpPr/>
          <p:nvPr/>
        </p:nvSpPr>
        <p:spPr>
          <a:xfrm>
            <a:off x="-28650" y="-8420"/>
            <a:ext cx="9186556" cy="3823725"/>
          </a:xfrm>
          <a:custGeom>
            <a:rect b="b" l="l" r="r" t="t"/>
            <a:pathLst>
              <a:path extrusionOk="0" h="152949" w="366619">
                <a:moveTo>
                  <a:pt x="572" y="0"/>
                </a:moveTo>
                <a:lnTo>
                  <a:pt x="366619" y="0"/>
                </a:lnTo>
                <a:lnTo>
                  <a:pt x="366619" y="85926"/>
                </a:lnTo>
                <a:lnTo>
                  <a:pt x="0" y="152949"/>
                </a:lnTo>
                <a:close/>
              </a:path>
            </a:pathLst>
          </a:custGeom>
          <a:gradFill>
            <a:gsLst>
              <a:gs pos="0">
                <a:srgbClr val="2C001E"/>
              </a:gs>
              <a:gs pos="68000">
                <a:srgbClr val="740946"/>
              </a:gs>
              <a:gs pos="100000">
                <a:srgbClr val="E9500E"/>
              </a:gs>
            </a:gsLst>
            <a:lin ang="9599908" scaled="0"/>
          </a:gradFill>
          <a:ln>
            <a:noFill/>
          </a:ln>
        </p:spPr>
      </p:sp>
      <p:sp>
        <p:nvSpPr>
          <p:cNvPr id="14" name="Google Shape;14;p2"/>
          <p:cNvSpPr/>
          <p:nvPr/>
        </p:nvSpPr>
        <p:spPr>
          <a:xfrm>
            <a:off x="-8420" y="-8420"/>
            <a:ext cx="5602834" cy="4402350"/>
          </a:xfrm>
          <a:custGeom>
            <a:rect b="b" l="l" r="r" t="t"/>
            <a:pathLst>
              <a:path extrusionOk="0" h="9675495" w="12313920">
                <a:moveTo>
                  <a:pt x="12313761" y="0"/>
                </a:moveTo>
                <a:lnTo>
                  <a:pt x="0" y="0"/>
                </a:lnTo>
                <a:lnTo>
                  <a:pt x="0" y="9675098"/>
                </a:lnTo>
                <a:lnTo>
                  <a:pt x="12313761" y="0"/>
                </a:lnTo>
                <a:close/>
              </a:path>
            </a:pathLst>
          </a:custGeom>
          <a:solidFill>
            <a:srgbClr val="772953">
              <a:alpha val="2980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15" name="Google Shape;15;p2"/>
          <p:cNvSpPr/>
          <p:nvPr/>
        </p:nvSpPr>
        <p:spPr>
          <a:xfrm>
            <a:off x="5038725" y="0"/>
            <a:ext cx="4107069" cy="4051595"/>
          </a:xfrm>
          <a:custGeom>
            <a:rect b="b" l="l" r="r" t="t"/>
            <a:pathLst>
              <a:path extrusionOk="0" h="8904605" w="9026525">
                <a:moveTo>
                  <a:pt x="9025903" y="0"/>
                </a:moveTo>
                <a:lnTo>
                  <a:pt x="0" y="0"/>
                </a:lnTo>
                <a:lnTo>
                  <a:pt x="9025903" y="8904378"/>
                </a:lnTo>
                <a:lnTo>
                  <a:pt x="9025903" y="0"/>
                </a:lnTo>
                <a:close/>
              </a:path>
            </a:pathLst>
          </a:custGeom>
          <a:solidFill>
            <a:srgbClr val="772953">
              <a:alpha val="1490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16" name="Google Shape;16;p2"/>
          <p:cNvSpPr/>
          <p:nvPr/>
        </p:nvSpPr>
        <p:spPr>
          <a:xfrm>
            <a:off x="7536618" y="2173346"/>
            <a:ext cx="1608156" cy="1877434"/>
          </a:xfrm>
          <a:custGeom>
            <a:rect b="b" l="l" r="r" t="t"/>
            <a:pathLst>
              <a:path extrusionOk="0" h="4126229" w="3534409">
                <a:moveTo>
                  <a:pt x="3534007" y="0"/>
                </a:moveTo>
                <a:lnTo>
                  <a:pt x="0" y="639844"/>
                </a:lnTo>
                <a:lnTo>
                  <a:pt x="3534007" y="4125696"/>
                </a:lnTo>
                <a:lnTo>
                  <a:pt x="3534007" y="0"/>
                </a:lnTo>
                <a:close/>
              </a:path>
            </a:pathLst>
          </a:custGeom>
          <a:solidFill>
            <a:srgbClr val="FFFFFF">
              <a:alpha val="2980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grpSp>
        <p:nvGrpSpPr>
          <p:cNvPr id="17" name="Google Shape;17;p2"/>
          <p:cNvGrpSpPr/>
          <p:nvPr/>
        </p:nvGrpSpPr>
        <p:grpSpPr>
          <a:xfrm>
            <a:off x="7442074" y="4555162"/>
            <a:ext cx="1462605" cy="328663"/>
            <a:chOff x="16363398" y="981061"/>
            <a:chExt cx="3215930" cy="722653"/>
          </a:xfrm>
        </p:grpSpPr>
        <p:sp>
          <p:nvSpPr>
            <p:cNvPr id="18" name="Google Shape;18;p2"/>
            <p:cNvSpPr/>
            <p:nvPr/>
          </p:nvSpPr>
          <p:spPr>
            <a:xfrm>
              <a:off x="16363398" y="1215678"/>
              <a:ext cx="385444" cy="487044"/>
            </a:xfrm>
            <a:custGeom>
              <a:rect b="b" l="l" r="r" t="t"/>
              <a:pathLst>
                <a:path extrusionOk="0" h="487044" w="385444">
                  <a:moveTo>
                    <a:pt x="85212" y="0"/>
                  </a:moveTo>
                  <a:lnTo>
                    <a:pt x="0" y="0"/>
                  </a:lnTo>
                  <a:lnTo>
                    <a:pt x="0" y="267562"/>
                  </a:lnTo>
                  <a:lnTo>
                    <a:pt x="2516" y="313955"/>
                  </a:lnTo>
                  <a:lnTo>
                    <a:pt x="10083" y="355989"/>
                  </a:lnTo>
                  <a:lnTo>
                    <a:pt x="23363" y="393218"/>
                  </a:lnTo>
                  <a:lnTo>
                    <a:pt x="55429" y="439007"/>
                  </a:lnTo>
                  <a:lnTo>
                    <a:pt x="103546" y="470530"/>
                  </a:lnTo>
                  <a:lnTo>
                    <a:pt x="145462" y="482550"/>
                  </a:lnTo>
                  <a:lnTo>
                    <a:pt x="196088" y="486561"/>
                  </a:lnTo>
                  <a:lnTo>
                    <a:pt x="226758" y="486046"/>
                  </a:lnTo>
                  <a:lnTo>
                    <a:pt x="282426" y="481927"/>
                  </a:lnTo>
                  <a:lnTo>
                    <a:pt x="330303" y="474254"/>
                  </a:lnTo>
                  <a:lnTo>
                    <a:pt x="369017" y="466464"/>
                  </a:lnTo>
                  <a:lnTo>
                    <a:pt x="384857" y="462739"/>
                  </a:lnTo>
                  <a:lnTo>
                    <a:pt x="384857" y="411432"/>
                  </a:lnTo>
                  <a:lnTo>
                    <a:pt x="205260" y="411432"/>
                  </a:lnTo>
                  <a:lnTo>
                    <a:pt x="175075" y="409084"/>
                  </a:lnTo>
                  <a:lnTo>
                    <a:pt x="128799" y="390295"/>
                  </a:lnTo>
                  <a:lnTo>
                    <a:pt x="100677" y="351981"/>
                  </a:lnTo>
                  <a:lnTo>
                    <a:pt x="86930" y="289674"/>
                  </a:lnTo>
                  <a:lnTo>
                    <a:pt x="85212" y="249238"/>
                  </a:lnTo>
                  <a:lnTo>
                    <a:pt x="85212" y="0"/>
                  </a:lnTo>
                  <a:close/>
                </a:path>
                <a:path extrusionOk="0" h="487044" w="385444">
                  <a:moveTo>
                    <a:pt x="384857" y="0"/>
                  </a:moveTo>
                  <a:lnTo>
                    <a:pt x="299634" y="0"/>
                  </a:lnTo>
                  <a:lnTo>
                    <a:pt x="299634" y="402270"/>
                  </a:lnTo>
                  <a:lnTo>
                    <a:pt x="296577" y="403495"/>
                  </a:lnTo>
                  <a:lnTo>
                    <a:pt x="254618" y="408874"/>
                  </a:lnTo>
                  <a:lnTo>
                    <a:pt x="212187" y="411373"/>
                  </a:lnTo>
                  <a:lnTo>
                    <a:pt x="205260" y="411432"/>
                  </a:lnTo>
                  <a:lnTo>
                    <a:pt x="384857" y="411432"/>
                  </a:lnTo>
                  <a:lnTo>
                    <a:pt x="384857" y="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19" name="Google Shape;19;p2"/>
            <p:cNvSpPr/>
            <p:nvPr/>
          </p:nvSpPr>
          <p:spPr>
            <a:xfrm>
              <a:off x="16871031" y="981084"/>
              <a:ext cx="419734" cy="722630"/>
            </a:xfrm>
            <a:custGeom>
              <a:rect b="b" l="l" r="r" t="t"/>
              <a:pathLst>
                <a:path extrusionOk="0" h="722630" w="419734">
                  <a:moveTo>
                    <a:pt x="85222" y="0"/>
                  </a:moveTo>
                  <a:lnTo>
                    <a:pt x="0" y="14659"/>
                  </a:lnTo>
                  <a:lnTo>
                    <a:pt x="0" y="697329"/>
                  </a:lnTo>
                  <a:lnTo>
                    <a:pt x="53257" y="709704"/>
                  </a:lnTo>
                  <a:lnTo>
                    <a:pt x="98905" y="717438"/>
                  </a:lnTo>
                  <a:lnTo>
                    <a:pt x="151592" y="721557"/>
                  </a:lnTo>
                  <a:lnTo>
                    <a:pt x="180518" y="722072"/>
                  </a:lnTo>
                  <a:lnTo>
                    <a:pt x="207323" y="720983"/>
                  </a:lnTo>
                  <a:lnTo>
                    <a:pt x="256802" y="712278"/>
                  </a:lnTo>
                  <a:lnTo>
                    <a:pt x="300670" y="695046"/>
                  </a:lnTo>
                  <a:lnTo>
                    <a:pt x="338237" y="670308"/>
                  </a:lnTo>
                  <a:lnTo>
                    <a:pt x="361769" y="646943"/>
                  </a:lnTo>
                  <a:lnTo>
                    <a:pt x="179607" y="646943"/>
                  </a:lnTo>
                  <a:lnTo>
                    <a:pt x="162907" y="646743"/>
                  </a:lnTo>
                  <a:lnTo>
                    <a:pt x="121420" y="643729"/>
                  </a:lnTo>
                  <a:lnTo>
                    <a:pt x="85222" y="636860"/>
                  </a:lnTo>
                  <a:lnTo>
                    <a:pt x="85222" y="335382"/>
                  </a:lnTo>
                  <a:lnTo>
                    <a:pt x="130121" y="310639"/>
                  </a:lnTo>
                  <a:lnTo>
                    <a:pt x="177193" y="299469"/>
                  </a:lnTo>
                  <a:lnTo>
                    <a:pt x="194266" y="298723"/>
                  </a:lnTo>
                  <a:lnTo>
                    <a:pt x="367877" y="298723"/>
                  </a:lnTo>
                  <a:lnTo>
                    <a:pt x="363779" y="293237"/>
                  </a:lnTo>
                  <a:lnTo>
                    <a:pt x="349263" y="277656"/>
                  </a:lnTo>
                  <a:lnTo>
                    <a:pt x="333200" y="263910"/>
                  </a:lnTo>
                  <a:lnTo>
                    <a:pt x="321000" y="255657"/>
                  </a:lnTo>
                  <a:lnTo>
                    <a:pt x="85222" y="255657"/>
                  </a:lnTo>
                  <a:lnTo>
                    <a:pt x="85222" y="0"/>
                  </a:lnTo>
                  <a:close/>
                </a:path>
                <a:path extrusionOk="0" h="722630" w="419734">
                  <a:moveTo>
                    <a:pt x="367877" y="298723"/>
                  </a:moveTo>
                  <a:lnTo>
                    <a:pt x="194266" y="298723"/>
                  </a:lnTo>
                  <a:lnTo>
                    <a:pt x="211927" y="299555"/>
                  </a:lnTo>
                  <a:lnTo>
                    <a:pt x="228278" y="302049"/>
                  </a:lnTo>
                  <a:lnTo>
                    <a:pt x="269486" y="319289"/>
                  </a:lnTo>
                  <a:lnTo>
                    <a:pt x="299645" y="348670"/>
                  </a:lnTo>
                  <a:lnTo>
                    <a:pt x="319223" y="388612"/>
                  </a:lnTo>
                  <a:lnTo>
                    <a:pt x="328961" y="437328"/>
                  </a:lnTo>
                  <a:lnTo>
                    <a:pt x="330796" y="472823"/>
                  </a:lnTo>
                  <a:lnTo>
                    <a:pt x="328218" y="512144"/>
                  </a:lnTo>
                  <a:lnTo>
                    <a:pt x="307600" y="576521"/>
                  </a:lnTo>
                  <a:lnTo>
                    <a:pt x="267227" y="621424"/>
                  </a:lnTo>
                  <a:lnTo>
                    <a:pt x="212248" y="644107"/>
                  </a:lnTo>
                  <a:lnTo>
                    <a:pt x="179607" y="646943"/>
                  </a:lnTo>
                  <a:lnTo>
                    <a:pt x="361769" y="646943"/>
                  </a:lnTo>
                  <a:lnTo>
                    <a:pt x="393362" y="599089"/>
                  </a:lnTo>
                  <a:lnTo>
                    <a:pt x="410141" y="552987"/>
                  </a:lnTo>
                  <a:lnTo>
                    <a:pt x="418622" y="500976"/>
                  </a:lnTo>
                  <a:lnTo>
                    <a:pt x="419683" y="472823"/>
                  </a:lnTo>
                  <a:lnTo>
                    <a:pt x="418794" y="445910"/>
                  </a:lnTo>
                  <a:lnTo>
                    <a:pt x="411688" y="395520"/>
                  </a:lnTo>
                  <a:lnTo>
                    <a:pt x="397540" y="349934"/>
                  </a:lnTo>
                  <a:lnTo>
                    <a:pt x="376696" y="310531"/>
                  </a:lnTo>
                  <a:lnTo>
                    <a:pt x="367877" y="298723"/>
                  </a:lnTo>
                  <a:close/>
                </a:path>
                <a:path extrusionOk="0" h="722630" w="419734">
                  <a:moveTo>
                    <a:pt x="205260" y="223595"/>
                  </a:moveTo>
                  <a:lnTo>
                    <a:pt x="166430" y="226343"/>
                  </a:lnTo>
                  <a:lnTo>
                    <a:pt x="117608" y="240029"/>
                  </a:lnTo>
                  <a:lnTo>
                    <a:pt x="85222" y="255657"/>
                  </a:lnTo>
                  <a:lnTo>
                    <a:pt x="321000" y="255657"/>
                  </a:lnTo>
                  <a:lnTo>
                    <a:pt x="275789" y="233901"/>
                  </a:lnTo>
                  <a:lnTo>
                    <a:pt x="230200" y="224740"/>
                  </a:lnTo>
                  <a:lnTo>
                    <a:pt x="205260" y="223595"/>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20" name="Google Shape;20;p2"/>
            <p:cNvSpPr/>
            <p:nvPr/>
          </p:nvSpPr>
          <p:spPr>
            <a:xfrm>
              <a:off x="17381420" y="1215678"/>
              <a:ext cx="385444" cy="487044"/>
            </a:xfrm>
            <a:custGeom>
              <a:rect b="b" l="l" r="r" t="t"/>
              <a:pathLst>
                <a:path extrusionOk="0" h="487044" w="385444">
                  <a:moveTo>
                    <a:pt x="85212" y="0"/>
                  </a:moveTo>
                  <a:lnTo>
                    <a:pt x="0" y="0"/>
                  </a:lnTo>
                  <a:lnTo>
                    <a:pt x="0" y="267562"/>
                  </a:lnTo>
                  <a:lnTo>
                    <a:pt x="2515" y="313955"/>
                  </a:lnTo>
                  <a:lnTo>
                    <a:pt x="10072" y="355989"/>
                  </a:lnTo>
                  <a:lnTo>
                    <a:pt x="23361" y="393218"/>
                  </a:lnTo>
                  <a:lnTo>
                    <a:pt x="55429" y="439007"/>
                  </a:lnTo>
                  <a:lnTo>
                    <a:pt x="103546" y="470530"/>
                  </a:lnTo>
                  <a:lnTo>
                    <a:pt x="145464" y="482550"/>
                  </a:lnTo>
                  <a:lnTo>
                    <a:pt x="196098" y="486561"/>
                  </a:lnTo>
                  <a:lnTo>
                    <a:pt x="226763" y="486046"/>
                  </a:lnTo>
                  <a:lnTo>
                    <a:pt x="282426" y="481927"/>
                  </a:lnTo>
                  <a:lnTo>
                    <a:pt x="330303" y="474254"/>
                  </a:lnTo>
                  <a:lnTo>
                    <a:pt x="369017" y="466464"/>
                  </a:lnTo>
                  <a:lnTo>
                    <a:pt x="384857" y="462739"/>
                  </a:lnTo>
                  <a:lnTo>
                    <a:pt x="384857" y="411432"/>
                  </a:lnTo>
                  <a:lnTo>
                    <a:pt x="205260" y="411432"/>
                  </a:lnTo>
                  <a:lnTo>
                    <a:pt x="175070" y="409084"/>
                  </a:lnTo>
                  <a:lnTo>
                    <a:pt x="128798" y="390295"/>
                  </a:lnTo>
                  <a:lnTo>
                    <a:pt x="100681" y="351981"/>
                  </a:lnTo>
                  <a:lnTo>
                    <a:pt x="86931" y="289674"/>
                  </a:lnTo>
                  <a:lnTo>
                    <a:pt x="85212" y="249238"/>
                  </a:lnTo>
                  <a:lnTo>
                    <a:pt x="85212" y="0"/>
                  </a:lnTo>
                  <a:close/>
                </a:path>
                <a:path extrusionOk="0" h="487044" w="385444">
                  <a:moveTo>
                    <a:pt x="384857" y="0"/>
                  </a:moveTo>
                  <a:lnTo>
                    <a:pt x="299634" y="0"/>
                  </a:lnTo>
                  <a:lnTo>
                    <a:pt x="299634" y="402270"/>
                  </a:lnTo>
                  <a:lnTo>
                    <a:pt x="296577" y="403495"/>
                  </a:lnTo>
                  <a:lnTo>
                    <a:pt x="254618" y="408874"/>
                  </a:lnTo>
                  <a:lnTo>
                    <a:pt x="212187" y="411373"/>
                  </a:lnTo>
                  <a:lnTo>
                    <a:pt x="205260" y="411432"/>
                  </a:lnTo>
                  <a:lnTo>
                    <a:pt x="384857" y="411432"/>
                  </a:lnTo>
                  <a:lnTo>
                    <a:pt x="384857" y="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21" name="Google Shape;21;p2"/>
            <p:cNvSpPr/>
            <p:nvPr/>
          </p:nvSpPr>
          <p:spPr>
            <a:xfrm>
              <a:off x="17889053" y="1205586"/>
              <a:ext cx="385444" cy="487044"/>
            </a:xfrm>
            <a:custGeom>
              <a:rect b="b" l="l" r="r" t="t"/>
              <a:pathLst>
                <a:path extrusionOk="0" h="487044" w="385444">
                  <a:moveTo>
                    <a:pt x="189680" y="0"/>
                  </a:moveTo>
                  <a:lnTo>
                    <a:pt x="130119" y="2064"/>
                  </a:lnTo>
                  <a:lnTo>
                    <a:pt x="77892" y="8251"/>
                  </a:lnTo>
                  <a:lnTo>
                    <a:pt x="34124" y="16269"/>
                  </a:lnTo>
                  <a:lnTo>
                    <a:pt x="0" y="23831"/>
                  </a:lnTo>
                  <a:lnTo>
                    <a:pt x="0" y="486571"/>
                  </a:lnTo>
                  <a:lnTo>
                    <a:pt x="85222" y="486571"/>
                  </a:lnTo>
                  <a:lnTo>
                    <a:pt x="85222" y="84301"/>
                  </a:lnTo>
                  <a:lnTo>
                    <a:pt x="88269" y="83704"/>
                  </a:lnTo>
                  <a:lnTo>
                    <a:pt x="130887" y="77696"/>
                  </a:lnTo>
                  <a:lnTo>
                    <a:pt x="173582" y="75197"/>
                  </a:lnTo>
                  <a:lnTo>
                    <a:pt x="353818" y="75139"/>
                  </a:lnTo>
                  <a:lnTo>
                    <a:pt x="344083" y="60940"/>
                  </a:lnTo>
                  <a:lnTo>
                    <a:pt x="301901" y="24860"/>
                  </a:lnTo>
                  <a:lnTo>
                    <a:pt x="264072" y="9029"/>
                  </a:lnTo>
                  <a:lnTo>
                    <a:pt x="216881" y="1004"/>
                  </a:lnTo>
                  <a:lnTo>
                    <a:pt x="189680" y="0"/>
                  </a:lnTo>
                  <a:close/>
                </a:path>
                <a:path extrusionOk="0" h="487044" w="385444">
                  <a:moveTo>
                    <a:pt x="353818" y="75139"/>
                  </a:moveTo>
                  <a:lnTo>
                    <a:pt x="180518" y="75139"/>
                  </a:lnTo>
                  <a:lnTo>
                    <a:pt x="196773" y="75683"/>
                  </a:lnTo>
                  <a:lnTo>
                    <a:pt x="211662" y="77315"/>
                  </a:lnTo>
                  <a:lnTo>
                    <a:pt x="248211" y="88865"/>
                  </a:lnTo>
                  <a:lnTo>
                    <a:pt x="280368" y="122164"/>
                  </a:lnTo>
                  <a:lnTo>
                    <a:pt x="293676" y="162194"/>
                  </a:lnTo>
                  <a:lnTo>
                    <a:pt x="299261" y="216145"/>
                  </a:lnTo>
                  <a:lnTo>
                    <a:pt x="299634" y="237333"/>
                  </a:lnTo>
                  <a:lnTo>
                    <a:pt x="299634" y="486571"/>
                  </a:lnTo>
                  <a:lnTo>
                    <a:pt x="384857" y="486571"/>
                  </a:lnTo>
                  <a:lnTo>
                    <a:pt x="384788" y="216145"/>
                  </a:lnTo>
                  <a:lnTo>
                    <a:pt x="382561" y="172507"/>
                  </a:lnTo>
                  <a:lnTo>
                    <a:pt x="375695" y="130121"/>
                  </a:lnTo>
                  <a:lnTo>
                    <a:pt x="363203" y="92672"/>
                  </a:lnTo>
                  <a:lnTo>
                    <a:pt x="354450" y="76060"/>
                  </a:lnTo>
                  <a:lnTo>
                    <a:pt x="353818" y="75139"/>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22" name="Google Shape;22;p2"/>
            <p:cNvSpPr/>
            <p:nvPr/>
          </p:nvSpPr>
          <p:spPr>
            <a:xfrm>
              <a:off x="18385683" y="1068139"/>
              <a:ext cx="285115" cy="634364"/>
            </a:xfrm>
            <a:custGeom>
              <a:rect b="b" l="l" r="r" t="t"/>
              <a:pathLst>
                <a:path extrusionOk="0" h="634364" w="285115">
                  <a:moveTo>
                    <a:pt x="85233" y="0"/>
                  </a:moveTo>
                  <a:lnTo>
                    <a:pt x="0" y="14659"/>
                  </a:lnTo>
                  <a:lnTo>
                    <a:pt x="0" y="439840"/>
                  </a:lnTo>
                  <a:lnTo>
                    <a:pt x="1952" y="484630"/>
                  </a:lnTo>
                  <a:lnTo>
                    <a:pt x="7800" y="523680"/>
                  </a:lnTo>
                  <a:lnTo>
                    <a:pt x="25929" y="571537"/>
                  </a:lnTo>
                  <a:lnTo>
                    <a:pt x="57165" y="606265"/>
                  </a:lnTo>
                  <a:lnTo>
                    <a:pt x="102554" y="627142"/>
                  </a:lnTo>
                  <a:lnTo>
                    <a:pt x="142638" y="633323"/>
                  </a:lnTo>
                  <a:lnTo>
                    <a:pt x="165858" y="634095"/>
                  </a:lnTo>
                  <a:lnTo>
                    <a:pt x="185934" y="633465"/>
                  </a:lnTo>
                  <a:lnTo>
                    <a:pt x="239626" y="624022"/>
                  </a:lnTo>
                  <a:lnTo>
                    <a:pt x="277337" y="610970"/>
                  </a:lnTo>
                  <a:lnTo>
                    <a:pt x="284986" y="607531"/>
                  </a:lnTo>
                  <a:lnTo>
                    <a:pt x="272208" y="558967"/>
                  </a:lnTo>
                  <a:lnTo>
                    <a:pt x="173188" y="558967"/>
                  </a:lnTo>
                  <a:lnTo>
                    <a:pt x="162537" y="558622"/>
                  </a:lnTo>
                  <a:lnTo>
                    <a:pt x="119590" y="546023"/>
                  </a:lnTo>
                  <a:lnTo>
                    <a:pt x="93822" y="509081"/>
                  </a:lnTo>
                  <a:lnTo>
                    <a:pt x="86603" y="471566"/>
                  </a:lnTo>
                  <a:lnTo>
                    <a:pt x="85233" y="219009"/>
                  </a:lnTo>
                  <a:lnTo>
                    <a:pt x="265751" y="219009"/>
                  </a:lnTo>
                  <a:lnTo>
                    <a:pt x="265751" y="147534"/>
                  </a:lnTo>
                  <a:lnTo>
                    <a:pt x="85233" y="147534"/>
                  </a:lnTo>
                  <a:lnTo>
                    <a:pt x="85233" y="0"/>
                  </a:lnTo>
                  <a:close/>
                </a:path>
                <a:path extrusionOk="0" h="634364" w="285115">
                  <a:moveTo>
                    <a:pt x="266662" y="537889"/>
                  </a:moveTo>
                  <a:lnTo>
                    <a:pt x="223021" y="554068"/>
                  </a:lnTo>
                  <a:lnTo>
                    <a:pt x="173188" y="558967"/>
                  </a:lnTo>
                  <a:lnTo>
                    <a:pt x="272208" y="558967"/>
                  </a:lnTo>
                  <a:lnTo>
                    <a:pt x="266662" y="537889"/>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23" name="Google Shape;23;p2"/>
            <p:cNvSpPr/>
            <p:nvPr/>
          </p:nvSpPr>
          <p:spPr>
            <a:xfrm>
              <a:off x="18730219" y="1215678"/>
              <a:ext cx="385444" cy="487044"/>
            </a:xfrm>
            <a:custGeom>
              <a:rect b="b" l="l" r="r" t="t"/>
              <a:pathLst>
                <a:path extrusionOk="0" h="487044" w="385444">
                  <a:moveTo>
                    <a:pt x="85233" y="0"/>
                  </a:moveTo>
                  <a:lnTo>
                    <a:pt x="0" y="0"/>
                  </a:lnTo>
                  <a:lnTo>
                    <a:pt x="0" y="267562"/>
                  </a:lnTo>
                  <a:lnTo>
                    <a:pt x="2516" y="313955"/>
                  </a:lnTo>
                  <a:lnTo>
                    <a:pt x="10083" y="355989"/>
                  </a:lnTo>
                  <a:lnTo>
                    <a:pt x="23371" y="393218"/>
                  </a:lnTo>
                  <a:lnTo>
                    <a:pt x="55433" y="439007"/>
                  </a:lnTo>
                  <a:lnTo>
                    <a:pt x="103557" y="470530"/>
                  </a:lnTo>
                  <a:lnTo>
                    <a:pt x="145473" y="482550"/>
                  </a:lnTo>
                  <a:lnTo>
                    <a:pt x="196098" y="486561"/>
                  </a:lnTo>
                  <a:lnTo>
                    <a:pt x="226769" y="486046"/>
                  </a:lnTo>
                  <a:lnTo>
                    <a:pt x="282436" y="481927"/>
                  </a:lnTo>
                  <a:lnTo>
                    <a:pt x="330314" y="474254"/>
                  </a:lnTo>
                  <a:lnTo>
                    <a:pt x="369027" y="466464"/>
                  </a:lnTo>
                  <a:lnTo>
                    <a:pt x="384867" y="462739"/>
                  </a:lnTo>
                  <a:lnTo>
                    <a:pt x="384867" y="411432"/>
                  </a:lnTo>
                  <a:lnTo>
                    <a:pt x="205260" y="411432"/>
                  </a:lnTo>
                  <a:lnTo>
                    <a:pt x="175076" y="409084"/>
                  </a:lnTo>
                  <a:lnTo>
                    <a:pt x="128808" y="390295"/>
                  </a:lnTo>
                  <a:lnTo>
                    <a:pt x="100693" y="351981"/>
                  </a:lnTo>
                  <a:lnTo>
                    <a:pt x="86950" y="289674"/>
                  </a:lnTo>
                  <a:lnTo>
                    <a:pt x="85233" y="249238"/>
                  </a:lnTo>
                  <a:lnTo>
                    <a:pt x="85233" y="0"/>
                  </a:lnTo>
                  <a:close/>
                </a:path>
                <a:path extrusionOk="0" h="487044" w="385444">
                  <a:moveTo>
                    <a:pt x="384867" y="0"/>
                  </a:moveTo>
                  <a:lnTo>
                    <a:pt x="299645" y="0"/>
                  </a:lnTo>
                  <a:lnTo>
                    <a:pt x="299645" y="402270"/>
                  </a:lnTo>
                  <a:lnTo>
                    <a:pt x="296577" y="403495"/>
                  </a:lnTo>
                  <a:lnTo>
                    <a:pt x="254624" y="408874"/>
                  </a:lnTo>
                  <a:lnTo>
                    <a:pt x="212189" y="411373"/>
                  </a:lnTo>
                  <a:lnTo>
                    <a:pt x="205260" y="411432"/>
                  </a:lnTo>
                  <a:lnTo>
                    <a:pt x="384867" y="411432"/>
                  </a:lnTo>
                  <a:lnTo>
                    <a:pt x="384867" y="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24" name="Google Shape;24;p2"/>
            <p:cNvSpPr/>
            <p:nvPr/>
          </p:nvSpPr>
          <p:spPr>
            <a:xfrm>
              <a:off x="19193884" y="981061"/>
              <a:ext cx="385444" cy="385444"/>
            </a:xfrm>
            <a:custGeom>
              <a:rect b="b" l="l" r="r" t="t"/>
              <a:pathLst>
                <a:path extrusionOk="0" h="385444" w="385444">
                  <a:moveTo>
                    <a:pt x="192412" y="0"/>
                  </a:moveTo>
                  <a:lnTo>
                    <a:pt x="148293" y="5081"/>
                  </a:lnTo>
                  <a:lnTo>
                    <a:pt x="107793" y="19556"/>
                  </a:lnTo>
                  <a:lnTo>
                    <a:pt x="72067" y="42271"/>
                  </a:lnTo>
                  <a:lnTo>
                    <a:pt x="42270" y="72069"/>
                  </a:lnTo>
                  <a:lnTo>
                    <a:pt x="19556" y="107797"/>
                  </a:lnTo>
                  <a:lnTo>
                    <a:pt x="5081" y="148300"/>
                  </a:lnTo>
                  <a:lnTo>
                    <a:pt x="0" y="192423"/>
                  </a:lnTo>
                  <a:lnTo>
                    <a:pt x="5081" y="236543"/>
                  </a:lnTo>
                  <a:lnTo>
                    <a:pt x="19556" y="277046"/>
                  </a:lnTo>
                  <a:lnTo>
                    <a:pt x="42270" y="312777"/>
                  </a:lnTo>
                  <a:lnTo>
                    <a:pt x="72067" y="342578"/>
                  </a:lnTo>
                  <a:lnTo>
                    <a:pt x="107793" y="365296"/>
                  </a:lnTo>
                  <a:lnTo>
                    <a:pt x="148293" y="379774"/>
                  </a:lnTo>
                  <a:lnTo>
                    <a:pt x="192412" y="384857"/>
                  </a:lnTo>
                  <a:lnTo>
                    <a:pt x="236540" y="379774"/>
                  </a:lnTo>
                  <a:lnTo>
                    <a:pt x="277047" y="365296"/>
                  </a:lnTo>
                  <a:lnTo>
                    <a:pt x="312779" y="342578"/>
                  </a:lnTo>
                  <a:lnTo>
                    <a:pt x="342581" y="312777"/>
                  </a:lnTo>
                  <a:lnTo>
                    <a:pt x="365298" y="277046"/>
                  </a:lnTo>
                  <a:lnTo>
                    <a:pt x="379775" y="236543"/>
                  </a:lnTo>
                  <a:lnTo>
                    <a:pt x="384857" y="192423"/>
                  </a:lnTo>
                  <a:lnTo>
                    <a:pt x="379775" y="148300"/>
                  </a:lnTo>
                  <a:lnTo>
                    <a:pt x="365298" y="107797"/>
                  </a:lnTo>
                  <a:lnTo>
                    <a:pt x="342581" y="72069"/>
                  </a:lnTo>
                  <a:lnTo>
                    <a:pt x="312779" y="42271"/>
                  </a:lnTo>
                  <a:lnTo>
                    <a:pt x="277047" y="19556"/>
                  </a:lnTo>
                  <a:lnTo>
                    <a:pt x="236540" y="5081"/>
                  </a:lnTo>
                  <a:lnTo>
                    <a:pt x="192412" y="0"/>
                  </a:lnTo>
                  <a:close/>
                </a:path>
              </a:pathLst>
            </a:custGeom>
            <a:solidFill>
              <a:srgbClr val="E9500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25" name="Google Shape;25;p2"/>
            <p:cNvSpPr/>
            <p:nvPr/>
          </p:nvSpPr>
          <p:spPr>
            <a:xfrm>
              <a:off x="19236956" y="1041005"/>
              <a:ext cx="255905" cy="265430"/>
            </a:xfrm>
            <a:custGeom>
              <a:rect b="b" l="l" r="r" t="t"/>
              <a:pathLst>
                <a:path extrusionOk="0" h="265430" w="255905">
                  <a:moveTo>
                    <a:pt x="208608" y="215851"/>
                  </a:moveTo>
                  <a:lnTo>
                    <a:pt x="199302" y="218986"/>
                  </a:lnTo>
                  <a:lnTo>
                    <a:pt x="191930" y="225480"/>
                  </a:lnTo>
                  <a:lnTo>
                    <a:pt x="187769" y="234001"/>
                  </a:lnTo>
                  <a:lnTo>
                    <a:pt x="187110" y="243464"/>
                  </a:lnTo>
                  <a:lnTo>
                    <a:pt x="190245" y="252786"/>
                  </a:lnTo>
                  <a:lnTo>
                    <a:pt x="196739" y="260147"/>
                  </a:lnTo>
                  <a:lnTo>
                    <a:pt x="205259" y="264302"/>
                  </a:lnTo>
                  <a:lnTo>
                    <a:pt x="214719" y="264961"/>
                  </a:lnTo>
                  <a:lnTo>
                    <a:pt x="224035" y="261832"/>
                  </a:lnTo>
                  <a:lnTo>
                    <a:pt x="231397" y="255332"/>
                  </a:lnTo>
                  <a:lnTo>
                    <a:pt x="235555" y="246809"/>
                  </a:lnTo>
                  <a:lnTo>
                    <a:pt x="236215" y="237348"/>
                  </a:lnTo>
                  <a:lnTo>
                    <a:pt x="233081" y="228032"/>
                  </a:lnTo>
                  <a:lnTo>
                    <a:pt x="226586" y="220666"/>
                  </a:lnTo>
                  <a:lnTo>
                    <a:pt x="218065" y="216508"/>
                  </a:lnTo>
                  <a:lnTo>
                    <a:pt x="208608" y="215851"/>
                  </a:lnTo>
                  <a:close/>
                </a:path>
                <a:path extrusionOk="0" h="265430" w="255905">
                  <a:moveTo>
                    <a:pt x="119629" y="196484"/>
                  </a:moveTo>
                  <a:lnTo>
                    <a:pt x="102206" y="227771"/>
                  </a:lnTo>
                  <a:lnTo>
                    <a:pt x="113188" y="232463"/>
                  </a:lnTo>
                  <a:lnTo>
                    <a:pt x="124763" y="235916"/>
                  </a:lnTo>
                  <a:lnTo>
                    <a:pt x="136844" y="238047"/>
                  </a:lnTo>
                  <a:lnTo>
                    <a:pt x="149346" y="238776"/>
                  </a:lnTo>
                  <a:lnTo>
                    <a:pt x="156533" y="238535"/>
                  </a:lnTo>
                  <a:lnTo>
                    <a:pt x="163590" y="237824"/>
                  </a:lnTo>
                  <a:lnTo>
                    <a:pt x="170504" y="236660"/>
                  </a:lnTo>
                  <a:lnTo>
                    <a:pt x="177261" y="235058"/>
                  </a:lnTo>
                  <a:lnTo>
                    <a:pt x="179244" y="227716"/>
                  </a:lnTo>
                  <a:lnTo>
                    <a:pt x="182786" y="220944"/>
                  </a:lnTo>
                  <a:lnTo>
                    <a:pt x="187814" y="215027"/>
                  </a:lnTo>
                  <a:lnTo>
                    <a:pt x="194255" y="210253"/>
                  </a:lnTo>
                  <a:lnTo>
                    <a:pt x="201606" y="207066"/>
                  </a:lnTo>
                  <a:lnTo>
                    <a:pt x="209239" y="205668"/>
                  </a:lnTo>
                  <a:lnTo>
                    <a:pt x="226137" y="205668"/>
                  </a:lnTo>
                  <a:lnTo>
                    <a:pt x="228354" y="203038"/>
                  </a:lnTo>
                  <a:lnTo>
                    <a:pt x="149346" y="203038"/>
                  </a:lnTo>
                  <a:lnTo>
                    <a:pt x="141498" y="202606"/>
                  </a:lnTo>
                  <a:lnTo>
                    <a:pt x="133899" y="201340"/>
                  </a:lnTo>
                  <a:lnTo>
                    <a:pt x="126593" y="199284"/>
                  </a:lnTo>
                  <a:lnTo>
                    <a:pt x="119629" y="196484"/>
                  </a:lnTo>
                  <a:close/>
                </a:path>
                <a:path extrusionOk="0" h="265430" w="255905">
                  <a:moveTo>
                    <a:pt x="90416" y="44017"/>
                  </a:moveTo>
                  <a:lnTo>
                    <a:pt x="75520" y="56025"/>
                  </a:lnTo>
                  <a:lnTo>
                    <a:pt x="63012" y="70485"/>
                  </a:lnTo>
                  <a:lnTo>
                    <a:pt x="53243" y="87046"/>
                  </a:lnTo>
                  <a:lnTo>
                    <a:pt x="46564" y="105356"/>
                  </a:lnTo>
                  <a:lnTo>
                    <a:pt x="51932" y="110746"/>
                  </a:lnTo>
                  <a:lnTo>
                    <a:pt x="56024" y="117199"/>
                  </a:lnTo>
                  <a:lnTo>
                    <a:pt x="58632" y="124511"/>
                  </a:lnTo>
                  <a:lnTo>
                    <a:pt x="59547" y="132475"/>
                  </a:lnTo>
                  <a:lnTo>
                    <a:pt x="58632" y="140447"/>
                  </a:lnTo>
                  <a:lnTo>
                    <a:pt x="56024" y="147764"/>
                  </a:lnTo>
                  <a:lnTo>
                    <a:pt x="51932" y="154219"/>
                  </a:lnTo>
                  <a:lnTo>
                    <a:pt x="46564" y="159605"/>
                  </a:lnTo>
                  <a:lnTo>
                    <a:pt x="53243" y="177915"/>
                  </a:lnTo>
                  <a:lnTo>
                    <a:pt x="63012" y="194476"/>
                  </a:lnTo>
                  <a:lnTo>
                    <a:pt x="75520" y="208936"/>
                  </a:lnTo>
                  <a:lnTo>
                    <a:pt x="90416" y="220944"/>
                  </a:lnTo>
                  <a:lnTo>
                    <a:pt x="108792" y="190222"/>
                  </a:lnTo>
                  <a:lnTo>
                    <a:pt x="96454" y="179167"/>
                  </a:lnTo>
                  <a:lnTo>
                    <a:pt x="86992" y="165511"/>
                  </a:lnTo>
                  <a:lnTo>
                    <a:pt x="80930" y="149773"/>
                  </a:lnTo>
                  <a:lnTo>
                    <a:pt x="78793" y="132475"/>
                  </a:lnTo>
                  <a:lnTo>
                    <a:pt x="80930" y="115179"/>
                  </a:lnTo>
                  <a:lnTo>
                    <a:pt x="86992" y="99445"/>
                  </a:lnTo>
                  <a:lnTo>
                    <a:pt x="96454" y="85792"/>
                  </a:lnTo>
                  <a:lnTo>
                    <a:pt x="108792" y="74739"/>
                  </a:lnTo>
                  <a:lnTo>
                    <a:pt x="90416" y="44017"/>
                  </a:lnTo>
                  <a:close/>
                </a:path>
                <a:path extrusionOk="0" h="265430" w="255905">
                  <a:moveTo>
                    <a:pt x="226137" y="205668"/>
                  </a:moveTo>
                  <a:lnTo>
                    <a:pt x="209239" y="205668"/>
                  </a:lnTo>
                  <a:lnTo>
                    <a:pt x="216872" y="205984"/>
                  </a:lnTo>
                  <a:lnTo>
                    <a:pt x="224223" y="207939"/>
                  </a:lnTo>
                  <a:lnTo>
                    <a:pt x="226137" y="205668"/>
                  </a:lnTo>
                  <a:close/>
                </a:path>
                <a:path extrusionOk="0" h="265430" w="255905">
                  <a:moveTo>
                    <a:pt x="219626" y="138726"/>
                  </a:moveTo>
                  <a:lnTo>
                    <a:pt x="212495" y="163980"/>
                  </a:lnTo>
                  <a:lnTo>
                    <a:pt x="197126" y="184398"/>
                  </a:lnTo>
                  <a:lnTo>
                    <a:pt x="175436" y="198058"/>
                  </a:lnTo>
                  <a:lnTo>
                    <a:pt x="149346" y="203038"/>
                  </a:lnTo>
                  <a:lnTo>
                    <a:pt x="228354" y="203038"/>
                  </a:lnTo>
                  <a:lnTo>
                    <a:pt x="236409" y="193483"/>
                  </a:lnTo>
                  <a:lnTo>
                    <a:pt x="245899" y="176996"/>
                  </a:lnTo>
                  <a:lnTo>
                    <a:pt x="252352" y="158819"/>
                  </a:lnTo>
                  <a:lnTo>
                    <a:pt x="255426" y="139292"/>
                  </a:lnTo>
                  <a:lnTo>
                    <a:pt x="219626" y="138726"/>
                  </a:lnTo>
                  <a:close/>
                </a:path>
                <a:path extrusionOk="0" h="265430" w="255905">
                  <a:moveTo>
                    <a:pt x="24742" y="107732"/>
                  </a:moveTo>
                  <a:lnTo>
                    <a:pt x="15111" y="109677"/>
                  </a:lnTo>
                  <a:lnTo>
                    <a:pt x="7247" y="114980"/>
                  </a:lnTo>
                  <a:lnTo>
                    <a:pt x="1944" y="122844"/>
                  </a:lnTo>
                  <a:lnTo>
                    <a:pt x="0" y="132475"/>
                  </a:lnTo>
                  <a:lnTo>
                    <a:pt x="1944" y="142106"/>
                  </a:lnTo>
                  <a:lnTo>
                    <a:pt x="7247" y="149971"/>
                  </a:lnTo>
                  <a:lnTo>
                    <a:pt x="15111" y="155273"/>
                  </a:lnTo>
                  <a:lnTo>
                    <a:pt x="24742" y="157218"/>
                  </a:lnTo>
                  <a:lnTo>
                    <a:pt x="34367" y="155273"/>
                  </a:lnTo>
                  <a:lnTo>
                    <a:pt x="42229" y="149971"/>
                  </a:lnTo>
                  <a:lnTo>
                    <a:pt x="47530" y="142106"/>
                  </a:lnTo>
                  <a:lnTo>
                    <a:pt x="49474" y="132475"/>
                  </a:lnTo>
                  <a:lnTo>
                    <a:pt x="47530" y="122844"/>
                  </a:lnTo>
                  <a:lnTo>
                    <a:pt x="42229" y="114980"/>
                  </a:lnTo>
                  <a:lnTo>
                    <a:pt x="34367" y="109677"/>
                  </a:lnTo>
                  <a:lnTo>
                    <a:pt x="24742" y="107732"/>
                  </a:lnTo>
                  <a:close/>
                </a:path>
                <a:path extrusionOk="0" h="265430" w="255905">
                  <a:moveTo>
                    <a:pt x="228347" y="61922"/>
                  </a:moveTo>
                  <a:lnTo>
                    <a:pt x="149346" y="61922"/>
                  </a:lnTo>
                  <a:lnTo>
                    <a:pt x="175436" y="66903"/>
                  </a:lnTo>
                  <a:lnTo>
                    <a:pt x="197126" y="80562"/>
                  </a:lnTo>
                  <a:lnTo>
                    <a:pt x="212495" y="100977"/>
                  </a:lnTo>
                  <a:lnTo>
                    <a:pt x="219626" y="126224"/>
                  </a:lnTo>
                  <a:lnTo>
                    <a:pt x="255426" y="125669"/>
                  </a:lnTo>
                  <a:lnTo>
                    <a:pt x="252352" y="106138"/>
                  </a:lnTo>
                  <a:lnTo>
                    <a:pt x="245899" y="87962"/>
                  </a:lnTo>
                  <a:lnTo>
                    <a:pt x="236409" y="71481"/>
                  </a:lnTo>
                  <a:lnTo>
                    <a:pt x="228347" y="61922"/>
                  </a:lnTo>
                  <a:close/>
                </a:path>
                <a:path extrusionOk="0" h="265430" w="255905">
                  <a:moveTo>
                    <a:pt x="149346" y="26196"/>
                  </a:moveTo>
                  <a:lnTo>
                    <a:pt x="136844" y="26923"/>
                  </a:lnTo>
                  <a:lnTo>
                    <a:pt x="124763" y="29050"/>
                  </a:lnTo>
                  <a:lnTo>
                    <a:pt x="113188" y="32499"/>
                  </a:lnTo>
                  <a:lnTo>
                    <a:pt x="102206" y="37190"/>
                  </a:lnTo>
                  <a:lnTo>
                    <a:pt x="119629" y="68477"/>
                  </a:lnTo>
                  <a:lnTo>
                    <a:pt x="126593" y="65682"/>
                  </a:lnTo>
                  <a:lnTo>
                    <a:pt x="133899" y="63625"/>
                  </a:lnTo>
                  <a:lnTo>
                    <a:pt x="141498" y="62356"/>
                  </a:lnTo>
                  <a:lnTo>
                    <a:pt x="149346" y="61922"/>
                  </a:lnTo>
                  <a:lnTo>
                    <a:pt x="228347" y="61922"/>
                  </a:lnTo>
                  <a:lnTo>
                    <a:pt x="226134" y="59298"/>
                  </a:lnTo>
                  <a:lnTo>
                    <a:pt x="209239" y="59298"/>
                  </a:lnTo>
                  <a:lnTo>
                    <a:pt x="201606" y="57900"/>
                  </a:lnTo>
                  <a:lnTo>
                    <a:pt x="177261" y="29902"/>
                  </a:lnTo>
                  <a:lnTo>
                    <a:pt x="170504" y="28303"/>
                  </a:lnTo>
                  <a:lnTo>
                    <a:pt x="163590" y="27142"/>
                  </a:lnTo>
                  <a:lnTo>
                    <a:pt x="156533" y="26435"/>
                  </a:lnTo>
                  <a:lnTo>
                    <a:pt x="149346" y="26196"/>
                  </a:lnTo>
                  <a:close/>
                </a:path>
                <a:path extrusionOk="0" h="265430" w="255905">
                  <a:moveTo>
                    <a:pt x="224223" y="57032"/>
                  </a:moveTo>
                  <a:lnTo>
                    <a:pt x="216872" y="58982"/>
                  </a:lnTo>
                  <a:lnTo>
                    <a:pt x="209239" y="59298"/>
                  </a:lnTo>
                  <a:lnTo>
                    <a:pt x="226134" y="59298"/>
                  </a:lnTo>
                  <a:lnTo>
                    <a:pt x="224223" y="57032"/>
                  </a:lnTo>
                  <a:close/>
                </a:path>
                <a:path extrusionOk="0" h="265430" w="255905">
                  <a:moveTo>
                    <a:pt x="214728" y="0"/>
                  </a:moveTo>
                  <a:lnTo>
                    <a:pt x="205267" y="660"/>
                  </a:lnTo>
                  <a:lnTo>
                    <a:pt x="196742" y="4819"/>
                  </a:lnTo>
                  <a:lnTo>
                    <a:pt x="190245" y="12186"/>
                  </a:lnTo>
                  <a:lnTo>
                    <a:pt x="187110" y="21497"/>
                  </a:lnTo>
                  <a:lnTo>
                    <a:pt x="187769" y="30957"/>
                  </a:lnTo>
                  <a:lnTo>
                    <a:pt x="191930" y="39479"/>
                  </a:lnTo>
                  <a:lnTo>
                    <a:pt x="199302" y="45975"/>
                  </a:lnTo>
                  <a:lnTo>
                    <a:pt x="208609" y="49108"/>
                  </a:lnTo>
                  <a:lnTo>
                    <a:pt x="218069" y="48448"/>
                  </a:lnTo>
                  <a:lnTo>
                    <a:pt x="226590" y="44286"/>
                  </a:lnTo>
                  <a:lnTo>
                    <a:pt x="233081" y="36918"/>
                  </a:lnTo>
                  <a:lnTo>
                    <a:pt x="236218" y="27611"/>
                  </a:lnTo>
                  <a:lnTo>
                    <a:pt x="235563" y="18150"/>
                  </a:lnTo>
                  <a:lnTo>
                    <a:pt x="231406" y="9626"/>
                  </a:lnTo>
                  <a:lnTo>
                    <a:pt x="224035" y="3128"/>
                  </a:lnTo>
                  <a:lnTo>
                    <a:pt x="214728"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grpSp>
      <p:grpSp>
        <p:nvGrpSpPr>
          <p:cNvPr id="26" name="Google Shape;26;p2"/>
          <p:cNvGrpSpPr/>
          <p:nvPr/>
        </p:nvGrpSpPr>
        <p:grpSpPr>
          <a:xfrm>
            <a:off x="5280325" y="4664038"/>
            <a:ext cx="1681739" cy="219775"/>
            <a:chOff x="15881094" y="10135417"/>
            <a:chExt cx="3697755" cy="483234"/>
          </a:xfrm>
        </p:grpSpPr>
        <p:sp>
          <p:nvSpPr>
            <p:cNvPr id="27" name="Google Shape;27;p2"/>
            <p:cNvSpPr/>
            <p:nvPr/>
          </p:nvSpPr>
          <p:spPr>
            <a:xfrm>
              <a:off x="15881094" y="10135417"/>
              <a:ext cx="358140" cy="483234"/>
            </a:xfrm>
            <a:custGeom>
              <a:rect b="b" l="l" r="r" t="t"/>
              <a:pathLst>
                <a:path extrusionOk="0" h="483234" w="358140">
                  <a:moveTo>
                    <a:pt x="217354" y="0"/>
                  </a:moveTo>
                  <a:lnTo>
                    <a:pt x="174504" y="3999"/>
                  </a:lnTo>
                  <a:lnTo>
                    <a:pt x="133994" y="15999"/>
                  </a:lnTo>
                  <a:lnTo>
                    <a:pt x="97006" y="35665"/>
                  </a:lnTo>
                  <a:lnTo>
                    <a:pt x="64668" y="62668"/>
                  </a:lnTo>
                  <a:lnTo>
                    <a:pt x="37835" y="96923"/>
                  </a:lnTo>
                  <a:lnTo>
                    <a:pt x="17339" y="138341"/>
                  </a:lnTo>
                  <a:lnTo>
                    <a:pt x="4331" y="186596"/>
                  </a:lnTo>
                  <a:lnTo>
                    <a:pt x="0" y="241353"/>
                  </a:lnTo>
                  <a:lnTo>
                    <a:pt x="978" y="269524"/>
                  </a:lnTo>
                  <a:lnTo>
                    <a:pt x="8808" y="320867"/>
                  </a:lnTo>
                  <a:lnTo>
                    <a:pt x="24308" y="365511"/>
                  </a:lnTo>
                  <a:lnTo>
                    <a:pt x="46481" y="403348"/>
                  </a:lnTo>
                  <a:lnTo>
                    <a:pt x="75049" y="434268"/>
                  </a:lnTo>
                  <a:lnTo>
                    <a:pt x="109383" y="457769"/>
                  </a:lnTo>
                  <a:lnTo>
                    <a:pt x="149220" y="473709"/>
                  </a:lnTo>
                  <a:lnTo>
                    <a:pt x="193559" y="481708"/>
                  </a:lnTo>
                  <a:lnTo>
                    <a:pt x="217354" y="482707"/>
                  </a:lnTo>
                  <a:lnTo>
                    <a:pt x="231105" y="482499"/>
                  </a:lnTo>
                  <a:lnTo>
                    <a:pt x="269353" y="479378"/>
                  </a:lnTo>
                  <a:lnTo>
                    <a:pt x="311362" y="471367"/>
                  </a:lnTo>
                  <a:lnTo>
                    <a:pt x="349371" y="458373"/>
                  </a:lnTo>
                  <a:lnTo>
                    <a:pt x="358030" y="453378"/>
                  </a:lnTo>
                  <a:lnTo>
                    <a:pt x="349486" y="426039"/>
                  </a:lnTo>
                  <a:lnTo>
                    <a:pt x="224694" y="426039"/>
                  </a:lnTo>
                  <a:lnTo>
                    <a:pt x="205665" y="425206"/>
                  </a:lnTo>
                  <a:lnTo>
                    <a:pt x="156351" y="412699"/>
                  </a:lnTo>
                  <a:lnTo>
                    <a:pt x="118093" y="386518"/>
                  </a:lnTo>
                  <a:lnTo>
                    <a:pt x="90503" y="348278"/>
                  </a:lnTo>
                  <a:lnTo>
                    <a:pt x="74114" y="299232"/>
                  </a:lnTo>
                  <a:lnTo>
                    <a:pt x="68668" y="241353"/>
                  </a:lnTo>
                  <a:lnTo>
                    <a:pt x="69356" y="220543"/>
                  </a:lnTo>
                  <a:lnTo>
                    <a:pt x="74861" y="182035"/>
                  </a:lnTo>
                  <a:lnTo>
                    <a:pt x="92929" y="132594"/>
                  </a:lnTo>
                  <a:lnTo>
                    <a:pt x="121176" y="94711"/>
                  </a:lnTo>
                  <a:lnTo>
                    <a:pt x="158686" y="69338"/>
                  </a:lnTo>
                  <a:lnTo>
                    <a:pt x="204063" y="57461"/>
                  </a:lnTo>
                  <a:lnTo>
                    <a:pt x="220694" y="56668"/>
                  </a:lnTo>
                  <a:lnTo>
                    <a:pt x="345756" y="56668"/>
                  </a:lnTo>
                  <a:lnTo>
                    <a:pt x="354701" y="31999"/>
                  </a:lnTo>
                  <a:lnTo>
                    <a:pt x="312032" y="13329"/>
                  </a:lnTo>
                  <a:lnTo>
                    <a:pt x="271010" y="3997"/>
                  </a:lnTo>
                  <a:lnTo>
                    <a:pt x="231959" y="249"/>
                  </a:lnTo>
                  <a:lnTo>
                    <a:pt x="217354" y="0"/>
                  </a:lnTo>
                  <a:close/>
                </a:path>
                <a:path extrusionOk="0" h="483234" w="358140">
                  <a:moveTo>
                    <a:pt x="341361" y="400040"/>
                  </a:moveTo>
                  <a:lnTo>
                    <a:pt x="297697" y="416699"/>
                  </a:lnTo>
                  <a:lnTo>
                    <a:pt x="245754" y="425456"/>
                  </a:lnTo>
                  <a:lnTo>
                    <a:pt x="224694" y="426039"/>
                  </a:lnTo>
                  <a:lnTo>
                    <a:pt x="349486" y="426039"/>
                  </a:lnTo>
                  <a:lnTo>
                    <a:pt x="341361" y="400040"/>
                  </a:lnTo>
                  <a:close/>
                </a:path>
                <a:path extrusionOk="0" h="483234" w="358140">
                  <a:moveTo>
                    <a:pt x="345756" y="56668"/>
                  </a:moveTo>
                  <a:lnTo>
                    <a:pt x="220694" y="56668"/>
                  </a:lnTo>
                  <a:lnTo>
                    <a:pt x="230568" y="56855"/>
                  </a:lnTo>
                  <a:lnTo>
                    <a:pt x="240192" y="57415"/>
                  </a:lnTo>
                  <a:lnTo>
                    <a:pt x="284005" y="65108"/>
                  </a:lnTo>
                  <a:lnTo>
                    <a:pt x="325581" y="79788"/>
                  </a:lnTo>
                  <a:lnTo>
                    <a:pt x="335361" y="85337"/>
                  </a:lnTo>
                  <a:lnTo>
                    <a:pt x="345756" y="56668"/>
                  </a:lnTo>
                  <a:close/>
                </a:path>
              </a:pathLst>
            </a:custGeom>
            <a:solidFill>
              <a:srgbClr val="77295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28" name="Google Shape;28;p2"/>
            <p:cNvSpPr/>
            <p:nvPr/>
          </p:nvSpPr>
          <p:spPr>
            <a:xfrm>
              <a:off x="16263797" y="10146089"/>
              <a:ext cx="431800" cy="462279"/>
            </a:xfrm>
            <a:custGeom>
              <a:rect b="b" l="l" r="r" t="t"/>
              <a:pathLst>
                <a:path extrusionOk="0" h="462279" w="431800">
                  <a:moveTo>
                    <a:pt x="245343" y="0"/>
                  </a:moveTo>
                  <a:lnTo>
                    <a:pt x="186004" y="0"/>
                  </a:lnTo>
                  <a:lnTo>
                    <a:pt x="174135" y="25059"/>
                  </a:lnTo>
                  <a:lnTo>
                    <a:pt x="151133" y="75559"/>
                  </a:lnTo>
                  <a:lnTo>
                    <a:pt x="128984" y="126815"/>
                  </a:lnTo>
                  <a:lnTo>
                    <a:pt x="106818" y="180322"/>
                  </a:lnTo>
                  <a:lnTo>
                    <a:pt x="84436" y="236410"/>
                  </a:lnTo>
                  <a:lnTo>
                    <a:pt x="61599" y="295586"/>
                  </a:lnTo>
                  <a:lnTo>
                    <a:pt x="38082" y="358321"/>
                  </a:lnTo>
                  <a:lnTo>
                    <a:pt x="13120" y="426058"/>
                  </a:lnTo>
                  <a:lnTo>
                    <a:pt x="0" y="462038"/>
                  </a:lnTo>
                  <a:lnTo>
                    <a:pt x="67338" y="462038"/>
                  </a:lnTo>
                  <a:lnTo>
                    <a:pt x="109336" y="343361"/>
                  </a:lnTo>
                  <a:lnTo>
                    <a:pt x="387706" y="343361"/>
                  </a:lnTo>
                  <a:lnTo>
                    <a:pt x="381370" y="326356"/>
                  </a:lnTo>
                  <a:lnTo>
                    <a:pt x="369757" y="295586"/>
                  </a:lnTo>
                  <a:lnTo>
                    <a:pt x="367883" y="290692"/>
                  </a:lnTo>
                  <a:lnTo>
                    <a:pt x="128006" y="290692"/>
                  </a:lnTo>
                  <a:lnTo>
                    <a:pt x="138358" y="261650"/>
                  </a:lnTo>
                  <a:lnTo>
                    <a:pt x="159199" y="205308"/>
                  </a:lnTo>
                  <a:lnTo>
                    <a:pt x="180325" y="151259"/>
                  </a:lnTo>
                  <a:lnTo>
                    <a:pt x="202491" y="99251"/>
                  </a:lnTo>
                  <a:lnTo>
                    <a:pt x="214014" y="73997"/>
                  </a:lnTo>
                  <a:lnTo>
                    <a:pt x="279528" y="73997"/>
                  </a:lnTo>
                  <a:lnTo>
                    <a:pt x="268854" y="50245"/>
                  </a:lnTo>
                  <a:lnTo>
                    <a:pt x="257224" y="25059"/>
                  </a:lnTo>
                  <a:lnTo>
                    <a:pt x="245343" y="0"/>
                  </a:lnTo>
                  <a:close/>
                </a:path>
                <a:path extrusionOk="0" h="462279" w="431800">
                  <a:moveTo>
                    <a:pt x="387706" y="343361"/>
                  </a:moveTo>
                  <a:lnTo>
                    <a:pt x="318691" y="343361"/>
                  </a:lnTo>
                  <a:lnTo>
                    <a:pt x="323982" y="358321"/>
                  </a:lnTo>
                  <a:lnTo>
                    <a:pt x="329191" y="373199"/>
                  </a:lnTo>
                  <a:lnTo>
                    <a:pt x="334317" y="387993"/>
                  </a:lnTo>
                  <a:lnTo>
                    <a:pt x="339361" y="402699"/>
                  </a:lnTo>
                  <a:lnTo>
                    <a:pt x="344444" y="417410"/>
                  </a:lnTo>
                  <a:lnTo>
                    <a:pt x="349692" y="432204"/>
                  </a:lnTo>
                  <a:lnTo>
                    <a:pt x="355106" y="447079"/>
                  </a:lnTo>
                  <a:lnTo>
                    <a:pt x="360690" y="462038"/>
                  </a:lnTo>
                  <a:lnTo>
                    <a:pt x="431369" y="462038"/>
                  </a:lnTo>
                  <a:lnTo>
                    <a:pt x="418242" y="426058"/>
                  </a:lnTo>
                  <a:lnTo>
                    <a:pt x="405533" y="391452"/>
                  </a:lnTo>
                  <a:lnTo>
                    <a:pt x="393242" y="358218"/>
                  </a:lnTo>
                  <a:lnTo>
                    <a:pt x="387706" y="343361"/>
                  </a:lnTo>
                  <a:close/>
                </a:path>
                <a:path extrusionOk="0" h="462279" w="431800">
                  <a:moveTo>
                    <a:pt x="279528" y="73997"/>
                  </a:moveTo>
                  <a:lnTo>
                    <a:pt x="214014" y="73997"/>
                  </a:lnTo>
                  <a:lnTo>
                    <a:pt x="225238" y="99272"/>
                  </a:lnTo>
                  <a:lnTo>
                    <a:pt x="236259" y="125089"/>
                  </a:lnTo>
                  <a:lnTo>
                    <a:pt x="257688" y="178340"/>
                  </a:lnTo>
                  <a:lnTo>
                    <a:pt x="278768" y="233597"/>
                  </a:lnTo>
                  <a:lnTo>
                    <a:pt x="300022" y="290692"/>
                  </a:lnTo>
                  <a:lnTo>
                    <a:pt x="367883" y="290692"/>
                  </a:lnTo>
                  <a:lnTo>
                    <a:pt x="346920" y="236410"/>
                  </a:lnTo>
                  <a:lnTo>
                    <a:pt x="324544" y="180322"/>
                  </a:lnTo>
                  <a:lnTo>
                    <a:pt x="302374" y="126815"/>
                  </a:lnTo>
                  <a:lnTo>
                    <a:pt x="280230" y="75559"/>
                  </a:lnTo>
                  <a:lnTo>
                    <a:pt x="279528" y="73997"/>
                  </a:lnTo>
                  <a:close/>
                </a:path>
              </a:pathLst>
            </a:custGeom>
            <a:solidFill>
              <a:srgbClr val="77295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29" name="Google Shape;29;p2"/>
            <p:cNvSpPr/>
            <p:nvPr/>
          </p:nvSpPr>
          <p:spPr>
            <a:xfrm>
              <a:off x="16760505" y="10146086"/>
              <a:ext cx="370840" cy="462279"/>
            </a:xfrm>
            <a:custGeom>
              <a:rect b="b" l="l" r="r" t="t"/>
              <a:pathLst>
                <a:path extrusionOk="0" h="462279" w="370840">
                  <a:moveTo>
                    <a:pt x="51328" y="0"/>
                  </a:moveTo>
                  <a:lnTo>
                    <a:pt x="0" y="0"/>
                  </a:lnTo>
                  <a:lnTo>
                    <a:pt x="0" y="462038"/>
                  </a:lnTo>
                  <a:lnTo>
                    <a:pt x="63338" y="462038"/>
                  </a:lnTo>
                  <a:lnTo>
                    <a:pt x="63338" y="101337"/>
                  </a:lnTo>
                  <a:lnTo>
                    <a:pt x="137168" y="101337"/>
                  </a:lnTo>
                  <a:lnTo>
                    <a:pt x="100778" y="56192"/>
                  </a:lnTo>
                  <a:lnTo>
                    <a:pt x="67272" y="17357"/>
                  </a:lnTo>
                  <a:lnTo>
                    <a:pt x="51328" y="0"/>
                  </a:lnTo>
                  <a:close/>
                </a:path>
                <a:path extrusionOk="0" h="462279" w="370840">
                  <a:moveTo>
                    <a:pt x="137168" y="101337"/>
                  </a:moveTo>
                  <a:lnTo>
                    <a:pt x="63338" y="101337"/>
                  </a:lnTo>
                  <a:lnTo>
                    <a:pt x="72873" y="112424"/>
                  </a:lnTo>
                  <a:lnTo>
                    <a:pt x="82832" y="124341"/>
                  </a:lnTo>
                  <a:lnTo>
                    <a:pt x="115090" y="164907"/>
                  </a:lnTo>
                  <a:lnTo>
                    <a:pt x="149346" y="210349"/>
                  </a:lnTo>
                  <a:lnTo>
                    <a:pt x="172761" y="242602"/>
                  </a:lnTo>
                  <a:lnTo>
                    <a:pt x="196350" y="276033"/>
                  </a:lnTo>
                  <a:lnTo>
                    <a:pt x="219598" y="309777"/>
                  </a:lnTo>
                  <a:lnTo>
                    <a:pt x="242013" y="343026"/>
                  </a:lnTo>
                  <a:lnTo>
                    <a:pt x="263270" y="375451"/>
                  </a:lnTo>
                  <a:lnTo>
                    <a:pt x="292257" y="421661"/>
                  </a:lnTo>
                  <a:lnTo>
                    <a:pt x="316691" y="462038"/>
                  </a:lnTo>
                  <a:lnTo>
                    <a:pt x="370700" y="462038"/>
                  </a:lnTo>
                  <a:lnTo>
                    <a:pt x="370700" y="342031"/>
                  </a:lnTo>
                  <a:lnTo>
                    <a:pt x="307362" y="342031"/>
                  </a:lnTo>
                  <a:lnTo>
                    <a:pt x="296087" y="323738"/>
                  </a:lnTo>
                  <a:lnTo>
                    <a:pt x="269916" y="283403"/>
                  </a:lnTo>
                  <a:lnTo>
                    <a:pt x="239266" y="238581"/>
                  </a:lnTo>
                  <a:lnTo>
                    <a:pt x="206263" y="192406"/>
                  </a:lnTo>
                  <a:lnTo>
                    <a:pt x="171468" y="145678"/>
                  </a:lnTo>
                  <a:lnTo>
                    <a:pt x="153840" y="122678"/>
                  </a:lnTo>
                  <a:lnTo>
                    <a:pt x="137168" y="101337"/>
                  </a:lnTo>
                  <a:close/>
                </a:path>
                <a:path extrusionOk="0" h="462279" w="370840">
                  <a:moveTo>
                    <a:pt x="370700" y="0"/>
                  </a:moveTo>
                  <a:lnTo>
                    <a:pt x="307362" y="0"/>
                  </a:lnTo>
                  <a:lnTo>
                    <a:pt x="307362" y="342031"/>
                  </a:lnTo>
                  <a:lnTo>
                    <a:pt x="370700" y="342031"/>
                  </a:lnTo>
                  <a:lnTo>
                    <a:pt x="370700" y="0"/>
                  </a:lnTo>
                  <a:close/>
                </a:path>
              </a:pathLst>
            </a:custGeom>
            <a:solidFill>
              <a:srgbClr val="77295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30" name="Google Shape;30;p2"/>
            <p:cNvSpPr/>
            <p:nvPr/>
          </p:nvSpPr>
          <p:spPr>
            <a:xfrm>
              <a:off x="17769919" y="10146086"/>
              <a:ext cx="370840" cy="462279"/>
            </a:xfrm>
            <a:custGeom>
              <a:rect b="b" l="l" r="r" t="t"/>
              <a:pathLst>
                <a:path extrusionOk="0" h="462279" w="370840">
                  <a:moveTo>
                    <a:pt x="51338" y="0"/>
                  </a:moveTo>
                  <a:lnTo>
                    <a:pt x="0" y="0"/>
                  </a:lnTo>
                  <a:lnTo>
                    <a:pt x="0" y="462038"/>
                  </a:lnTo>
                  <a:lnTo>
                    <a:pt x="63338" y="462038"/>
                  </a:lnTo>
                  <a:lnTo>
                    <a:pt x="63338" y="101337"/>
                  </a:lnTo>
                  <a:lnTo>
                    <a:pt x="137181" y="101337"/>
                  </a:lnTo>
                  <a:lnTo>
                    <a:pt x="100788" y="56192"/>
                  </a:lnTo>
                  <a:lnTo>
                    <a:pt x="67282" y="17357"/>
                  </a:lnTo>
                  <a:lnTo>
                    <a:pt x="51338" y="0"/>
                  </a:lnTo>
                  <a:close/>
                </a:path>
                <a:path extrusionOk="0" h="462279" w="370840">
                  <a:moveTo>
                    <a:pt x="137181" y="101337"/>
                  </a:moveTo>
                  <a:lnTo>
                    <a:pt x="63338" y="101337"/>
                  </a:lnTo>
                  <a:lnTo>
                    <a:pt x="72879" y="112424"/>
                  </a:lnTo>
                  <a:lnTo>
                    <a:pt x="82840" y="124341"/>
                  </a:lnTo>
                  <a:lnTo>
                    <a:pt x="115096" y="164907"/>
                  </a:lnTo>
                  <a:lnTo>
                    <a:pt x="149356" y="210349"/>
                  </a:lnTo>
                  <a:lnTo>
                    <a:pt x="172768" y="242602"/>
                  </a:lnTo>
                  <a:lnTo>
                    <a:pt x="196360" y="276033"/>
                  </a:lnTo>
                  <a:lnTo>
                    <a:pt x="219608" y="309777"/>
                  </a:lnTo>
                  <a:lnTo>
                    <a:pt x="242024" y="343026"/>
                  </a:lnTo>
                  <a:lnTo>
                    <a:pt x="263281" y="375451"/>
                  </a:lnTo>
                  <a:lnTo>
                    <a:pt x="292266" y="421661"/>
                  </a:lnTo>
                  <a:lnTo>
                    <a:pt x="316702" y="462038"/>
                  </a:lnTo>
                  <a:lnTo>
                    <a:pt x="370711" y="462038"/>
                  </a:lnTo>
                  <a:lnTo>
                    <a:pt x="370711" y="342031"/>
                  </a:lnTo>
                  <a:lnTo>
                    <a:pt x="307372" y="342031"/>
                  </a:lnTo>
                  <a:lnTo>
                    <a:pt x="296093" y="323738"/>
                  </a:lnTo>
                  <a:lnTo>
                    <a:pt x="269925" y="283403"/>
                  </a:lnTo>
                  <a:lnTo>
                    <a:pt x="239277" y="238581"/>
                  </a:lnTo>
                  <a:lnTo>
                    <a:pt x="206273" y="192406"/>
                  </a:lnTo>
                  <a:lnTo>
                    <a:pt x="171476" y="145678"/>
                  </a:lnTo>
                  <a:lnTo>
                    <a:pt x="153851" y="122678"/>
                  </a:lnTo>
                  <a:lnTo>
                    <a:pt x="137181" y="101337"/>
                  </a:lnTo>
                  <a:close/>
                </a:path>
                <a:path extrusionOk="0" h="462279" w="370840">
                  <a:moveTo>
                    <a:pt x="370711" y="0"/>
                  </a:moveTo>
                  <a:lnTo>
                    <a:pt x="307372" y="0"/>
                  </a:lnTo>
                  <a:lnTo>
                    <a:pt x="307372" y="342031"/>
                  </a:lnTo>
                  <a:lnTo>
                    <a:pt x="370711" y="342031"/>
                  </a:lnTo>
                  <a:lnTo>
                    <a:pt x="370711" y="0"/>
                  </a:lnTo>
                  <a:close/>
                </a:path>
              </a:pathLst>
            </a:custGeom>
            <a:solidFill>
              <a:srgbClr val="77295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31" name="Google Shape;31;p2"/>
            <p:cNvSpPr/>
            <p:nvPr/>
          </p:nvSpPr>
          <p:spPr>
            <a:xfrm>
              <a:off x="18290306" y="10146089"/>
              <a:ext cx="0" cy="462279"/>
            </a:xfrm>
            <a:custGeom>
              <a:rect b="b" l="l" r="r" t="t"/>
              <a:pathLst>
                <a:path extrusionOk="0" h="462279" w="120000">
                  <a:moveTo>
                    <a:pt x="0" y="0"/>
                  </a:moveTo>
                  <a:lnTo>
                    <a:pt x="0" y="462038"/>
                  </a:lnTo>
                </a:path>
              </a:pathLst>
            </a:custGeom>
            <a:noFill/>
            <a:ln cap="flat" cmpd="sng" w="28575">
              <a:solidFill>
                <a:srgbClr val="772953"/>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32" name="Google Shape;32;p2"/>
            <p:cNvSpPr/>
            <p:nvPr/>
          </p:nvSpPr>
          <p:spPr>
            <a:xfrm>
              <a:off x="18421309" y="10135417"/>
              <a:ext cx="358140" cy="483234"/>
            </a:xfrm>
            <a:custGeom>
              <a:rect b="b" l="l" r="r" t="t"/>
              <a:pathLst>
                <a:path extrusionOk="0" h="483234" w="358140">
                  <a:moveTo>
                    <a:pt x="217354" y="0"/>
                  </a:moveTo>
                  <a:lnTo>
                    <a:pt x="174504" y="3999"/>
                  </a:lnTo>
                  <a:lnTo>
                    <a:pt x="133994" y="15999"/>
                  </a:lnTo>
                  <a:lnTo>
                    <a:pt x="97010" y="35665"/>
                  </a:lnTo>
                  <a:lnTo>
                    <a:pt x="64668" y="62668"/>
                  </a:lnTo>
                  <a:lnTo>
                    <a:pt x="37833" y="96923"/>
                  </a:lnTo>
                  <a:lnTo>
                    <a:pt x="17329" y="138341"/>
                  </a:lnTo>
                  <a:lnTo>
                    <a:pt x="4333" y="186596"/>
                  </a:lnTo>
                  <a:lnTo>
                    <a:pt x="0" y="241353"/>
                  </a:lnTo>
                  <a:lnTo>
                    <a:pt x="979" y="269524"/>
                  </a:lnTo>
                  <a:lnTo>
                    <a:pt x="8812" y="320867"/>
                  </a:lnTo>
                  <a:lnTo>
                    <a:pt x="24308" y="365511"/>
                  </a:lnTo>
                  <a:lnTo>
                    <a:pt x="46481" y="403348"/>
                  </a:lnTo>
                  <a:lnTo>
                    <a:pt x="75044" y="434268"/>
                  </a:lnTo>
                  <a:lnTo>
                    <a:pt x="109381" y="457769"/>
                  </a:lnTo>
                  <a:lnTo>
                    <a:pt x="149220" y="473709"/>
                  </a:lnTo>
                  <a:lnTo>
                    <a:pt x="193559" y="481708"/>
                  </a:lnTo>
                  <a:lnTo>
                    <a:pt x="217354" y="482707"/>
                  </a:lnTo>
                  <a:lnTo>
                    <a:pt x="231105" y="482499"/>
                  </a:lnTo>
                  <a:lnTo>
                    <a:pt x="269363" y="479378"/>
                  </a:lnTo>
                  <a:lnTo>
                    <a:pt x="311362" y="471367"/>
                  </a:lnTo>
                  <a:lnTo>
                    <a:pt x="349371" y="458373"/>
                  </a:lnTo>
                  <a:lnTo>
                    <a:pt x="358030" y="453378"/>
                  </a:lnTo>
                  <a:lnTo>
                    <a:pt x="349486" y="426039"/>
                  </a:lnTo>
                  <a:lnTo>
                    <a:pt x="224694" y="426039"/>
                  </a:lnTo>
                  <a:lnTo>
                    <a:pt x="205670" y="425206"/>
                  </a:lnTo>
                  <a:lnTo>
                    <a:pt x="156351" y="412699"/>
                  </a:lnTo>
                  <a:lnTo>
                    <a:pt x="118084" y="386518"/>
                  </a:lnTo>
                  <a:lnTo>
                    <a:pt x="90506" y="348278"/>
                  </a:lnTo>
                  <a:lnTo>
                    <a:pt x="74110" y="299232"/>
                  </a:lnTo>
                  <a:lnTo>
                    <a:pt x="68668" y="241353"/>
                  </a:lnTo>
                  <a:lnTo>
                    <a:pt x="69356" y="220543"/>
                  </a:lnTo>
                  <a:lnTo>
                    <a:pt x="74861" y="182035"/>
                  </a:lnTo>
                  <a:lnTo>
                    <a:pt x="92925" y="132594"/>
                  </a:lnTo>
                  <a:lnTo>
                    <a:pt x="121181" y="94711"/>
                  </a:lnTo>
                  <a:lnTo>
                    <a:pt x="158686" y="69338"/>
                  </a:lnTo>
                  <a:lnTo>
                    <a:pt x="204066" y="57461"/>
                  </a:lnTo>
                  <a:lnTo>
                    <a:pt x="220694" y="56668"/>
                  </a:lnTo>
                  <a:lnTo>
                    <a:pt x="345761" y="56668"/>
                  </a:lnTo>
                  <a:lnTo>
                    <a:pt x="354701" y="31999"/>
                  </a:lnTo>
                  <a:lnTo>
                    <a:pt x="312032" y="13329"/>
                  </a:lnTo>
                  <a:lnTo>
                    <a:pt x="271010" y="3997"/>
                  </a:lnTo>
                  <a:lnTo>
                    <a:pt x="231957" y="249"/>
                  </a:lnTo>
                  <a:lnTo>
                    <a:pt x="217354" y="0"/>
                  </a:lnTo>
                  <a:close/>
                </a:path>
                <a:path extrusionOk="0" h="483234" w="358140">
                  <a:moveTo>
                    <a:pt x="341361" y="400040"/>
                  </a:moveTo>
                  <a:lnTo>
                    <a:pt x="297697" y="416699"/>
                  </a:lnTo>
                  <a:lnTo>
                    <a:pt x="245754" y="425456"/>
                  </a:lnTo>
                  <a:lnTo>
                    <a:pt x="224694" y="426039"/>
                  </a:lnTo>
                  <a:lnTo>
                    <a:pt x="349486" y="426039"/>
                  </a:lnTo>
                  <a:lnTo>
                    <a:pt x="341361" y="400040"/>
                  </a:lnTo>
                  <a:close/>
                </a:path>
                <a:path extrusionOk="0" h="483234" w="358140">
                  <a:moveTo>
                    <a:pt x="345761" y="56668"/>
                  </a:moveTo>
                  <a:lnTo>
                    <a:pt x="220694" y="56668"/>
                  </a:lnTo>
                  <a:lnTo>
                    <a:pt x="230566" y="56855"/>
                  </a:lnTo>
                  <a:lnTo>
                    <a:pt x="240189" y="57415"/>
                  </a:lnTo>
                  <a:lnTo>
                    <a:pt x="284005" y="65108"/>
                  </a:lnTo>
                  <a:lnTo>
                    <a:pt x="325581" y="79788"/>
                  </a:lnTo>
                  <a:lnTo>
                    <a:pt x="335371" y="85337"/>
                  </a:lnTo>
                  <a:lnTo>
                    <a:pt x="345761" y="56668"/>
                  </a:lnTo>
                  <a:close/>
                </a:path>
              </a:pathLst>
            </a:custGeom>
            <a:solidFill>
              <a:srgbClr val="77295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33" name="Google Shape;33;p2"/>
            <p:cNvSpPr/>
            <p:nvPr/>
          </p:nvSpPr>
          <p:spPr>
            <a:xfrm>
              <a:off x="18804016" y="10146089"/>
              <a:ext cx="431800" cy="462279"/>
            </a:xfrm>
            <a:custGeom>
              <a:rect b="b" l="l" r="r" t="t"/>
              <a:pathLst>
                <a:path extrusionOk="0" h="462279" w="431800">
                  <a:moveTo>
                    <a:pt x="245343" y="0"/>
                  </a:moveTo>
                  <a:lnTo>
                    <a:pt x="186004" y="0"/>
                  </a:lnTo>
                  <a:lnTo>
                    <a:pt x="174130" y="25059"/>
                  </a:lnTo>
                  <a:lnTo>
                    <a:pt x="151132" y="75559"/>
                  </a:lnTo>
                  <a:lnTo>
                    <a:pt x="128984" y="126815"/>
                  </a:lnTo>
                  <a:lnTo>
                    <a:pt x="106818" y="180322"/>
                  </a:lnTo>
                  <a:lnTo>
                    <a:pt x="84436" y="236410"/>
                  </a:lnTo>
                  <a:lnTo>
                    <a:pt x="61599" y="295586"/>
                  </a:lnTo>
                  <a:lnTo>
                    <a:pt x="38078" y="358321"/>
                  </a:lnTo>
                  <a:lnTo>
                    <a:pt x="13119" y="426058"/>
                  </a:lnTo>
                  <a:lnTo>
                    <a:pt x="0" y="462038"/>
                  </a:lnTo>
                  <a:lnTo>
                    <a:pt x="67327" y="462038"/>
                  </a:lnTo>
                  <a:lnTo>
                    <a:pt x="109336" y="343361"/>
                  </a:lnTo>
                  <a:lnTo>
                    <a:pt x="387705" y="343361"/>
                  </a:lnTo>
                  <a:lnTo>
                    <a:pt x="381370" y="326356"/>
                  </a:lnTo>
                  <a:lnTo>
                    <a:pt x="369757" y="295586"/>
                  </a:lnTo>
                  <a:lnTo>
                    <a:pt x="367883" y="290692"/>
                  </a:lnTo>
                  <a:lnTo>
                    <a:pt x="128006" y="290692"/>
                  </a:lnTo>
                  <a:lnTo>
                    <a:pt x="138358" y="261650"/>
                  </a:lnTo>
                  <a:lnTo>
                    <a:pt x="159199" y="205308"/>
                  </a:lnTo>
                  <a:lnTo>
                    <a:pt x="180321" y="151259"/>
                  </a:lnTo>
                  <a:lnTo>
                    <a:pt x="202490" y="99251"/>
                  </a:lnTo>
                  <a:lnTo>
                    <a:pt x="214014" y="73997"/>
                  </a:lnTo>
                  <a:lnTo>
                    <a:pt x="279524" y="73997"/>
                  </a:lnTo>
                  <a:lnTo>
                    <a:pt x="268850" y="50245"/>
                  </a:lnTo>
                  <a:lnTo>
                    <a:pt x="257223" y="25059"/>
                  </a:lnTo>
                  <a:lnTo>
                    <a:pt x="245343" y="0"/>
                  </a:lnTo>
                  <a:close/>
                </a:path>
                <a:path extrusionOk="0" h="462279" w="431800">
                  <a:moveTo>
                    <a:pt x="387705" y="343361"/>
                  </a:moveTo>
                  <a:lnTo>
                    <a:pt x="318691" y="343361"/>
                  </a:lnTo>
                  <a:lnTo>
                    <a:pt x="323982" y="358321"/>
                  </a:lnTo>
                  <a:lnTo>
                    <a:pt x="329191" y="373199"/>
                  </a:lnTo>
                  <a:lnTo>
                    <a:pt x="334317" y="387993"/>
                  </a:lnTo>
                  <a:lnTo>
                    <a:pt x="339361" y="402699"/>
                  </a:lnTo>
                  <a:lnTo>
                    <a:pt x="344444" y="417410"/>
                  </a:lnTo>
                  <a:lnTo>
                    <a:pt x="349692" y="432204"/>
                  </a:lnTo>
                  <a:lnTo>
                    <a:pt x="355106" y="447079"/>
                  </a:lnTo>
                  <a:lnTo>
                    <a:pt x="360690" y="462038"/>
                  </a:lnTo>
                  <a:lnTo>
                    <a:pt x="431369" y="462038"/>
                  </a:lnTo>
                  <a:lnTo>
                    <a:pt x="418238" y="426058"/>
                  </a:lnTo>
                  <a:lnTo>
                    <a:pt x="405529" y="391452"/>
                  </a:lnTo>
                  <a:lnTo>
                    <a:pt x="393240" y="358218"/>
                  </a:lnTo>
                  <a:lnTo>
                    <a:pt x="387705" y="343361"/>
                  </a:lnTo>
                  <a:close/>
                </a:path>
                <a:path extrusionOk="0" h="462279" w="431800">
                  <a:moveTo>
                    <a:pt x="279524" y="73997"/>
                  </a:moveTo>
                  <a:lnTo>
                    <a:pt x="214014" y="73997"/>
                  </a:lnTo>
                  <a:lnTo>
                    <a:pt x="225238" y="99272"/>
                  </a:lnTo>
                  <a:lnTo>
                    <a:pt x="236258" y="125089"/>
                  </a:lnTo>
                  <a:lnTo>
                    <a:pt x="257678" y="178340"/>
                  </a:lnTo>
                  <a:lnTo>
                    <a:pt x="278767" y="233597"/>
                  </a:lnTo>
                  <a:lnTo>
                    <a:pt x="300022" y="290692"/>
                  </a:lnTo>
                  <a:lnTo>
                    <a:pt x="367883" y="290692"/>
                  </a:lnTo>
                  <a:lnTo>
                    <a:pt x="346916" y="236410"/>
                  </a:lnTo>
                  <a:lnTo>
                    <a:pt x="324540" y="180322"/>
                  </a:lnTo>
                  <a:lnTo>
                    <a:pt x="302374" y="126815"/>
                  </a:lnTo>
                  <a:lnTo>
                    <a:pt x="280226" y="75559"/>
                  </a:lnTo>
                  <a:lnTo>
                    <a:pt x="279524" y="73997"/>
                  </a:lnTo>
                  <a:close/>
                </a:path>
              </a:pathLst>
            </a:custGeom>
            <a:solidFill>
              <a:srgbClr val="77295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34" name="Google Shape;34;p2"/>
            <p:cNvSpPr/>
            <p:nvPr/>
          </p:nvSpPr>
          <p:spPr>
            <a:xfrm>
              <a:off x="19300719" y="10581425"/>
              <a:ext cx="278130" cy="0"/>
            </a:xfrm>
            <a:custGeom>
              <a:rect b="b" l="l" r="r" t="t"/>
              <a:pathLst>
                <a:path extrusionOk="0" h="120000" w="278130">
                  <a:moveTo>
                    <a:pt x="0" y="0"/>
                  </a:moveTo>
                  <a:lnTo>
                    <a:pt x="278022" y="0"/>
                  </a:lnTo>
                </a:path>
              </a:pathLst>
            </a:custGeom>
            <a:noFill/>
            <a:ln cap="flat" cmpd="sng" w="28575">
              <a:solidFill>
                <a:srgbClr val="772953"/>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35" name="Google Shape;35;p2"/>
            <p:cNvSpPr/>
            <p:nvPr/>
          </p:nvSpPr>
          <p:spPr>
            <a:xfrm>
              <a:off x="19333056" y="10146450"/>
              <a:ext cx="0" cy="407670"/>
            </a:xfrm>
            <a:custGeom>
              <a:rect b="b" l="l" r="r" t="t"/>
              <a:pathLst>
                <a:path extrusionOk="0" h="407670" w="120000">
                  <a:moveTo>
                    <a:pt x="0" y="0"/>
                  </a:moveTo>
                  <a:lnTo>
                    <a:pt x="0" y="407670"/>
                  </a:lnTo>
                </a:path>
              </a:pathLst>
            </a:custGeom>
            <a:noFill/>
            <a:ln cap="flat" cmpd="sng" w="28575">
              <a:solidFill>
                <a:srgbClr val="772953"/>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36" name="Google Shape;36;p2"/>
            <p:cNvSpPr/>
            <p:nvPr/>
          </p:nvSpPr>
          <p:spPr>
            <a:xfrm>
              <a:off x="17296894" y="10223092"/>
              <a:ext cx="307975" cy="307975"/>
            </a:xfrm>
            <a:custGeom>
              <a:rect b="b" l="l" r="r" t="t"/>
              <a:pathLst>
                <a:path extrusionOk="0" h="307975" w="307975">
                  <a:moveTo>
                    <a:pt x="153681" y="0"/>
                  </a:moveTo>
                  <a:lnTo>
                    <a:pt x="105105" y="7833"/>
                  </a:lnTo>
                  <a:lnTo>
                    <a:pt x="62918" y="29648"/>
                  </a:lnTo>
                  <a:lnTo>
                    <a:pt x="29651" y="62914"/>
                  </a:lnTo>
                  <a:lnTo>
                    <a:pt x="7834" y="105101"/>
                  </a:lnTo>
                  <a:lnTo>
                    <a:pt x="0" y="153681"/>
                  </a:lnTo>
                  <a:lnTo>
                    <a:pt x="7834" y="202264"/>
                  </a:lnTo>
                  <a:lnTo>
                    <a:pt x="29651" y="244452"/>
                  </a:lnTo>
                  <a:lnTo>
                    <a:pt x="62918" y="277717"/>
                  </a:lnTo>
                  <a:lnTo>
                    <a:pt x="105105" y="299529"/>
                  </a:lnTo>
                  <a:lnTo>
                    <a:pt x="153681" y="307362"/>
                  </a:lnTo>
                  <a:lnTo>
                    <a:pt x="202256" y="299529"/>
                  </a:lnTo>
                  <a:lnTo>
                    <a:pt x="244443" y="277717"/>
                  </a:lnTo>
                  <a:lnTo>
                    <a:pt x="277711" y="244452"/>
                  </a:lnTo>
                  <a:lnTo>
                    <a:pt x="299527" y="202264"/>
                  </a:lnTo>
                  <a:lnTo>
                    <a:pt x="307362" y="153681"/>
                  </a:lnTo>
                  <a:lnTo>
                    <a:pt x="299527" y="105101"/>
                  </a:lnTo>
                  <a:lnTo>
                    <a:pt x="277711" y="62914"/>
                  </a:lnTo>
                  <a:lnTo>
                    <a:pt x="244443" y="29648"/>
                  </a:lnTo>
                  <a:lnTo>
                    <a:pt x="202256" y="7833"/>
                  </a:lnTo>
                  <a:lnTo>
                    <a:pt x="153681" y="0"/>
                  </a:lnTo>
                  <a:close/>
                </a:path>
              </a:pathLst>
            </a:custGeom>
            <a:solidFill>
              <a:srgbClr val="77295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37" name="Google Shape;37;p2"/>
            <p:cNvSpPr/>
            <p:nvPr/>
          </p:nvSpPr>
          <p:spPr>
            <a:xfrm>
              <a:off x="17209216" y="10135417"/>
              <a:ext cx="483234" cy="483234"/>
            </a:xfrm>
            <a:custGeom>
              <a:rect b="b" l="l" r="r" t="t"/>
              <a:pathLst>
                <a:path extrusionOk="0" h="483234" w="483234">
                  <a:moveTo>
                    <a:pt x="241353" y="0"/>
                  </a:moveTo>
                  <a:lnTo>
                    <a:pt x="192710" y="4903"/>
                  </a:lnTo>
                  <a:lnTo>
                    <a:pt x="147404" y="18967"/>
                  </a:lnTo>
                  <a:lnTo>
                    <a:pt x="106406" y="41219"/>
                  </a:lnTo>
                  <a:lnTo>
                    <a:pt x="70687" y="70691"/>
                  </a:lnTo>
                  <a:lnTo>
                    <a:pt x="41217" y="106411"/>
                  </a:lnTo>
                  <a:lnTo>
                    <a:pt x="18965" y="147408"/>
                  </a:lnTo>
                  <a:lnTo>
                    <a:pt x="4903" y="192713"/>
                  </a:lnTo>
                  <a:lnTo>
                    <a:pt x="0" y="241353"/>
                  </a:lnTo>
                  <a:lnTo>
                    <a:pt x="4903" y="289994"/>
                  </a:lnTo>
                  <a:lnTo>
                    <a:pt x="18965" y="335299"/>
                  </a:lnTo>
                  <a:lnTo>
                    <a:pt x="41217" y="376296"/>
                  </a:lnTo>
                  <a:lnTo>
                    <a:pt x="70687" y="412016"/>
                  </a:lnTo>
                  <a:lnTo>
                    <a:pt x="106406" y="441487"/>
                  </a:lnTo>
                  <a:lnTo>
                    <a:pt x="147404" y="463740"/>
                  </a:lnTo>
                  <a:lnTo>
                    <a:pt x="192710" y="477804"/>
                  </a:lnTo>
                  <a:lnTo>
                    <a:pt x="241353" y="482707"/>
                  </a:lnTo>
                  <a:lnTo>
                    <a:pt x="289994" y="477804"/>
                  </a:lnTo>
                  <a:lnTo>
                    <a:pt x="335299" y="463740"/>
                  </a:lnTo>
                  <a:lnTo>
                    <a:pt x="376296" y="441487"/>
                  </a:lnTo>
                  <a:lnTo>
                    <a:pt x="397494" y="423997"/>
                  </a:lnTo>
                  <a:lnTo>
                    <a:pt x="241353" y="423997"/>
                  </a:lnTo>
                  <a:lnTo>
                    <a:pt x="192798" y="417474"/>
                  </a:lnTo>
                  <a:lnTo>
                    <a:pt x="149167" y="399064"/>
                  </a:lnTo>
                  <a:lnTo>
                    <a:pt x="112203" y="370508"/>
                  </a:lnTo>
                  <a:lnTo>
                    <a:pt x="83645" y="333544"/>
                  </a:lnTo>
                  <a:lnTo>
                    <a:pt x="65234" y="289913"/>
                  </a:lnTo>
                  <a:lnTo>
                    <a:pt x="58710" y="241353"/>
                  </a:lnTo>
                  <a:lnTo>
                    <a:pt x="65234" y="192801"/>
                  </a:lnTo>
                  <a:lnTo>
                    <a:pt x="83645" y="149172"/>
                  </a:lnTo>
                  <a:lnTo>
                    <a:pt x="112203" y="112207"/>
                  </a:lnTo>
                  <a:lnTo>
                    <a:pt x="149167" y="83647"/>
                  </a:lnTo>
                  <a:lnTo>
                    <a:pt x="192798" y="65234"/>
                  </a:lnTo>
                  <a:lnTo>
                    <a:pt x="241353" y="58710"/>
                  </a:lnTo>
                  <a:lnTo>
                    <a:pt x="397494" y="58710"/>
                  </a:lnTo>
                  <a:lnTo>
                    <a:pt x="376296" y="41219"/>
                  </a:lnTo>
                  <a:lnTo>
                    <a:pt x="335299" y="18967"/>
                  </a:lnTo>
                  <a:lnTo>
                    <a:pt x="289994" y="4903"/>
                  </a:lnTo>
                  <a:lnTo>
                    <a:pt x="241353" y="0"/>
                  </a:lnTo>
                  <a:close/>
                </a:path>
                <a:path extrusionOk="0" h="483234" w="483234">
                  <a:moveTo>
                    <a:pt x="397494" y="58710"/>
                  </a:moveTo>
                  <a:lnTo>
                    <a:pt x="241353" y="58710"/>
                  </a:lnTo>
                  <a:lnTo>
                    <a:pt x="289909" y="65234"/>
                  </a:lnTo>
                  <a:lnTo>
                    <a:pt x="333539" y="83647"/>
                  </a:lnTo>
                  <a:lnTo>
                    <a:pt x="370504" y="112207"/>
                  </a:lnTo>
                  <a:lnTo>
                    <a:pt x="399062" y="149172"/>
                  </a:lnTo>
                  <a:lnTo>
                    <a:pt x="417473" y="192801"/>
                  </a:lnTo>
                  <a:lnTo>
                    <a:pt x="423997" y="241353"/>
                  </a:lnTo>
                  <a:lnTo>
                    <a:pt x="417473" y="289913"/>
                  </a:lnTo>
                  <a:lnTo>
                    <a:pt x="399062" y="333544"/>
                  </a:lnTo>
                  <a:lnTo>
                    <a:pt x="370504" y="370508"/>
                  </a:lnTo>
                  <a:lnTo>
                    <a:pt x="333539" y="399064"/>
                  </a:lnTo>
                  <a:lnTo>
                    <a:pt x="289909" y="417474"/>
                  </a:lnTo>
                  <a:lnTo>
                    <a:pt x="241353" y="423997"/>
                  </a:lnTo>
                  <a:lnTo>
                    <a:pt x="397494" y="423997"/>
                  </a:lnTo>
                  <a:lnTo>
                    <a:pt x="441487" y="376296"/>
                  </a:lnTo>
                  <a:lnTo>
                    <a:pt x="463740" y="335299"/>
                  </a:lnTo>
                  <a:lnTo>
                    <a:pt x="477804" y="289994"/>
                  </a:lnTo>
                  <a:lnTo>
                    <a:pt x="482707" y="241353"/>
                  </a:lnTo>
                  <a:lnTo>
                    <a:pt x="477804" y="192713"/>
                  </a:lnTo>
                  <a:lnTo>
                    <a:pt x="463740" y="147408"/>
                  </a:lnTo>
                  <a:lnTo>
                    <a:pt x="441487" y="106411"/>
                  </a:lnTo>
                  <a:lnTo>
                    <a:pt x="412016" y="70691"/>
                  </a:lnTo>
                  <a:lnTo>
                    <a:pt x="397494" y="58710"/>
                  </a:lnTo>
                  <a:close/>
                </a:path>
              </a:pathLst>
            </a:custGeom>
            <a:solidFill>
              <a:srgbClr val="77295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grpSp>
      <p:grpSp>
        <p:nvGrpSpPr>
          <p:cNvPr id="38" name="Google Shape;38;p2"/>
          <p:cNvGrpSpPr/>
          <p:nvPr/>
        </p:nvGrpSpPr>
        <p:grpSpPr>
          <a:xfrm>
            <a:off x="7090985" y="4673430"/>
            <a:ext cx="201059" cy="201002"/>
            <a:chOff x="1277443" y="2921374"/>
            <a:chExt cx="383480" cy="383519"/>
          </a:xfrm>
        </p:grpSpPr>
        <p:sp>
          <p:nvSpPr>
            <p:cNvPr id="39" name="Google Shape;39;p2"/>
            <p:cNvSpPr/>
            <p:nvPr/>
          </p:nvSpPr>
          <p:spPr>
            <a:xfrm>
              <a:off x="1455530" y="3099502"/>
              <a:ext cx="27305" cy="27305"/>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AEA79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40" name="Google Shape;40;p2"/>
            <p:cNvSpPr/>
            <p:nvPr/>
          </p:nvSpPr>
          <p:spPr>
            <a:xfrm>
              <a:off x="1455530" y="3010418"/>
              <a:ext cx="27305" cy="27305"/>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AEA79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41" name="Google Shape;41;p2"/>
            <p:cNvSpPr/>
            <p:nvPr/>
          </p:nvSpPr>
          <p:spPr>
            <a:xfrm>
              <a:off x="1455530" y="2921374"/>
              <a:ext cx="27305" cy="27305"/>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AEA79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42" name="Google Shape;42;p2"/>
            <p:cNvSpPr/>
            <p:nvPr/>
          </p:nvSpPr>
          <p:spPr>
            <a:xfrm>
              <a:off x="1455530" y="3188545"/>
              <a:ext cx="27305" cy="27305"/>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AEA79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43" name="Google Shape;43;p2"/>
            <p:cNvSpPr/>
            <p:nvPr/>
          </p:nvSpPr>
          <p:spPr>
            <a:xfrm>
              <a:off x="1455530" y="3277589"/>
              <a:ext cx="27305" cy="27304"/>
            </a:xfrm>
            <a:custGeom>
              <a:rect b="b" l="l" r="r" t="t"/>
              <a:pathLst>
                <a:path extrusionOk="0" h="27304"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AEA79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44" name="Google Shape;44;p2"/>
            <p:cNvSpPr/>
            <p:nvPr/>
          </p:nvSpPr>
          <p:spPr>
            <a:xfrm>
              <a:off x="1366487" y="3099502"/>
              <a:ext cx="27305" cy="27305"/>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AEA79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45" name="Google Shape;45;p2"/>
            <p:cNvSpPr/>
            <p:nvPr/>
          </p:nvSpPr>
          <p:spPr>
            <a:xfrm>
              <a:off x="1277443" y="3099502"/>
              <a:ext cx="27305" cy="27305"/>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AEA79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46" name="Google Shape;46;p2"/>
            <p:cNvSpPr/>
            <p:nvPr/>
          </p:nvSpPr>
          <p:spPr>
            <a:xfrm>
              <a:off x="1544575" y="3099502"/>
              <a:ext cx="27305" cy="27305"/>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AEA79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47" name="Google Shape;47;p2"/>
            <p:cNvSpPr/>
            <p:nvPr/>
          </p:nvSpPr>
          <p:spPr>
            <a:xfrm>
              <a:off x="1633618" y="3099502"/>
              <a:ext cx="27305" cy="27305"/>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AEA79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grpSp>
      <p:sp>
        <p:nvSpPr>
          <p:cNvPr id="48" name="Google Shape;48;p2"/>
          <p:cNvSpPr txBox="1"/>
          <p:nvPr>
            <p:ph type="ctrTitle"/>
          </p:nvPr>
        </p:nvSpPr>
        <p:spPr>
          <a:xfrm>
            <a:off x="560620" y="506775"/>
            <a:ext cx="7901400" cy="1407600"/>
          </a:xfrm>
          <a:prstGeom prst="rect">
            <a:avLst/>
          </a:prstGeom>
          <a:noFill/>
          <a:ln>
            <a:noFill/>
          </a:ln>
        </p:spPr>
        <p:txBody>
          <a:bodyPr anchorCtr="0" anchor="b" bIns="0" lIns="0" spcFirstLastPara="1" rIns="0" wrap="square" tIns="0">
            <a:noAutofit/>
          </a:bodyPr>
          <a:lstStyle>
            <a:lvl1pPr lvl="0" rtl="0">
              <a:lnSpc>
                <a:spcPct val="90000"/>
              </a:lnSpc>
              <a:spcBef>
                <a:spcPts val="0"/>
              </a:spcBef>
              <a:spcAft>
                <a:spcPts val="0"/>
              </a:spcAft>
              <a:buClr>
                <a:srgbClr val="FFFFFF"/>
              </a:buClr>
              <a:buSzPts val="4400"/>
              <a:buFont typeface="Calibri"/>
              <a:buNone/>
              <a:defRPr sz="4400">
                <a:solidFill>
                  <a:srgbClr val="FFF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9" name="Google Shape;49;p2"/>
          <p:cNvSpPr txBox="1"/>
          <p:nvPr>
            <p:ph idx="1" type="subTitle"/>
          </p:nvPr>
        </p:nvSpPr>
        <p:spPr>
          <a:xfrm>
            <a:off x="594300" y="1908800"/>
            <a:ext cx="5148000" cy="1038000"/>
          </a:xfrm>
          <a:prstGeom prst="rect">
            <a:avLst/>
          </a:prstGeom>
          <a:noFill/>
          <a:ln>
            <a:noFill/>
          </a:ln>
        </p:spPr>
        <p:txBody>
          <a:bodyPr anchorCtr="0" anchor="t" bIns="0" lIns="0" spcFirstLastPara="1" rIns="0" wrap="square" tIns="0">
            <a:noAutofit/>
          </a:bodyPr>
          <a:lstStyle>
            <a:lvl1pPr lvl="0" rtl="0">
              <a:lnSpc>
                <a:spcPct val="90000"/>
              </a:lnSpc>
              <a:spcBef>
                <a:spcPts val="800"/>
              </a:spcBef>
              <a:spcAft>
                <a:spcPts val="0"/>
              </a:spcAft>
              <a:buClr>
                <a:srgbClr val="FFFFFF"/>
              </a:buClr>
              <a:buSzPts val="1800"/>
              <a:buFont typeface="Ubuntu Light"/>
              <a:buNone/>
              <a:defRPr sz="1800">
                <a:solidFill>
                  <a:srgbClr val="FFFFFF"/>
                </a:solidFill>
                <a:latin typeface="Ubuntu Light"/>
                <a:ea typeface="Ubuntu Light"/>
                <a:cs typeface="Ubuntu Light"/>
                <a:sym typeface="Ubuntu Light"/>
              </a:defRPr>
            </a:lvl1pPr>
            <a:lvl2pPr lvl="1" rtl="0" algn="ctr">
              <a:lnSpc>
                <a:spcPct val="90000"/>
              </a:lnSpc>
              <a:spcBef>
                <a:spcPts val="1000"/>
              </a:spcBef>
              <a:spcAft>
                <a:spcPts val="0"/>
              </a:spcAft>
              <a:buClr>
                <a:schemeClr val="dk1"/>
              </a:buClr>
              <a:buSzPts val="1500"/>
              <a:buFont typeface="Ubuntu Light"/>
              <a:buNone/>
              <a:defRPr sz="1500">
                <a:latin typeface="Ubuntu Light"/>
                <a:ea typeface="Ubuntu Light"/>
                <a:cs typeface="Ubuntu Light"/>
                <a:sym typeface="Ubuntu Light"/>
              </a:defRPr>
            </a:lvl2pPr>
            <a:lvl3pPr lvl="2" rtl="0" algn="ctr">
              <a:lnSpc>
                <a:spcPct val="90000"/>
              </a:lnSpc>
              <a:spcBef>
                <a:spcPts val="1000"/>
              </a:spcBef>
              <a:spcAft>
                <a:spcPts val="0"/>
              </a:spcAft>
              <a:buClr>
                <a:schemeClr val="dk1"/>
              </a:buClr>
              <a:buSzPts val="1400"/>
              <a:buFont typeface="Ubuntu Light"/>
              <a:buNone/>
              <a:defRPr sz="1400">
                <a:latin typeface="Ubuntu Light"/>
                <a:ea typeface="Ubuntu Light"/>
                <a:cs typeface="Ubuntu Light"/>
                <a:sym typeface="Ubuntu Light"/>
              </a:defRPr>
            </a:lvl3pPr>
            <a:lvl4pPr lvl="3" rtl="0" algn="ctr">
              <a:lnSpc>
                <a:spcPct val="90000"/>
              </a:lnSpc>
              <a:spcBef>
                <a:spcPts val="1000"/>
              </a:spcBef>
              <a:spcAft>
                <a:spcPts val="0"/>
              </a:spcAft>
              <a:buClr>
                <a:schemeClr val="dk1"/>
              </a:buClr>
              <a:buSzPts val="1200"/>
              <a:buFont typeface="Ubuntu Light"/>
              <a:buNone/>
              <a:defRPr sz="1200">
                <a:latin typeface="Ubuntu Light"/>
                <a:ea typeface="Ubuntu Light"/>
                <a:cs typeface="Ubuntu Light"/>
                <a:sym typeface="Ubuntu Light"/>
              </a:defRPr>
            </a:lvl4pPr>
            <a:lvl5pPr lvl="4" rtl="0" algn="ctr">
              <a:lnSpc>
                <a:spcPct val="90000"/>
              </a:lnSpc>
              <a:spcBef>
                <a:spcPts val="1000"/>
              </a:spcBef>
              <a:spcAft>
                <a:spcPts val="0"/>
              </a:spcAft>
              <a:buClr>
                <a:schemeClr val="dk1"/>
              </a:buClr>
              <a:buSzPts val="1200"/>
              <a:buFont typeface="Ubuntu Light"/>
              <a:buNone/>
              <a:defRPr sz="1200">
                <a:latin typeface="Ubuntu Light"/>
                <a:ea typeface="Ubuntu Light"/>
                <a:cs typeface="Ubuntu Light"/>
                <a:sym typeface="Ubuntu Light"/>
              </a:defRPr>
            </a:lvl5pPr>
            <a:lvl6pPr lvl="5" rtl="0" algn="ctr">
              <a:lnSpc>
                <a:spcPct val="90000"/>
              </a:lnSpc>
              <a:spcBef>
                <a:spcPts val="1000"/>
              </a:spcBef>
              <a:spcAft>
                <a:spcPts val="0"/>
              </a:spcAft>
              <a:buClr>
                <a:schemeClr val="dk1"/>
              </a:buClr>
              <a:buSzPts val="1200"/>
              <a:buFont typeface="Ubuntu Light"/>
              <a:buNone/>
              <a:defRPr sz="1200">
                <a:latin typeface="Ubuntu Light"/>
                <a:ea typeface="Ubuntu Light"/>
                <a:cs typeface="Ubuntu Light"/>
                <a:sym typeface="Ubuntu Light"/>
              </a:defRPr>
            </a:lvl6pPr>
            <a:lvl7pPr lvl="6" rtl="0" algn="ctr">
              <a:lnSpc>
                <a:spcPct val="90000"/>
              </a:lnSpc>
              <a:spcBef>
                <a:spcPts val="1000"/>
              </a:spcBef>
              <a:spcAft>
                <a:spcPts val="0"/>
              </a:spcAft>
              <a:buClr>
                <a:schemeClr val="dk1"/>
              </a:buClr>
              <a:buSzPts val="1200"/>
              <a:buFont typeface="Ubuntu Light"/>
              <a:buNone/>
              <a:defRPr sz="1200">
                <a:latin typeface="Ubuntu Light"/>
                <a:ea typeface="Ubuntu Light"/>
                <a:cs typeface="Ubuntu Light"/>
                <a:sym typeface="Ubuntu Light"/>
              </a:defRPr>
            </a:lvl7pPr>
            <a:lvl8pPr lvl="7" rtl="0" algn="ctr">
              <a:lnSpc>
                <a:spcPct val="90000"/>
              </a:lnSpc>
              <a:spcBef>
                <a:spcPts val="1000"/>
              </a:spcBef>
              <a:spcAft>
                <a:spcPts val="0"/>
              </a:spcAft>
              <a:buClr>
                <a:schemeClr val="dk1"/>
              </a:buClr>
              <a:buSzPts val="1200"/>
              <a:buFont typeface="Ubuntu Light"/>
              <a:buNone/>
              <a:defRPr sz="1200">
                <a:latin typeface="Ubuntu Light"/>
                <a:ea typeface="Ubuntu Light"/>
                <a:cs typeface="Ubuntu Light"/>
                <a:sym typeface="Ubuntu Light"/>
              </a:defRPr>
            </a:lvl8pPr>
            <a:lvl9pPr lvl="8" rtl="0" algn="ctr">
              <a:lnSpc>
                <a:spcPct val="90000"/>
              </a:lnSpc>
              <a:spcBef>
                <a:spcPts val="1000"/>
              </a:spcBef>
              <a:spcAft>
                <a:spcPts val="1000"/>
              </a:spcAft>
              <a:buClr>
                <a:schemeClr val="dk1"/>
              </a:buClr>
              <a:buSzPts val="1200"/>
              <a:buFont typeface="Ubuntu Light"/>
              <a:buNone/>
              <a:defRPr sz="1200">
                <a:latin typeface="Ubuntu Light"/>
                <a:ea typeface="Ubuntu Light"/>
                <a:cs typeface="Ubuntu Light"/>
                <a:sym typeface="Ubuntu Light"/>
              </a:defRPr>
            </a:lvl9pPr>
          </a:lstStyle>
          <a:p/>
        </p:txBody>
      </p:sp>
      <p:sp>
        <p:nvSpPr>
          <p:cNvPr id="50" name="Google Shape;50;p2"/>
          <p:cNvSpPr txBox="1"/>
          <p:nvPr>
            <p:ph idx="2" type="subTitle"/>
          </p:nvPr>
        </p:nvSpPr>
        <p:spPr>
          <a:xfrm>
            <a:off x="594300" y="4336650"/>
            <a:ext cx="3480900" cy="572400"/>
          </a:xfrm>
          <a:prstGeom prst="rect">
            <a:avLst/>
          </a:prstGeom>
        </p:spPr>
        <p:txBody>
          <a:bodyPr anchorCtr="0" anchor="b" bIns="0" lIns="0" spcFirstLastPara="1" rIns="0" wrap="square" tIns="0">
            <a:noAutofit/>
          </a:bodyPr>
          <a:lstStyle>
            <a:lvl1pPr lvl="0">
              <a:lnSpc>
                <a:spcPct val="100000"/>
              </a:lnSpc>
              <a:spcBef>
                <a:spcPts val="800"/>
              </a:spcBef>
              <a:spcAft>
                <a:spcPts val="0"/>
              </a:spcAft>
              <a:buNone/>
              <a:defRPr sz="1000">
                <a:solidFill>
                  <a:schemeClr val="accent3"/>
                </a:solidFill>
                <a:latin typeface="Ubuntu Light"/>
                <a:ea typeface="Ubuntu Light"/>
                <a:cs typeface="Ubuntu Light"/>
                <a:sym typeface="Ubuntu Light"/>
              </a:defRPr>
            </a:lvl1pPr>
            <a:lvl2pPr lvl="1">
              <a:spcBef>
                <a:spcPts val="1000"/>
              </a:spcBef>
              <a:spcAft>
                <a:spcPts val="0"/>
              </a:spcAft>
              <a:buNone/>
              <a:defRPr>
                <a:latin typeface="Ubuntu Light"/>
                <a:ea typeface="Ubuntu Light"/>
                <a:cs typeface="Ubuntu Light"/>
                <a:sym typeface="Ubuntu Light"/>
              </a:defRPr>
            </a:lvl2pPr>
            <a:lvl3pPr lvl="2">
              <a:spcBef>
                <a:spcPts val="1000"/>
              </a:spcBef>
              <a:spcAft>
                <a:spcPts val="0"/>
              </a:spcAft>
              <a:buNone/>
              <a:defRPr>
                <a:latin typeface="Ubuntu Light"/>
                <a:ea typeface="Ubuntu Light"/>
                <a:cs typeface="Ubuntu Light"/>
                <a:sym typeface="Ubuntu Light"/>
              </a:defRPr>
            </a:lvl3pPr>
            <a:lvl4pPr lvl="3">
              <a:spcBef>
                <a:spcPts val="1000"/>
              </a:spcBef>
              <a:spcAft>
                <a:spcPts val="0"/>
              </a:spcAft>
              <a:buNone/>
              <a:defRPr>
                <a:latin typeface="Ubuntu Light"/>
                <a:ea typeface="Ubuntu Light"/>
                <a:cs typeface="Ubuntu Light"/>
                <a:sym typeface="Ubuntu Light"/>
              </a:defRPr>
            </a:lvl4pPr>
            <a:lvl5pPr lvl="4">
              <a:spcBef>
                <a:spcPts val="1000"/>
              </a:spcBef>
              <a:spcAft>
                <a:spcPts val="0"/>
              </a:spcAft>
              <a:buNone/>
              <a:defRPr>
                <a:latin typeface="Ubuntu Light"/>
                <a:ea typeface="Ubuntu Light"/>
                <a:cs typeface="Ubuntu Light"/>
                <a:sym typeface="Ubuntu Light"/>
              </a:defRPr>
            </a:lvl5pPr>
            <a:lvl6pPr lvl="5">
              <a:spcBef>
                <a:spcPts val="1000"/>
              </a:spcBef>
              <a:spcAft>
                <a:spcPts val="0"/>
              </a:spcAft>
              <a:buNone/>
              <a:defRPr>
                <a:latin typeface="Ubuntu Light"/>
                <a:ea typeface="Ubuntu Light"/>
                <a:cs typeface="Ubuntu Light"/>
                <a:sym typeface="Ubuntu Light"/>
              </a:defRPr>
            </a:lvl6pPr>
            <a:lvl7pPr lvl="6">
              <a:spcBef>
                <a:spcPts val="1000"/>
              </a:spcBef>
              <a:spcAft>
                <a:spcPts val="0"/>
              </a:spcAft>
              <a:buNone/>
              <a:defRPr>
                <a:latin typeface="Ubuntu Light"/>
                <a:ea typeface="Ubuntu Light"/>
                <a:cs typeface="Ubuntu Light"/>
                <a:sym typeface="Ubuntu Light"/>
              </a:defRPr>
            </a:lvl7pPr>
            <a:lvl8pPr lvl="7">
              <a:spcBef>
                <a:spcPts val="1000"/>
              </a:spcBef>
              <a:spcAft>
                <a:spcPts val="0"/>
              </a:spcAft>
              <a:buNone/>
              <a:defRPr>
                <a:latin typeface="Ubuntu Light"/>
                <a:ea typeface="Ubuntu Light"/>
                <a:cs typeface="Ubuntu Light"/>
                <a:sym typeface="Ubuntu Light"/>
              </a:defRPr>
            </a:lvl8pPr>
            <a:lvl9pPr lvl="8">
              <a:spcBef>
                <a:spcPts val="1000"/>
              </a:spcBef>
              <a:spcAft>
                <a:spcPts val="1000"/>
              </a:spcAft>
              <a:buNone/>
              <a:defRPr>
                <a:latin typeface="Ubuntu Light"/>
                <a:ea typeface="Ubuntu Light"/>
                <a:cs typeface="Ubuntu Light"/>
                <a:sym typeface="Ubuntu Light"/>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Single title" type="twoTxTwoObj">
  <p:cSld name="TWO_OBJECTS_WITH_TEXT">
    <p:spTree>
      <p:nvGrpSpPr>
        <p:cNvPr id="226" name="Shape 226"/>
        <p:cNvGrpSpPr/>
        <p:nvPr/>
      </p:nvGrpSpPr>
      <p:grpSpPr>
        <a:xfrm>
          <a:off x="0" y="0"/>
          <a:ext cx="0" cy="0"/>
          <a:chOff x="0" y="0"/>
          <a:chExt cx="0" cy="0"/>
        </a:xfrm>
      </p:grpSpPr>
      <p:sp>
        <p:nvSpPr>
          <p:cNvPr id="227" name="Google Shape;227;p11"/>
          <p:cNvSpPr/>
          <p:nvPr/>
        </p:nvSpPr>
        <p:spPr>
          <a:xfrm>
            <a:off x="0" y="0"/>
            <a:ext cx="9147366" cy="881510"/>
          </a:xfrm>
          <a:custGeom>
            <a:rect b="b" l="l" r="r" t="t"/>
            <a:pathLst>
              <a:path extrusionOk="0" h="1937385" w="20104100">
                <a:moveTo>
                  <a:pt x="20104099" y="0"/>
                </a:moveTo>
                <a:lnTo>
                  <a:pt x="0" y="0"/>
                </a:lnTo>
                <a:lnTo>
                  <a:pt x="0" y="1937113"/>
                </a:lnTo>
                <a:lnTo>
                  <a:pt x="20104099" y="900496"/>
                </a:lnTo>
                <a:lnTo>
                  <a:pt x="20104099" y="0"/>
                </a:lnTo>
                <a:close/>
              </a:path>
            </a:pathLst>
          </a:custGeom>
          <a:solidFill>
            <a:srgbClr val="F0F0F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28" name="Google Shape;228;p11"/>
          <p:cNvSpPr/>
          <p:nvPr/>
        </p:nvSpPr>
        <p:spPr>
          <a:xfrm>
            <a:off x="3848550" y="0"/>
            <a:ext cx="5302800" cy="859325"/>
          </a:xfrm>
          <a:custGeom>
            <a:rect b="b" l="l" r="r" t="t"/>
            <a:pathLst>
              <a:path extrusionOk="0" h="34373" w="212112">
                <a:moveTo>
                  <a:pt x="0" y="0"/>
                </a:moveTo>
                <a:lnTo>
                  <a:pt x="212112" y="0"/>
                </a:lnTo>
                <a:lnTo>
                  <a:pt x="212112" y="34373"/>
                </a:lnTo>
                <a:close/>
              </a:path>
            </a:pathLst>
          </a:custGeom>
          <a:solidFill>
            <a:srgbClr val="772953">
              <a:alpha val="13850"/>
            </a:srgbClr>
          </a:solidFill>
          <a:ln>
            <a:noFill/>
          </a:ln>
        </p:spPr>
      </p:sp>
      <p:sp>
        <p:nvSpPr>
          <p:cNvPr id="229" name="Google Shape;229;p11"/>
          <p:cNvSpPr/>
          <p:nvPr/>
        </p:nvSpPr>
        <p:spPr>
          <a:xfrm>
            <a:off x="8805863" y="392671"/>
            <a:ext cx="166999" cy="166999"/>
          </a:xfrm>
          <a:custGeom>
            <a:rect b="b" l="l" r="r" t="t"/>
            <a:pathLst>
              <a:path extrusionOk="0" h="367030" w="367030">
                <a:moveTo>
                  <a:pt x="183230" y="0"/>
                </a:moveTo>
                <a:lnTo>
                  <a:pt x="134518" y="6545"/>
                </a:lnTo>
                <a:lnTo>
                  <a:pt x="90747" y="25017"/>
                </a:lnTo>
                <a:lnTo>
                  <a:pt x="53664" y="53669"/>
                </a:lnTo>
                <a:lnTo>
                  <a:pt x="25014" y="90755"/>
                </a:lnTo>
                <a:lnTo>
                  <a:pt x="6544" y="134527"/>
                </a:lnTo>
                <a:lnTo>
                  <a:pt x="0" y="183240"/>
                </a:lnTo>
                <a:lnTo>
                  <a:pt x="6544" y="231949"/>
                </a:lnTo>
                <a:lnTo>
                  <a:pt x="25014" y="275720"/>
                </a:lnTo>
                <a:lnTo>
                  <a:pt x="53664" y="312807"/>
                </a:lnTo>
                <a:lnTo>
                  <a:pt x="90747" y="341461"/>
                </a:lnTo>
                <a:lnTo>
                  <a:pt x="134518" y="359934"/>
                </a:lnTo>
                <a:lnTo>
                  <a:pt x="183230" y="366480"/>
                </a:lnTo>
                <a:lnTo>
                  <a:pt x="231947" y="359934"/>
                </a:lnTo>
                <a:lnTo>
                  <a:pt x="275722" y="341461"/>
                </a:lnTo>
                <a:lnTo>
                  <a:pt x="312809" y="312807"/>
                </a:lnTo>
                <a:lnTo>
                  <a:pt x="341462" y="275720"/>
                </a:lnTo>
                <a:lnTo>
                  <a:pt x="359935" y="231949"/>
                </a:lnTo>
                <a:lnTo>
                  <a:pt x="366480" y="183240"/>
                </a:lnTo>
                <a:lnTo>
                  <a:pt x="359935" y="134527"/>
                </a:lnTo>
                <a:lnTo>
                  <a:pt x="341462" y="90755"/>
                </a:lnTo>
                <a:lnTo>
                  <a:pt x="312809" y="53669"/>
                </a:lnTo>
                <a:lnTo>
                  <a:pt x="275722" y="25017"/>
                </a:lnTo>
                <a:lnTo>
                  <a:pt x="231947" y="6545"/>
                </a:lnTo>
                <a:lnTo>
                  <a:pt x="183230" y="0"/>
                </a:lnTo>
                <a:close/>
              </a:path>
            </a:pathLst>
          </a:custGeom>
          <a:solidFill>
            <a:srgbClr val="E9542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30" name="Google Shape;230;p11"/>
          <p:cNvSpPr/>
          <p:nvPr/>
        </p:nvSpPr>
        <p:spPr>
          <a:xfrm>
            <a:off x="8824517" y="418636"/>
            <a:ext cx="110700" cy="114600"/>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31" name="Google Shape;231;p11"/>
          <p:cNvSpPr/>
          <p:nvPr/>
        </p:nvSpPr>
        <p:spPr>
          <a:xfrm>
            <a:off x="8836138" y="201711"/>
            <a:ext cx="106200" cy="106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32" name="Google Shape;232;p11"/>
          <p:cNvSpPr/>
          <p:nvPr/>
        </p:nvSpPr>
        <p:spPr>
          <a:xfrm>
            <a:off x="8805863" y="171438"/>
            <a:ext cx="166999" cy="166999"/>
          </a:xfrm>
          <a:custGeom>
            <a:rect b="b" l="l" r="r" t="t"/>
            <a:pathLst>
              <a:path extrusionOk="0" h="367030" w="367030">
                <a:moveTo>
                  <a:pt x="183240" y="0"/>
                </a:moveTo>
                <a:lnTo>
                  <a:pt x="134524" y="6545"/>
                </a:lnTo>
                <a:lnTo>
                  <a:pt x="90750" y="25017"/>
                </a:lnTo>
                <a:lnTo>
                  <a:pt x="53665" y="53669"/>
                </a:lnTo>
                <a:lnTo>
                  <a:pt x="25015" y="90755"/>
                </a:lnTo>
                <a:lnTo>
                  <a:pt x="6544" y="134527"/>
                </a:lnTo>
                <a:lnTo>
                  <a:pt x="0" y="183240"/>
                </a:lnTo>
                <a:lnTo>
                  <a:pt x="6544" y="231953"/>
                </a:lnTo>
                <a:lnTo>
                  <a:pt x="25015" y="275725"/>
                </a:lnTo>
                <a:lnTo>
                  <a:pt x="53665" y="312811"/>
                </a:lnTo>
                <a:lnTo>
                  <a:pt x="90750" y="341463"/>
                </a:lnTo>
                <a:lnTo>
                  <a:pt x="134524" y="359935"/>
                </a:lnTo>
                <a:lnTo>
                  <a:pt x="183240" y="366480"/>
                </a:lnTo>
                <a:lnTo>
                  <a:pt x="231953" y="359935"/>
                </a:lnTo>
                <a:lnTo>
                  <a:pt x="275725" y="341463"/>
                </a:lnTo>
                <a:lnTo>
                  <a:pt x="301038" y="321906"/>
                </a:lnTo>
                <a:lnTo>
                  <a:pt x="183240" y="321906"/>
                </a:lnTo>
                <a:lnTo>
                  <a:pt x="139406" y="314838"/>
                </a:lnTo>
                <a:lnTo>
                  <a:pt x="101341" y="295155"/>
                </a:lnTo>
                <a:lnTo>
                  <a:pt x="71325" y="265139"/>
                </a:lnTo>
                <a:lnTo>
                  <a:pt x="51642" y="227074"/>
                </a:lnTo>
                <a:lnTo>
                  <a:pt x="44574" y="183240"/>
                </a:lnTo>
                <a:lnTo>
                  <a:pt x="51642" y="139410"/>
                </a:lnTo>
                <a:lnTo>
                  <a:pt x="71325" y="101345"/>
                </a:lnTo>
                <a:lnTo>
                  <a:pt x="101341" y="71328"/>
                </a:lnTo>
                <a:lnTo>
                  <a:pt x="139406" y="51643"/>
                </a:lnTo>
                <a:lnTo>
                  <a:pt x="183240" y="44574"/>
                </a:lnTo>
                <a:lnTo>
                  <a:pt x="301038" y="44574"/>
                </a:lnTo>
                <a:lnTo>
                  <a:pt x="275725" y="25017"/>
                </a:lnTo>
                <a:lnTo>
                  <a:pt x="231953" y="6545"/>
                </a:lnTo>
                <a:lnTo>
                  <a:pt x="183240" y="0"/>
                </a:lnTo>
                <a:close/>
              </a:path>
              <a:path extrusionOk="0" h="367030" w="367030">
                <a:moveTo>
                  <a:pt x="301038" y="44574"/>
                </a:moveTo>
                <a:lnTo>
                  <a:pt x="183240" y="44574"/>
                </a:lnTo>
                <a:lnTo>
                  <a:pt x="227074" y="51643"/>
                </a:lnTo>
                <a:lnTo>
                  <a:pt x="265139" y="71328"/>
                </a:lnTo>
                <a:lnTo>
                  <a:pt x="295155" y="101345"/>
                </a:lnTo>
                <a:lnTo>
                  <a:pt x="314838" y="139410"/>
                </a:lnTo>
                <a:lnTo>
                  <a:pt x="321906" y="183240"/>
                </a:lnTo>
                <a:lnTo>
                  <a:pt x="314838" y="227074"/>
                </a:lnTo>
                <a:lnTo>
                  <a:pt x="295155" y="265139"/>
                </a:lnTo>
                <a:lnTo>
                  <a:pt x="265139" y="295155"/>
                </a:lnTo>
                <a:lnTo>
                  <a:pt x="227074" y="314838"/>
                </a:lnTo>
                <a:lnTo>
                  <a:pt x="183240" y="321906"/>
                </a:lnTo>
                <a:lnTo>
                  <a:pt x="301038" y="321906"/>
                </a:lnTo>
                <a:lnTo>
                  <a:pt x="312811" y="312811"/>
                </a:lnTo>
                <a:lnTo>
                  <a:pt x="341463" y="275725"/>
                </a:lnTo>
                <a:lnTo>
                  <a:pt x="359935" y="231953"/>
                </a:lnTo>
                <a:lnTo>
                  <a:pt x="366480" y="183240"/>
                </a:lnTo>
                <a:lnTo>
                  <a:pt x="359935" y="134527"/>
                </a:lnTo>
                <a:lnTo>
                  <a:pt x="341463" y="90755"/>
                </a:lnTo>
                <a:lnTo>
                  <a:pt x="312811" y="53669"/>
                </a:lnTo>
                <a:lnTo>
                  <a:pt x="301038" y="44574"/>
                </a:lnTo>
                <a:close/>
              </a:path>
            </a:pathLst>
          </a:custGeom>
          <a:solidFill>
            <a:srgbClr val="77295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33" name="Google Shape;233;p11"/>
          <p:cNvSpPr txBox="1"/>
          <p:nvPr>
            <p:ph type="title"/>
          </p:nvPr>
        </p:nvSpPr>
        <p:spPr>
          <a:xfrm>
            <a:off x="466344" y="177047"/>
            <a:ext cx="7886700" cy="994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34" name="Google Shape;234;p11"/>
          <p:cNvSpPr txBox="1"/>
          <p:nvPr>
            <p:ph idx="1" type="body"/>
          </p:nvPr>
        </p:nvSpPr>
        <p:spPr>
          <a:xfrm>
            <a:off x="946725" y="2224150"/>
            <a:ext cx="3892200" cy="2439000"/>
          </a:xfrm>
          <a:prstGeom prst="rect">
            <a:avLst/>
          </a:prstGeom>
          <a:noFill/>
          <a:ln>
            <a:noFill/>
          </a:ln>
        </p:spPr>
        <p:txBody>
          <a:bodyPr anchorCtr="0" anchor="t" bIns="0" lIns="0" spcFirstLastPara="1" rIns="0" wrap="square" tIns="0">
            <a:noAutofit/>
          </a:bodyPr>
          <a:lstStyle>
            <a:lvl1pPr indent="-317500" lvl="0" marL="457200" rtl="0" algn="l">
              <a:lnSpc>
                <a:spcPct val="90000"/>
              </a:lnSpc>
              <a:spcBef>
                <a:spcPts val="800"/>
              </a:spcBef>
              <a:spcAft>
                <a:spcPts val="0"/>
              </a:spcAft>
              <a:buClr>
                <a:schemeClr val="dk1"/>
              </a:buClr>
              <a:buSzPts val="1400"/>
              <a:buChar char="•"/>
              <a:defRPr sz="1400"/>
            </a:lvl1pPr>
            <a:lvl2pPr indent="-304800" lvl="1" marL="914400" rtl="0" algn="l">
              <a:lnSpc>
                <a:spcPct val="90000"/>
              </a:lnSpc>
              <a:spcBef>
                <a:spcPts val="1000"/>
              </a:spcBef>
              <a:spcAft>
                <a:spcPts val="0"/>
              </a:spcAft>
              <a:buClr>
                <a:schemeClr val="dk1"/>
              </a:buClr>
              <a:buSzPts val="1200"/>
              <a:buChar char="•"/>
              <a:defRPr sz="1200"/>
            </a:lvl2pPr>
            <a:lvl3pPr indent="-298450" lvl="2" marL="1371600" rtl="0" algn="l">
              <a:lnSpc>
                <a:spcPct val="90000"/>
              </a:lnSpc>
              <a:spcBef>
                <a:spcPts val="1000"/>
              </a:spcBef>
              <a:spcAft>
                <a:spcPts val="0"/>
              </a:spcAft>
              <a:buClr>
                <a:schemeClr val="dk1"/>
              </a:buClr>
              <a:buSzPts val="1100"/>
              <a:buChar char="•"/>
              <a:defRPr sz="1100"/>
            </a:lvl3pPr>
            <a:lvl4pPr indent="-292100" lvl="3" marL="1828800" rtl="0" algn="l">
              <a:lnSpc>
                <a:spcPct val="90000"/>
              </a:lnSpc>
              <a:spcBef>
                <a:spcPts val="1000"/>
              </a:spcBef>
              <a:spcAft>
                <a:spcPts val="0"/>
              </a:spcAft>
              <a:buClr>
                <a:schemeClr val="dk1"/>
              </a:buClr>
              <a:buSzPts val="1000"/>
              <a:buChar char="•"/>
              <a:defRPr sz="1000"/>
            </a:lvl4pPr>
            <a:lvl5pPr indent="-292100" lvl="4" marL="2286000" rtl="0" algn="l">
              <a:lnSpc>
                <a:spcPct val="90000"/>
              </a:lnSpc>
              <a:spcBef>
                <a:spcPts val="1000"/>
              </a:spcBef>
              <a:spcAft>
                <a:spcPts val="0"/>
              </a:spcAft>
              <a:buClr>
                <a:schemeClr val="dk1"/>
              </a:buClr>
              <a:buSzPts val="1000"/>
              <a:buChar char="•"/>
              <a:defRPr sz="1000"/>
            </a:lvl5pPr>
            <a:lvl6pPr indent="-292100" lvl="5" marL="2743200" rtl="0" algn="l">
              <a:lnSpc>
                <a:spcPct val="90000"/>
              </a:lnSpc>
              <a:spcBef>
                <a:spcPts val="1000"/>
              </a:spcBef>
              <a:spcAft>
                <a:spcPts val="0"/>
              </a:spcAft>
              <a:buClr>
                <a:schemeClr val="dk1"/>
              </a:buClr>
              <a:buSzPts val="1000"/>
              <a:buChar char="•"/>
              <a:defRPr sz="1000"/>
            </a:lvl6pPr>
            <a:lvl7pPr indent="-292100" lvl="6" marL="3200400" rtl="0" algn="l">
              <a:lnSpc>
                <a:spcPct val="90000"/>
              </a:lnSpc>
              <a:spcBef>
                <a:spcPts val="1000"/>
              </a:spcBef>
              <a:spcAft>
                <a:spcPts val="0"/>
              </a:spcAft>
              <a:buClr>
                <a:schemeClr val="dk1"/>
              </a:buClr>
              <a:buSzPts val="1000"/>
              <a:buChar char="•"/>
              <a:defRPr sz="1000"/>
            </a:lvl7pPr>
            <a:lvl8pPr indent="-292100" lvl="7" marL="3657600" rtl="0" algn="l">
              <a:lnSpc>
                <a:spcPct val="90000"/>
              </a:lnSpc>
              <a:spcBef>
                <a:spcPts val="1000"/>
              </a:spcBef>
              <a:spcAft>
                <a:spcPts val="0"/>
              </a:spcAft>
              <a:buClr>
                <a:schemeClr val="dk1"/>
              </a:buClr>
              <a:buSzPts val="1000"/>
              <a:buChar char="•"/>
              <a:defRPr sz="1000"/>
            </a:lvl8pPr>
            <a:lvl9pPr indent="-292100" lvl="8" marL="4114800" rtl="0" algn="l">
              <a:lnSpc>
                <a:spcPct val="90000"/>
              </a:lnSpc>
              <a:spcBef>
                <a:spcPts val="1000"/>
              </a:spcBef>
              <a:spcAft>
                <a:spcPts val="1000"/>
              </a:spcAft>
              <a:buClr>
                <a:schemeClr val="dk1"/>
              </a:buClr>
              <a:buSzPts val="1000"/>
              <a:buChar char="•"/>
              <a:defRPr sz="1000"/>
            </a:lvl9pPr>
          </a:lstStyle>
          <a:p/>
        </p:txBody>
      </p:sp>
      <p:sp>
        <p:nvSpPr>
          <p:cNvPr id="235" name="Google Shape;235;p11"/>
          <p:cNvSpPr txBox="1"/>
          <p:nvPr>
            <p:ph idx="2" type="subTitle"/>
          </p:nvPr>
        </p:nvSpPr>
        <p:spPr>
          <a:xfrm>
            <a:off x="946725" y="1171250"/>
            <a:ext cx="4253700" cy="845400"/>
          </a:xfrm>
          <a:prstGeom prst="rect">
            <a:avLst/>
          </a:prstGeom>
        </p:spPr>
        <p:txBody>
          <a:bodyPr anchorCtr="0" anchor="b" bIns="0" lIns="0" spcFirstLastPara="1" rIns="0" wrap="square" tIns="0">
            <a:noAutofit/>
          </a:bodyPr>
          <a:lstStyle>
            <a:lvl1pPr lvl="0" rtl="0">
              <a:spcBef>
                <a:spcPts val="800"/>
              </a:spcBef>
              <a:spcAft>
                <a:spcPts val="0"/>
              </a:spcAft>
              <a:buNone/>
              <a:defRPr sz="2000">
                <a:latin typeface="Ubuntu Light"/>
                <a:ea typeface="Ubuntu Light"/>
                <a:cs typeface="Ubuntu Light"/>
                <a:sym typeface="Ubuntu Light"/>
              </a:defRPr>
            </a:lvl1pPr>
            <a:lvl2pPr lvl="1" rtl="0">
              <a:spcBef>
                <a:spcPts val="1000"/>
              </a:spcBef>
              <a:spcAft>
                <a:spcPts val="0"/>
              </a:spcAft>
              <a:buNone/>
              <a:defRPr/>
            </a:lvl2pPr>
            <a:lvl3pPr lvl="2" rtl="0">
              <a:spcBef>
                <a:spcPts val="1000"/>
              </a:spcBef>
              <a:spcAft>
                <a:spcPts val="0"/>
              </a:spcAft>
              <a:buNone/>
              <a:defRPr/>
            </a:lvl3pPr>
            <a:lvl4pPr lvl="3" rtl="0">
              <a:spcBef>
                <a:spcPts val="1000"/>
              </a:spcBef>
              <a:spcAft>
                <a:spcPts val="0"/>
              </a:spcAft>
              <a:buNone/>
              <a:defRPr/>
            </a:lvl4pPr>
            <a:lvl5pPr lvl="4" rtl="0">
              <a:spcBef>
                <a:spcPts val="1000"/>
              </a:spcBef>
              <a:spcAft>
                <a:spcPts val="0"/>
              </a:spcAft>
              <a:buNone/>
              <a:defRPr/>
            </a:lvl5pPr>
            <a:lvl6pPr lvl="5" rtl="0">
              <a:spcBef>
                <a:spcPts val="1000"/>
              </a:spcBef>
              <a:spcAft>
                <a:spcPts val="0"/>
              </a:spcAft>
              <a:buNone/>
              <a:defRPr/>
            </a:lvl6pPr>
            <a:lvl7pPr lvl="6" rtl="0">
              <a:spcBef>
                <a:spcPts val="1000"/>
              </a:spcBef>
              <a:spcAft>
                <a:spcPts val="0"/>
              </a:spcAft>
              <a:buNone/>
              <a:defRPr/>
            </a:lvl7pPr>
            <a:lvl8pPr lvl="7" rtl="0">
              <a:spcBef>
                <a:spcPts val="1000"/>
              </a:spcBef>
              <a:spcAft>
                <a:spcPts val="0"/>
              </a:spcAft>
              <a:buNone/>
              <a:defRPr/>
            </a:lvl8pPr>
            <a:lvl9pPr lvl="8" rtl="0">
              <a:spcBef>
                <a:spcPts val="1000"/>
              </a:spcBef>
              <a:spcAft>
                <a:spcPts val="1000"/>
              </a:spcAft>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Simple" type="titleOnly">
  <p:cSld name="TITLE_ONLY">
    <p:spTree>
      <p:nvGrpSpPr>
        <p:cNvPr id="236" name="Shape 236"/>
        <p:cNvGrpSpPr/>
        <p:nvPr/>
      </p:nvGrpSpPr>
      <p:grpSpPr>
        <a:xfrm>
          <a:off x="0" y="0"/>
          <a:ext cx="0" cy="0"/>
          <a:chOff x="0" y="0"/>
          <a:chExt cx="0" cy="0"/>
        </a:xfrm>
      </p:grpSpPr>
      <p:sp>
        <p:nvSpPr>
          <p:cNvPr id="237" name="Google Shape;237;p12"/>
          <p:cNvSpPr/>
          <p:nvPr/>
        </p:nvSpPr>
        <p:spPr>
          <a:xfrm>
            <a:off x="6667500" y="0"/>
            <a:ext cx="2477532" cy="437432"/>
          </a:xfrm>
          <a:custGeom>
            <a:rect b="b" l="l" r="r" t="t"/>
            <a:pathLst>
              <a:path extrusionOk="0" h="961390" w="5445125">
                <a:moveTo>
                  <a:pt x="5444860" y="0"/>
                </a:moveTo>
                <a:lnTo>
                  <a:pt x="0" y="0"/>
                </a:lnTo>
                <a:lnTo>
                  <a:pt x="5444860" y="960857"/>
                </a:lnTo>
                <a:lnTo>
                  <a:pt x="5444860" y="0"/>
                </a:lnTo>
                <a:close/>
              </a:path>
            </a:pathLst>
          </a:custGeom>
          <a:solidFill>
            <a:srgbClr val="E6E6E6">
              <a:alpha val="4980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38" name="Google Shape;238;p12"/>
          <p:cNvSpPr/>
          <p:nvPr/>
        </p:nvSpPr>
        <p:spPr>
          <a:xfrm>
            <a:off x="7505700" y="0"/>
            <a:ext cx="1639072" cy="939873"/>
          </a:xfrm>
          <a:custGeom>
            <a:rect b="b" l="l" r="r" t="t"/>
            <a:pathLst>
              <a:path extrusionOk="0" h="2065655" w="3602355">
                <a:moveTo>
                  <a:pt x="3601984" y="0"/>
                </a:moveTo>
                <a:lnTo>
                  <a:pt x="0" y="0"/>
                </a:lnTo>
                <a:lnTo>
                  <a:pt x="3601984" y="2065357"/>
                </a:lnTo>
                <a:lnTo>
                  <a:pt x="3601984" y="0"/>
                </a:lnTo>
                <a:close/>
              </a:path>
            </a:pathLst>
          </a:custGeom>
          <a:solidFill>
            <a:srgbClr val="CDCDCD">
              <a:alpha val="1961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39" name="Google Shape;239;p12"/>
          <p:cNvSpPr/>
          <p:nvPr/>
        </p:nvSpPr>
        <p:spPr>
          <a:xfrm>
            <a:off x="8196550" y="0"/>
            <a:ext cx="962150" cy="1175125"/>
          </a:xfrm>
          <a:custGeom>
            <a:rect b="b" l="l" r="r" t="t"/>
            <a:pathLst>
              <a:path extrusionOk="0" h="47005" w="38486">
                <a:moveTo>
                  <a:pt x="38192" y="47005"/>
                </a:moveTo>
                <a:lnTo>
                  <a:pt x="0" y="0"/>
                </a:lnTo>
                <a:lnTo>
                  <a:pt x="38486" y="0"/>
                </a:lnTo>
                <a:close/>
              </a:path>
            </a:pathLst>
          </a:custGeom>
          <a:solidFill>
            <a:srgbClr val="772953">
              <a:alpha val="15380"/>
            </a:srgbClr>
          </a:solidFill>
          <a:ln>
            <a:noFill/>
          </a:ln>
        </p:spPr>
      </p:sp>
      <p:grpSp>
        <p:nvGrpSpPr>
          <p:cNvPr id="240" name="Google Shape;240;p12"/>
          <p:cNvGrpSpPr/>
          <p:nvPr/>
        </p:nvGrpSpPr>
        <p:grpSpPr>
          <a:xfrm>
            <a:off x="8805863" y="171438"/>
            <a:ext cx="166999" cy="388231"/>
            <a:chOff x="8805863" y="171438"/>
            <a:chExt cx="166999" cy="388231"/>
          </a:xfrm>
        </p:grpSpPr>
        <p:sp>
          <p:nvSpPr>
            <p:cNvPr id="241" name="Google Shape;241;p12"/>
            <p:cNvSpPr/>
            <p:nvPr/>
          </p:nvSpPr>
          <p:spPr>
            <a:xfrm>
              <a:off x="8805863" y="392671"/>
              <a:ext cx="166999" cy="166999"/>
            </a:xfrm>
            <a:custGeom>
              <a:rect b="b" l="l" r="r" t="t"/>
              <a:pathLst>
                <a:path extrusionOk="0" h="367030" w="367030">
                  <a:moveTo>
                    <a:pt x="183230" y="0"/>
                  </a:moveTo>
                  <a:lnTo>
                    <a:pt x="134518" y="6545"/>
                  </a:lnTo>
                  <a:lnTo>
                    <a:pt x="90747" y="25017"/>
                  </a:lnTo>
                  <a:lnTo>
                    <a:pt x="53664" y="53669"/>
                  </a:lnTo>
                  <a:lnTo>
                    <a:pt x="25014" y="90755"/>
                  </a:lnTo>
                  <a:lnTo>
                    <a:pt x="6544" y="134527"/>
                  </a:lnTo>
                  <a:lnTo>
                    <a:pt x="0" y="183240"/>
                  </a:lnTo>
                  <a:lnTo>
                    <a:pt x="6544" y="231949"/>
                  </a:lnTo>
                  <a:lnTo>
                    <a:pt x="25014" y="275720"/>
                  </a:lnTo>
                  <a:lnTo>
                    <a:pt x="53664" y="312807"/>
                  </a:lnTo>
                  <a:lnTo>
                    <a:pt x="90747" y="341461"/>
                  </a:lnTo>
                  <a:lnTo>
                    <a:pt x="134518" y="359934"/>
                  </a:lnTo>
                  <a:lnTo>
                    <a:pt x="183230" y="366480"/>
                  </a:lnTo>
                  <a:lnTo>
                    <a:pt x="231947" y="359934"/>
                  </a:lnTo>
                  <a:lnTo>
                    <a:pt x="275722" y="341461"/>
                  </a:lnTo>
                  <a:lnTo>
                    <a:pt x="312809" y="312807"/>
                  </a:lnTo>
                  <a:lnTo>
                    <a:pt x="341462" y="275720"/>
                  </a:lnTo>
                  <a:lnTo>
                    <a:pt x="359935" y="231949"/>
                  </a:lnTo>
                  <a:lnTo>
                    <a:pt x="366480" y="183240"/>
                  </a:lnTo>
                  <a:lnTo>
                    <a:pt x="359935" y="134527"/>
                  </a:lnTo>
                  <a:lnTo>
                    <a:pt x="341462" y="90755"/>
                  </a:lnTo>
                  <a:lnTo>
                    <a:pt x="312809" y="53669"/>
                  </a:lnTo>
                  <a:lnTo>
                    <a:pt x="275722" y="25017"/>
                  </a:lnTo>
                  <a:lnTo>
                    <a:pt x="231947" y="6545"/>
                  </a:lnTo>
                  <a:lnTo>
                    <a:pt x="183230" y="0"/>
                  </a:lnTo>
                  <a:close/>
                </a:path>
              </a:pathLst>
            </a:custGeom>
            <a:solidFill>
              <a:srgbClr val="E9542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42" name="Google Shape;242;p12"/>
            <p:cNvSpPr/>
            <p:nvPr/>
          </p:nvSpPr>
          <p:spPr>
            <a:xfrm>
              <a:off x="8824517" y="418636"/>
              <a:ext cx="110700" cy="114600"/>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43" name="Google Shape;243;p12"/>
            <p:cNvSpPr/>
            <p:nvPr/>
          </p:nvSpPr>
          <p:spPr>
            <a:xfrm>
              <a:off x="8836138" y="201711"/>
              <a:ext cx="106200" cy="106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44" name="Google Shape;244;p12"/>
            <p:cNvSpPr/>
            <p:nvPr/>
          </p:nvSpPr>
          <p:spPr>
            <a:xfrm>
              <a:off x="8805863" y="171438"/>
              <a:ext cx="166999" cy="166999"/>
            </a:xfrm>
            <a:custGeom>
              <a:rect b="b" l="l" r="r" t="t"/>
              <a:pathLst>
                <a:path extrusionOk="0" h="367030" w="367030">
                  <a:moveTo>
                    <a:pt x="183240" y="0"/>
                  </a:moveTo>
                  <a:lnTo>
                    <a:pt x="134524" y="6545"/>
                  </a:lnTo>
                  <a:lnTo>
                    <a:pt x="90750" y="25017"/>
                  </a:lnTo>
                  <a:lnTo>
                    <a:pt x="53665" y="53669"/>
                  </a:lnTo>
                  <a:lnTo>
                    <a:pt x="25015" y="90755"/>
                  </a:lnTo>
                  <a:lnTo>
                    <a:pt x="6544" y="134527"/>
                  </a:lnTo>
                  <a:lnTo>
                    <a:pt x="0" y="183240"/>
                  </a:lnTo>
                  <a:lnTo>
                    <a:pt x="6544" y="231953"/>
                  </a:lnTo>
                  <a:lnTo>
                    <a:pt x="25015" y="275725"/>
                  </a:lnTo>
                  <a:lnTo>
                    <a:pt x="53665" y="312811"/>
                  </a:lnTo>
                  <a:lnTo>
                    <a:pt x="90750" y="341463"/>
                  </a:lnTo>
                  <a:lnTo>
                    <a:pt x="134524" y="359935"/>
                  </a:lnTo>
                  <a:lnTo>
                    <a:pt x="183240" y="366480"/>
                  </a:lnTo>
                  <a:lnTo>
                    <a:pt x="231953" y="359935"/>
                  </a:lnTo>
                  <a:lnTo>
                    <a:pt x="275725" y="341463"/>
                  </a:lnTo>
                  <a:lnTo>
                    <a:pt x="301038" y="321906"/>
                  </a:lnTo>
                  <a:lnTo>
                    <a:pt x="183240" y="321906"/>
                  </a:lnTo>
                  <a:lnTo>
                    <a:pt x="139406" y="314838"/>
                  </a:lnTo>
                  <a:lnTo>
                    <a:pt x="101341" y="295155"/>
                  </a:lnTo>
                  <a:lnTo>
                    <a:pt x="71325" y="265139"/>
                  </a:lnTo>
                  <a:lnTo>
                    <a:pt x="51642" y="227074"/>
                  </a:lnTo>
                  <a:lnTo>
                    <a:pt x="44574" y="183240"/>
                  </a:lnTo>
                  <a:lnTo>
                    <a:pt x="51642" y="139410"/>
                  </a:lnTo>
                  <a:lnTo>
                    <a:pt x="71325" y="101345"/>
                  </a:lnTo>
                  <a:lnTo>
                    <a:pt x="101341" y="71328"/>
                  </a:lnTo>
                  <a:lnTo>
                    <a:pt x="139406" y="51643"/>
                  </a:lnTo>
                  <a:lnTo>
                    <a:pt x="183240" y="44574"/>
                  </a:lnTo>
                  <a:lnTo>
                    <a:pt x="301038" y="44574"/>
                  </a:lnTo>
                  <a:lnTo>
                    <a:pt x="275725" y="25017"/>
                  </a:lnTo>
                  <a:lnTo>
                    <a:pt x="231953" y="6545"/>
                  </a:lnTo>
                  <a:lnTo>
                    <a:pt x="183240" y="0"/>
                  </a:lnTo>
                  <a:close/>
                </a:path>
                <a:path extrusionOk="0" h="367030" w="367030">
                  <a:moveTo>
                    <a:pt x="301038" y="44574"/>
                  </a:moveTo>
                  <a:lnTo>
                    <a:pt x="183240" y="44574"/>
                  </a:lnTo>
                  <a:lnTo>
                    <a:pt x="227074" y="51643"/>
                  </a:lnTo>
                  <a:lnTo>
                    <a:pt x="265139" y="71328"/>
                  </a:lnTo>
                  <a:lnTo>
                    <a:pt x="295155" y="101345"/>
                  </a:lnTo>
                  <a:lnTo>
                    <a:pt x="314838" y="139410"/>
                  </a:lnTo>
                  <a:lnTo>
                    <a:pt x="321906" y="183240"/>
                  </a:lnTo>
                  <a:lnTo>
                    <a:pt x="314838" y="227074"/>
                  </a:lnTo>
                  <a:lnTo>
                    <a:pt x="295155" y="265139"/>
                  </a:lnTo>
                  <a:lnTo>
                    <a:pt x="265139" y="295155"/>
                  </a:lnTo>
                  <a:lnTo>
                    <a:pt x="227074" y="314838"/>
                  </a:lnTo>
                  <a:lnTo>
                    <a:pt x="183240" y="321906"/>
                  </a:lnTo>
                  <a:lnTo>
                    <a:pt x="301038" y="321906"/>
                  </a:lnTo>
                  <a:lnTo>
                    <a:pt x="312811" y="312811"/>
                  </a:lnTo>
                  <a:lnTo>
                    <a:pt x="341463" y="275725"/>
                  </a:lnTo>
                  <a:lnTo>
                    <a:pt x="359935" y="231953"/>
                  </a:lnTo>
                  <a:lnTo>
                    <a:pt x="366480" y="183240"/>
                  </a:lnTo>
                  <a:lnTo>
                    <a:pt x="359935" y="134527"/>
                  </a:lnTo>
                  <a:lnTo>
                    <a:pt x="341463" y="90755"/>
                  </a:lnTo>
                  <a:lnTo>
                    <a:pt x="312811" y="53669"/>
                  </a:lnTo>
                  <a:lnTo>
                    <a:pt x="301038" y="44574"/>
                  </a:lnTo>
                  <a:close/>
                </a:path>
              </a:pathLst>
            </a:custGeom>
            <a:solidFill>
              <a:srgbClr val="77295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grpSp>
      <p:sp>
        <p:nvSpPr>
          <p:cNvPr id="245" name="Google Shape;245;p12"/>
          <p:cNvSpPr txBox="1"/>
          <p:nvPr>
            <p:ph type="title"/>
          </p:nvPr>
        </p:nvSpPr>
        <p:spPr>
          <a:xfrm>
            <a:off x="466344" y="177047"/>
            <a:ext cx="7886700" cy="9942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46" name="Google Shape;246;p12"/>
          <p:cNvSpPr txBox="1"/>
          <p:nvPr>
            <p:ph idx="1" type="body"/>
          </p:nvPr>
        </p:nvSpPr>
        <p:spPr>
          <a:xfrm>
            <a:off x="810756" y="2396678"/>
            <a:ext cx="3892200" cy="2439000"/>
          </a:xfrm>
          <a:prstGeom prst="rect">
            <a:avLst/>
          </a:prstGeom>
          <a:noFill/>
          <a:ln>
            <a:noFill/>
          </a:ln>
        </p:spPr>
        <p:txBody>
          <a:bodyPr anchorCtr="0" anchor="t" bIns="0" lIns="0" spcFirstLastPara="1" rIns="0" wrap="square" tIns="0">
            <a:noAutofit/>
          </a:bodyPr>
          <a:lstStyle>
            <a:lvl1pPr indent="-317500" lvl="0" marL="457200" rtl="0" algn="l">
              <a:lnSpc>
                <a:spcPct val="90000"/>
              </a:lnSpc>
              <a:spcBef>
                <a:spcPts val="800"/>
              </a:spcBef>
              <a:spcAft>
                <a:spcPts val="0"/>
              </a:spcAft>
              <a:buClr>
                <a:schemeClr val="dk1"/>
              </a:buClr>
              <a:buSzPts val="1400"/>
              <a:buChar char="•"/>
              <a:defRPr sz="1400"/>
            </a:lvl1pPr>
            <a:lvl2pPr indent="-304800" lvl="1" marL="914400" rtl="0" algn="l">
              <a:lnSpc>
                <a:spcPct val="90000"/>
              </a:lnSpc>
              <a:spcBef>
                <a:spcPts val="1000"/>
              </a:spcBef>
              <a:spcAft>
                <a:spcPts val="0"/>
              </a:spcAft>
              <a:buClr>
                <a:schemeClr val="dk1"/>
              </a:buClr>
              <a:buSzPts val="1200"/>
              <a:buChar char="•"/>
              <a:defRPr sz="1200"/>
            </a:lvl2pPr>
            <a:lvl3pPr indent="-298450" lvl="2" marL="1371600" rtl="0" algn="l">
              <a:lnSpc>
                <a:spcPct val="90000"/>
              </a:lnSpc>
              <a:spcBef>
                <a:spcPts val="1000"/>
              </a:spcBef>
              <a:spcAft>
                <a:spcPts val="0"/>
              </a:spcAft>
              <a:buClr>
                <a:schemeClr val="dk1"/>
              </a:buClr>
              <a:buSzPts val="1100"/>
              <a:buChar char="•"/>
              <a:defRPr sz="1100"/>
            </a:lvl3pPr>
            <a:lvl4pPr indent="-292100" lvl="3" marL="1828800" rtl="0" algn="l">
              <a:lnSpc>
                <a:spcPct val="90000"/>
              </a:lnSpc>
              <a:spcBef>
                <a:spcPts val="1000"/>
              </a:spcBef>
              <a:spcAft>
                <a:spcPts val="0"/>
              </a:spcAft>
              <a:buClr>
                <a:schemeClr val="dk1"/>
              </a:buClr>
              <a:buSzPts val="1000"/>
              <a:buChar char="•"/>
              <a:defRPr sz="1000"/>
            </a:lvl4pPr>
            <a:lvl5pPr indent="-292100" lvl="4" marL="2286000" rtl="0" algn="l">
              <a:lnSpc>
                <a:spcPct val="90000"/>
              </a:lnSpc>
              <a:spcBef>
                <a:spcPts val="1000"/>
              </a:spcBef>
              <a:spcAft>
                <a:spcPts val="0"/>
              </a:spcAft>
              <a:buClr>
                <a:schemeClr val="dk1"/>
              </a:buClr>
              <a:buSzPts val="1000"/>
              <a:buChar char="•"/>
              <a:defRPr sz="1000"/>
            </a:lvl5pPr>
            <a:lvl6pPr indent="-292100" lvl="5" marL="2743200" rtl="0" algn="l">
              <a:lnSpc>
                <a:spcPct val="90000"/>
              </a:lnSpc>
              <a:spcBef>
                <a:spcPts val="1000"/>
              </a:spcBef>
              <a:spcAft>
                <a:spcPts val="0"/>
              </a:spcAft>
              <a:buClr>
                <a:schemeClr val="dk1"/>
              </a:buClr>
              <a:buSzPts val="1000"/>
              <a:buChar char="•"/>
              <a:defRPr sz="1000"/>
            </a:lvl6pPr>
            <a:lvl7pPr indent="-292100" lvl="6" marL="3200400" rtl="0" algn="l">
              <a:lnSpc>
                <a:spcPct val="90000"/>
              </a:lnSpc>
              <a:spcBef>
                <a:spcPts val="1000"/>
              </a:spcBef>
              <a:spcAft>
                <a:spcPts val="0"/>
              </a:spcAft>
              <a:buClr>
                <a:schemeClr val="dk1"/>
              </a:buClr>
              <a:buSzPts val="1000"/>
              <a:buChar char="•"/>
              <a:defRPr sz="1000"/>
            </a:lvl7pPr>
            <a:lvl8pPr indent="-292100" lvl="7" marL="3657600" rtl="0" algn="l">
              <a:lnSpc>
                <a:spcPct val="90000"/>
              </a:lnSpc>
              <a:spcBef>
                <a:spcPts val="1000"/>
              </a:spcBef>
              <a:spcAft>
                <a:spcPts val="0"/>
              </a:spcAft>
              <a:buClr>
                <a:schemeClr val="dk1"/>
              </a:buClr>
              <a:buSzPts val="1000"/>
              <a:buChar char="•"/>
              <a:defRPr sz="1000"/>
            </a:lvl8pPr>
            <a:lvl9pPr indent="-292100" lvl="8" marL="4114800" rtl="0" algn="l">
              <a:lnSpc>
                <a:spcPct val="90000"/>
              </a:lnSpc>
              <a:spcBef>
                <a:spcPts val="1000"/>
              </a:spcBef>
              <a:spcAft>
                <a:spcPts val="1000"/>
              </a:spcAft>
              <a:buClr>
                <a:schemeClr val="dk1"/>
              </a:buClr>
              <a:buSzPts val="1000"/>
              <a:buChar char="•"/>
              <a:defRPr sz="1000"/>
            </a:lvl9pPr>
          </a:lstStyle>
          <a:p/>
        </p:txBody>
      </p:sp>
      <p:sp>
        <p:nvSpPr>
          <p:cNvPr id="247" name="Google Shape;247;p12"/>
          <p:cNvSpPr txBox="1"/>
          <p:nvPr>
            <p:ph idx="2" type="subTitle"/>
          </p:nvPr>
        </p:nvSpPr>
        <p:spPr>
          <a:xfrm>
            <a:off x="810756" y="1343778"/>
            <a:ext cx="4253700" cy="845400"/>
          </a:xfrm>
          <a:prstGeom prst="rect">
            <a:avLst/>
          </a:prstGeom>
        </p:spPr>
        <p:txBody>
          <a:bodyPr anchorCtr="0" anchor="b" bIns="0" lIns="0" spcFirstLastPara="1" rIns="0" wrap="square" tIns="0">
            <a:noAutofit/>
          </a:bodyPr>
          <a:lstStyle>
            <a:lvl1pPr lvl="0" rtl="0">
              <a:spcBef>
                <a:spcPts val="800"/>
              </a:spcBef>
              <a:spcAft>
                <a:spcPts val="0"/>
              </a:spcAft>
              <a:buNone/>
              <a:defRPr sz="2000">
                <a:latin typeface="Ubuntu Light"/>
                <a:ea typeface="Ubuntu Light"/>
                <a:cs typeface="Ubuntu Light"/>
                <a:sym typeface="Ubuntu Light"/>
              </a:defRPr>
            </a:lvl1pPr>
            <a:lvl2pPr lvl="1" rtl="0">
              <a:spcBef>
                <a:spcPts val="1000"/>
              </a:spcBef>
              <a:spcAft>
                <a:spcPts val="0"/>
              </a:spcAft>
              <a:buNone/>
              <a:defRPr/>
            </a:lvl2pPr>
            <a:lvl3pPr lvl="2" rtl="0">
              <a:spcBef>
                <a:spcPts val="1000"/>
              </a:spcBef>
              <a:spcAft>
                <a:spcPts val="0"/>
              </a:spcAft>
              <a:buNone/>
              <a:defRPr/>
            </a:lvl3pPr>
            <a:lvl4pPr lvl="3" rtl="0">
              <a:spcBef>
                <a:spcPts val="1000"/>
              </a:spcBef>
              <a:spcAft>
                <a:spcPts val="0"/>
              </a:spcAft>
              <a:buNone/>
              <a:defRPr/>
            </a:lvl4pPr>
            <a:lvl5pPr lvl="4" rtl="0">
              <a:spcBef>
                <a:spcPts val="1000"/>
              </a:spcBef>
              <a:spcAft>
                <a:spcPts val="0"/>
              </a:spcAft>
              <a:buNone/>
              <a:defRPr/>
            </a:lvl5pPr>
            <a:lvl6pPr lvl="5" rtl="0">
              <a:spcBef>
                <a:spcPts val="1000"/>
              </a:spcBef>
              <a:spcAft>
                <a:spcPts val="0"/>
              </a:spcAft>
              <a:buNone/>
              <a:defRPr/>
            </a:lvl6pPr>
            <a:lvl7pPr lvl="6" rtl="0">
              <a:spcBef>
                <a:spcPts val="1000"/>
              </a:spcBef>
              <a:spcAft>
                <a:spcPts val="0"/>
              </a:spcAft>
              <a:buNone/>
              <a:defRPr/>
            </a:lvl7pPr>
            <a:lvl8pPr lvl="7" rtl="0">
              <a:spcBef>
                <a:spcPts val="1000"/>
              </a:spcBef>
              <a:spcAft>
                <a:spcPts val="0"/>
              </a:spcAft>
              <a:buNone/>
              <a:defRPr/>
            </a:lvl8pPr>
            <a:lvl9pPr lvl="8" rtl="0">
              <a:spcBef>
                <a:spcPts val="1000"/>
              </a:spcBef>
              <a:spcAft>
                <a:spcPts val="1000"/>
              </a:spcAft>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Suru background">
  <p:cSld name="TITLE_ONLY_1">
    <p:spTree>
      <p:nvGrpSpPr>
        <p:cNvPr id="248" name="Shape 248"/>
        <p:cNvGrpSpPr/>
        <p:nvPr/>
      </p:nvGrpSpPr>
      <p:grpSpPr>
        <a:xfrm>
          <a:off x="0" y="0"/>
          <a:ext cx="0" cy="0"/>
          <a:chOff x="0" y="0"/>
          <a:chExt cx="0" cy="0"/>
        </a:xfrm>
      </p:grpSpPr>
      <p:sp>
        <p:nvSpPr>
          <p:cNvPr id="249" name="Google Shape;249;p13"/>
          <p:cNvSpPr/>
          <p:nvPr/>
        </p:nvSpPr>
        <p:spPr>
          <a:xfrm>
            <a:off x="0" y="0"/>
            <a:ext cx="9144000" cy="5143500"/>
          </a:xfrm>
          <a:prstGeom prst="rect">
            <a:avLst/>
          </a:prstGeom>
          <a:gradFill>
            <a:gsLst>
              <a:gs pos="0">
                <a:srgbClr val="2C001E"/>
              </a:gs>
              <a:gs pos="20000">
                <a:srgbClr val="2C001E"/>
              </a:gs>
              <a:gs pos="61000">
                <a:srgbClr val="740946"/>
              </a:gs>
              <a:gs pos="100000">
                <a:srgbClr val="E9500E"/>
              </a:gs>
            </a:gsLst>
            <a:lin ang="18900044"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3"/>
          <p:cNvSpPr/>
          <p:nvPr/>
        </p:nvSpPr>
        <p:spPr>
          <a:xfrm>
            <a:off x="0" y="1258910"/>
            <a:ext cx="9147366" cy="3884597"/>
          </a:xfrm>
          <a:custGeom>
            <a:rect b="b" l="l" r="r" t="t"/>
            <a:pathLst>
              <a:path extrusionOk="0" h="8537575" w="20104100">
                <a:moveTo>
                  <a:pt x="20104099" y="0"/>
                </a:moveTo>
                <a:lnTo>
                  <a:pt x="0" y="3929964"/>
                </a:lnTo>
                <a:lnTo>
                  <a:pt x="0" y="8537153"/>
                </a:lnTo>
                <a:lnTo>
                  <a:pt x="20104099" y="8537153"/>
                </a:lnTo>
                <a:lnTo>
                  <a:pt x="20104099" y="0"/>
                </a:lnTo>
                <a:close/>
              </a:path>
            </a:pathLst>
          </a:custGeom>
          <a:solidFill>
            <a:srgbClr val="772953">
              <a:alpha val="980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51" name="Google Shape;251;p13"/>
          <p:cNvSpPr/>
          <p:nvPr/>
        </p:nvSpPr>
        <p:spPr>
          <a:xfrm>
            <a:off x="4953000" y="0"/>
            <a:ext cx="4192591" cy="5145465"/>
          </a:xfrm>
          <a:custGeom>
            <a:rect b="b" l="l" r="r" t="t"/>
            <a:pathLst>
              <a:path extrusionOk="0" h="11308715" w="9214485">
                <a:moveTo>
                  <a:pt x="9214379" y="0"/>
                </a:moveTo>
                <a:lnTo>
                  <a:pt x="0" y="0"/>
                </a:lnTo>
                <a:lnTo>
                  <a:pt x="8528449" y="11308556"/>
                </a:lnTo>
                <a:lnTo>
                  <a:pt x="9214379" y="11308556"/>
                </a:lnTo>
                <a:lnTo>
                  <a:pt x="9214379" y="0"/>
                </a:lnTo>
                <a:close/>
              </a:path>
            </a:pathLst>
          </a:custGeom>
          <a:solidFill>
            <a:srgbClr val="FFFFFF">
              <a:alpha val="471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52" name="Google Shape;252;p13"/>
          <p:cNvSpPr/>
          <p:nvPr/>
        </p:nvSpPr>
        <p:spPr>
          <a:xfrm>
            <a:off x="-1800" y="4763"/>
            <a:ext cx="6574777" cy="5135931"/>
          </a:xfrm>
          <a:custGeom>
            <a:rect b="b" l="l" r="r" t="t"/>
            <a:pathLst>
              <a:path extrusionOk="0" h="11287760" w="14450060">
                <a:moveTo>
                  <a:pt x="14449821" y="0"/>
                </a:moveTo>
                <a:lnTo>
                  <a:pt x="0" y="0"/>
                </a:lnTo>
                <a:lnTo>
                  <a:pt x="0" y="11287614"/>
                </a:lnTo>
                <a:lnTo>
                  <a:pt x="14449821" y="0"/>
                </a:lnTo>
                <a:close/>
              </a:path>
            </a:pathLst>
          </a:custGeom>
          <a:solidFill>
            <a:srgbClr val="741B47">
              <a:alpha val="2385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grpSp>
        <p:nvGrpSpPr>
          <p:cNvPr id="253" name="Google Shape;253;p13"/>
          <p:cNvGrpSpPr/>
          <p:nvPr/>
        </p:nvGrpSpPr>
        <p:grpSpPr>
          <a:xfrm>
            <a:off x="8805863" y="171438"/>
            <a:ext cx="166999" cy="388231"/>
            <a:chOff x="8805863" y="171438"/>
            <a:chExt cx="166999" cy="388231"/>
          </a:xfrm>
        </p:grpSpPr>
        <p:sp>
          <p:nvSpPr>
            <p:cNvPr id="254" name="Google Shape;254;p13"/>
            <p:cNvSpPr/>
            <p:nvPr/>
          </p:nvSpPr>
          <p:spPr>
            <a:xfrm>
              <a:off x="8805863" y="392671"/>
              <a:ext cx="166999" cy="166999"/>
            </a:xfrm>
            <a:custGeom>
              <a:rect b="b" l="l" r="r" t="t"/>
              <a:pathLst>
                <a:path extrusionOk="0" h="367030" w="367030">
                  <a:moveTo>
                    <a:pt x="183230" y="0"/>
                  </a:moveTo>
                  <a:lnTo>
                    <a:pt x="134518" y="6545"/>
                  </a:lnTo>
                  <a:lnTo>
                    <a:pt x="90747" y="25017"/>
                  </a:lnTo>
                  <a:lnTo>
                    <a:pt x="53664" y="53669"/>
                  </a:lnTo>
                  <a:lnTo>
                    <a:pt x="25014" y="90755"/>
                  </a:lnTo>
                  <a:lnTo>
                    <a:pt x="6544" y="134527"/>
                  </a:lnTo>
                  <a:lnTo>
                    <a:pt x="0" y="183240"/>
                  </a:lnTo>
                  <a:lnTo>
                    <a:pt x="6544" y="231949"/>
                  </a:lnTo>
                  <a:lnTo>
                    <a:pt x="25014" y="275720"/>
                  </a:lnTo>
                  <a:lnTo>
                    <a:pt x="53664" y="312807"/>
                  </a:lnTo>
                  <a:lnTo>
                    <a:pt x="90747" y="341461"/>
                  </a:lnTo>
                  <a:lnTo>
                    <a:pt x="134518" y="359934"/>
                  </a:lnTo>
                  <a:lnTo>
                    <a:pt x="183230" y="366480"/>
                  </a:lnTo>
                  <a:lnTo>
                    <a:pt x="231947" y="359934"/>
                  </a:lnTo>
                  <a:lnTo>
                    <a:pt x="275722" y="341461"/>
                  </a:lnTo>
                  <a:lnTo>
                    <a:pt x="312809" y="312807"/>
                  </a:lnTo>
                  <a:lnTo>
                    <a:pt x="341462" y="275720"/>
                  </a:lnTo>
                  <a:lnTo>
                    <a:pt x="359935" y="231949"/>
                  </a:lnTo>
                  <a:lnTo>
                    <a:pt x="366480" y="183240"/>
                  </a:lnTo>
                  <a:lnTo>
                    <a:pt x="359935" y="134527"/>
                  </a:lnTo>
                  <a:lnTo>
                    <a:pt x="341462" y="90755"/>
                  </a:lnTo>
                  <a:lnTo>
                    <a:pt x="312809" y="53669"/>
                  </a:lnTo>
                  <a:lnTo>
                    <a:pt x="275722" y="25017"/>
                  </a:lnTo>
                  <a:lnTo>
                    <a:pt x="231947" y="6545"/>
                  </a:lnTo>
                  <a:lnTo>
                    <a:pt x="18323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55" name="Google Shape;255;p13"/>
            <p:cNvSpPr/>
            <p:nvPr/>
          </p:nvSpPr>
          <p:spPr>
            <a:xfrm>
              <a:off x="8824517" y="418636"/>
              <a:ext cx="110700" cy="114600"/>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56" name="Google Shape;256;p13"/>
            <p:cNvSpPr/>
            <p:nvPr/>
          </p:nvSpPr>
          <p:spPr>
            <a:xfrm>
              <a:off x="8836138" y="201711"/>
              <a:ext cx="106200" cy="106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57" name="Google Shape;257;p13"/>
            <p:cNvSpPr/>
            <p:nvPr/>
          </p:nvSpPr>
          <p:spPr>
            <a:xfrm>
              <a:off x="8805863" y="171438"/>
              <a:ext cx="166999" cy="166999"/>
            </a:xfrm>
            <a:custGeom>
              <a:rect b="b" l="l" r="r" t="t"/>
              <a:pathLst>
                <a:path extrusionOk="0" h="367030" w="367030">
                  <a:moveTo>
                    <a:pt x="183240" y="0"/>
                  </a:moveTo>
                  <a:lnTo>
                    <a:pt x="134524" y="6545"/>
                  </a:lnTo>
                  <a:lnTo>
                    <a:pt x="90750" y="25017"/>
                  </a:lnTo>
                  <a:lnTo>
                    <a:pt x="53665" y="53669"/>
                  </a:lnTo>
                  <a:lnTo>
                    <a:pt x="25015" y="90755"/>
                  </a:lnTo>
                  <a:lnTo>
                    <a:pt x="6544" y="134527"/>
                  </a:lnTo>
                  <a:lnTo>
                    <a:pt x="0" y="183240"/>
                  </a:lnTo>
                  <a:lnTo>
                    <a:pt x="6544" y="231953"/>
                  </a:lnTo>
                  <a:lnTo>
                    <a:pt x="25015" y="275725"/>
                  </a:lnTo>
                  <a:lnTo>
                    <a:pt x="53665" y="312811"/>
                  </a:lnTo>
                  <a:lnTo>
                    <a:pt x="90750" y="341463"/>
                  </a:lnTo>
                  <a:lnTo>
                    <a:pt x="134524" y="359935"/>
                  </a:lnTo>
                  <a:lnTo>
                    <a:pt x="183240" y="366480"/>
                  </a:lnTo>
                  <a:lnTo>
                    <a:pt x="231953" y="359935"/>
                  </a:lnTo>
                  <a:lnTo>
                    <a:pt x="275725" y="341463"/>
                  </a:lnTo>
                  <a:lnTo>
                    <a:pt x="301038" y="321906"/>
                  </a:lnTo>
                  <a:lnTo>
                    <a:pt x="183240" y="321906"/>
                  </a:lnTo>
                  <a:lnTo>
                    <a:pt x="139406" y="314838"/>
                  </a:lnTo>
                  <a:lnTo>
                    <a:pt x="101341" y="295155"/>
                  </a:lnTo>
                  <a:lnTo>
                    <a:pt x="71325" y="265139"/>
                  </a:lnTo>
                  <a:lnTo>
                    <a:pt x="51642" y="227074"/>
                  </a:lnTo>
                  <a:lnTo>
                    <a:pt x="44574" y="183240"/>
                  </a:lnTo>
                  <a:lnTo>
                    <a:pt x="51642" y="139410"/>
                  </a:lnTo>
                  <a:lnTo>
                    <a:pt x="71325" y="101345"/>
                  </a:lnTo>
                  <a:lnTo>
                    <a:pt x="101341" y="71328"/>
                  </a:lnTo>
                  <a:lnTo>
                    <a:pt x="139406" y="51643"/>
                  </a:lnTo>
                  <a:lnTo>
                    <a:pt x="183240" y="44574"/>
                  </a:lnTo>
                  <a:lnTo>
                    <a:pt x="301038" y="44574"/>
                  </a:lnTo>
                  <a:lnTo>
                    <a:pt x="275725" y="25017"/>
                  </a:lnTo>
                  <a:lnTo>
                    <a:pt x="231953" y="6545"/>
                  </a:lnTo>
                  <a:lnTo>
                    <a:pt x="183240" y="0"/>
                  </a:lnTo>
                  <a:close/>
                </a:path>
                <a:path extrusionOk="0" h="367030" w="367030">
                  <a:moveTo>
                    <a:pt x="301038" y="44574"/>
                  </a:moveTo>
                  <a:lnTo>
                    <a:pt x="183240" y="44574"/>
                  </a:lnTo>
                  <a:lnTo>
                    <a:pt x="227074" y="51643"/>
                  </a:lnTo>
                  <a:lnTo>
                    <a:pt x="265139" y="71328"/>
                  </a:lnTo>
                  <a:lnTo>
                    <a:pt x="295155" y="101345"/>
                  </a:lnTo>
                  <a:lnTo>
                    <a:pt x="314838" y="139410"/>
                  </a:lnTo>
                  <a:lnTo>
                    <a:pt x="321906" y="183240"/>
                  </a:lnTo>
                  <a:lnTo>
                    <a:pt x="314838" y="227074"/>
                  </a:lnTo>
                  <a:lnTo>
                    <a:pt x="295155" y="265139"/>
                  </a:lnTo>
                  <a:lnTo>
                    <a:pt x="265139" y="295155"/>
                  </a:lnTo>
                  <a:lnTo>
                    <a:pt x="227074" y="314838"/>
                  </a:lnTo>
                  <a:lnTo>
                    <a:pt x="183240" y="321906"/>
                  </a:lnTo>
                  <a:lnTo>
                    <a:pt x="301038" y="321906"/>
                  </a:lnTo>
                  <a:lnTo>
                    <a:pt x="312811" y="312811"/>
                  </a:lnTo>
                  <a:lnTo>
                    <a:pt x="341463" y="275725"/>
                  </a:lnTo>
                  <a:lnTo>
                    <a:pt x="359935" y="231953"/>
                  </a:lnTo>
                  <a:lnTo>
                    <a:pt x="366480" y="183240"/>
                  </a:lnTo>
                  <a:lnTo>
                    <a:pt x="359935" y="134527"/>
                  </a:lnTo>
                  <a:lnTo>
                    <a:pt x="341463" y="90755"/>
                  </a:lnTo>
                  <a:lnTo>
                    <a:pt x="312811" y="53669"/>
                  </a:lnTo>
                  <a:lnTo>
                    <a:pt x="301038" y="44574"/>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grpSp>
      <p:sp>
        <p:nvSpPr>
          <p:cNvPr id="258" name="Google Shape;258;p13"/>
          <p:cNvSpPr txBox="1"/>
          <p:nvPr>
            <p:ph type="title"/>
          </p:nvPr>
        </p:nvSpPr>
        <p:spPr>
          <a:xfrm>
            <a:off x="466344" y="405647"/>
            <a:ext cx="7886700" cy="9942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chemeClr val="lt1"/>
              </a:buClr>
              <a:buSzPts val="14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59" name="Google Shape;259;p13"/>
          <p:cNvSpPr txBox="1"/>
          <p:nvPr>
            <p:ph idx="1" type="body"/>
          </p:nvPr>
        </p:nvSpPr>
        <p:spPr>
          <a:xfrm>
            <a:off x="466344" y="2265228"/>
            <a:ext cx="3892200" cy="2439000"/>
          </a:xfrm>
          <a:prstGeom prst="rect">
            <a:avLst/>
          </a:prstGeom>
          <a:noFill/>
          <a:ln>
            <a:noFill/>
          </a:ln>
        </p:spPr>
        <p:txBody>
          <a:bodyPr anchorCtr="0" anchor="t" bIns="0" lIns="0" spcFirstLastPara="1" rIns="0" wrap="square" tIns="0">
            <a:noAutofit/>
          </a:bodyPr>
          <a:lstStyle>
            <a:lvl1pPr indent="-317500" lvl="0" marL="457200" rtl="0" algn="l">
              <a:lnSpc>
                <a:spcPct val="90000"/>
              </a:lnSpc>
              <a:spcBef>
                <a:spcPts val="800"/>
              </a:spcBef>
              <a:spcAft>
                <a:spcPts val="0"/>
              </a:spcAft>
              <a:buClr>
                <a:schemeClr val="lt1"/>
              </a:buClr>
              <a:buSzPts val="1400"/>
              <a:buChar char="•"/>
              <a:defRPr sz="1400">
                <a:solidFill>
                  <a:schemeClr val="lt1"/>
                </a:solidFill>
              </a:defRPr>
            </a:lvl1pPr>
            <a:lvl2pPr indent="-304800" lvl="1" marL="914400" rtl="0" algn="l">
              <a:lnSpc>
                <a:spcPct val="90000"/>
              </a:lnSpc>
              <a:spcBef>
                <a:spcPts val="1000"/>
              </a:spcBef>
              <a:spcAft>
                <a:spcPts val="0"/>
              </a:spcAft>
              <a:buClr>
                <a:schemeClr val="lt1"/>
              </a:buClr>
              <a:buSzPts val="1200"/>
              <a:buChar char="•"/>
              <a:defRPr sz="1200">
                <a:solidFill>
                  <a:schemeClr val="lt1"/>
                </a:solidFill>
              </a:defRPr>
            </a:lvl2pPr>
            <a:lvl3pPr indent="-298450" lvl="2" marL="1371600" rtl="0" algn="l">
              <a:lnSpc>
                <a:spcPct val="90000"/>
              </a:lnSpc>
              <a:spcBef>
                <a:spcPts val="1000"/>
              </a:spcBef>
              <a:spcAft>
                <a:spcPts val="0"/>
              </a:spcAft>
              <a:buClr>
                <a:schemeClr val="lt1"/>
              </a:buClr>
              <a:buSzPts val="1100"/>
              <a:buChar char="•"/>
              <a:defRPr sz="1100">
                <a:solidFill>
                  <a:schemeClr val="lt1"/>
                </a:solidFill>
              </a:defRPr>
            </a:lvl3pPr>
            <a:lvl4pPr indent="-292100" lvl="3" marL="1828800" rtl="0" algn="l">
              <a:lnSpc>
                <a:spcPct val="90000"/>
              </a:lnSpc>
              <a:spcBef>
                <a:spcPts val="1000"/>
              </a:spcBef>
              <a:spcAft>
                <a:spcPts val="0"/>
              </a:spcAft>
              <a:buClr>
                <a:schemeClr val="lt1"/>
              </a:buClr>
              <a:buSzPts val="1000"/>
              <a:buChar char="•"/>
              <a:defRPr sz="1000">
                <a:solidFill>
                  <a:schemeClr val="lt1"/>
                </a:solidFill>
              </a:defRPr>
            </a:lvl4pPr>
            <a:lvl5pPr indent="-292100" lvl="4" marL="2286000" rtl="0" algn="l">
              <a:lnSpc>
                <a:spcPct val="90000"/>
              </a:lnSpc>
              <a:spcBef>
                <a:spcPts val="1000"/>
              </a:spcBef>
              <a:spcAft>
                <a:spcPts val="0"/>
              </a:spcAft>
              <a:buClr>
                <a:schemeClr val="lt1"/>
              </a:buClr>
              <a:buSzPts val="1000"/>
              <a:buChar char="•"/>
              <a:defRPr sz="1000">
                <a:solidFill>
                  <a:schemeClr val="lt1"/>
                </a:solidFill>
              </a:defRPr>
            </a:lvl5pPr>
            <a:lvl6pPr indent="-292100" lvl="5" marL="2743200" rtl="0" algn="l">
              <a:lnSpc>
                <a:spcPct val="90000"/>
              </a:lnSpc>
              <a:spcBef>
                <a:spcPts val="1000"/>
              </a:spcBef>
              <a:spcAft>
                <a:spcPts val="0"/>
              </a:spcAft>
              <a:buClr>
                <a:schemeClr val="lt1"/>
              </a:buClr>
              <a:buSzPts val="1000"/>
              <a:buChar char="•"/>
              <a:defRPr sz="1000">
                <a:solidFill>
                  <a:schemeClr val="lt1"/>
                </a:solidFill>
              </a:defRPr>
            </a:lvl6pPr>
            <a:lvl7pPr indent="-292100" lvl="6" marL="3200400" rtl="0" algn="l">
              <a:lnSpc>
                <a:spcPct val="90000"/>
              </a:lnSpc>
              <a:spcBef>
                <a:spcPts val="1000"/>
              </a:spcBef>
              <a:spcAft>
                <a:spcPts val="0"/>
              </a:spcAft>
              <a:buClr>
                <a:schemeClr val="lt1"/>
              </a:buClr>
              <a:buSzPts val="1000"/>
              <a:buChar char="•"/>
              <a:defRPr sz="1000">
                <a:solidFill>
                  <a:schemeClr val="lt1"/>
                </a:solidFill>
              </a:defRPr>
            </a:lvl7pPr>
            <a:lvl8pPr indent="-292100" lvl="7" marL="3657600" rtl="0" algn="l">
              <a:lnSpc>
                <a:spcPct val="90000"/>
              </a:lnSpc>
              <a:spcBef>
                <a:spcPts val="1000"/>
              </a:spcBef>
              <a:spcAft>
                <a:spcPts val="0"/>
              </a:spcAft>
              <a:buClr>
                <a:schemeClr val="lt1"/>
              </a:buClr>
              <a:buSzPts val="1000"/>
              <a:buChar char="•"/>
              <a:defRPr sz="1000">
                <a:solidFill>
                  <a:schemeClr val="lt1"/>
                </a:solidFill>
              </a:defRPr>
            </a:lvl8pPr>
            <a:lvl9pPr indent="-292100" lvl="8" marL="4114800" rtl="0" algn="l">
              <a:lnSpc>
                <a:spcPct val="90000"/>
              </a:lnSpc>
              <a:spcBef>
                <a:spcPts val="1000"/>
              </a:spcBef>
              <a:spcAft>
                <a:spcPts val="1000"/>
              </a:spcAft>
              <a:buClr>
                <a:schemeClr val="lt1"/>
              </a:buClr>
              <a:buSzPts val="1000"/>
              <a:buChar char="•"/>
              <a:defRPr sz="1000">
                <a:solidFill>
                  <a:schemeClr val="lt1"/>
                </a:solidFill>
              </a:defRPr>
            </a:lvl9pPr>
          </a:lstStyle>
          <a:p/>
        </p:txBody>
      </p:sp>
      <p:sp>
        <p:nvSpPr>
          <p:cNvPr id="260" name="Google Shape;260;p13"/>
          <p:cNvSpPr txBox="1"/>
          <p:nvPr>
            <p:ph idx="2" type="subTitle"/>
          </p:nvPr>
        </p:nvSpPr>
        <p:spPr>
          <a:xfrm>
            <a:off x="466344" y="1212328"/>
            <a:ext cx="4253700" cy="845400"/>
          </a:xfrm>
          <a:prstGeom prst="rect">
            <a:avLst/>
          </a:prstGeom>
        </p:spPr>
        <p:txBody>
          <a:bodyPr anchorCtr="0" anchor="b" bIns="0" lIns="0" spcFirstLastPara="1" rIns="0" wrap="square" tIns="0">
            <a:noAutofit/>
          </a:bodyPr>
          <a:lstStyle>
            <a:lvl1pPr lvl="0" rtl="0">
              <a:spcBef>
                <a:spcPts val="800"/>
              </a:spcBef>
              <a:spcAft>
                <a:spcPts val="0"/>
              </a:spcAft>
              <a:buNone/>
              <a:defRPr sz="2000">
                <a:solidFill>
                  <a:schemeClr val="lt1"/>
                </a:solidFill>
                <a:latin typeface="Ubuntu Light"/>
                <a:ea typeface="Ubuntu Light"/>
                <a:cs typeface="Ubuntu Light"/>
                <a:sym typeface="Ubuntu Light"/>
              </a:defRPr>
            </a:lvl1pPr>
            <a:lvl2pPr lvl="1" rtl="0">
              <a:spcBef>
                <a:spcPts val="1000"/>
              </a:spcBef>
              <a:spcAft>
                <a:spcPts val="0"/>
              </a:spcAft>
              <a:buNone/>
              <a:defRPr>
                <a:solidFill>
                  <a:schemeClr val="lt1"/>
                </a:solidFill>
              </a:defRPr>
            </a:lvl2pPr>
            <a:lvl3pPr lvl="2" rtl="0">
              <a:spcBef>
                <a:spcPts val="1000"/>
              </a:spcBef>
              <a:spcAft>
                <a:spcPts val="0"/>
              </a:spcAft>
              <a:buNone/>
              <a:defRPr>
                <a:solidFill>
                  <a:schemeClr val="lt1"/>
                </a:solidFill>
              </a:defRPr>
            </a:lvl3pPr>
            <a:lvl4pPr lvl="3" rtl="0">
              <a:spcBef>
                <a:spcPts val="1000"/>
              </a:spcBef>
              <a:spcAft>
                <a:spcPts val="0"/>
              </a:spcAft>
              <a:buNone/>
              <a:defRPr>
                <a:solidFill>
                  <a:schemeClr val="lt1"/>
                </a:solidFill>
              </a:defRPr>
            </a:lvl4pPr>
            <a:lvl5pPr lvl="4" rtl="0">
              <a:spcBef>
                <a:spcPts val="1000"/>
              </a:spcBef>
              <a:spcAft>
                <a:spcPts val="0"/>
              </a:spcAft>
              <a:buNone/>
              <a:defRPr>
                <a:solidFill>
                  <a:schemeClr val="lt1"/>
                </a:solidFill>
              </a:defRPr>
            </a:lvl5pPr>
            <a:lvl6pPr lvl="5" rtl="0">
              <a:spcBef>
                <a:spcPts val="1000"/>
              </a:spcBef>
              <a:spcAft>
                <a:spcPts val="0"/>
              </a:spcAft>
              <a:buNone/>
              <a:defRPr>
                <a:solidFill>
                  <a:schemeClr val="lt1"/>
                </a:solidFill>
              </a:defRPr>
            </a:lvl6pPr>
            <a:lvl7pPr lvl="6" rtl="0">
              <a:spcBef>
                <a:spcPts val="1000"/>
              </a:spcBef>
              <a:spcAft>
                <a:spcPts val="0"/>
              </a:spcAft>
              <a:buNone/>
              <a:defRPr>
                <a:solidFill>
                  <a:schemeClr val="lt1"/>
                </a:solidFill>
              </a:defRPr>
            </a:lvl7pPr>
            <a:lvl8pPr lvl="7" rtl="0">
              <a:spcBef>
                <a:spcPts val="1000"/>
              </a:spcBef>
              <a:spcAft>
                <a:spcPts val="0"/>
              </a:spcAft>
              <a:buNone/>
              <a:defRPr>
                <a:solidFill>
                  <a:schemeClr val="lt1"/>
                </a:solidFill>
              </a:defRPr>
            </a:lvl8pPr>
            <a:lvl9pPr lvl="8" rtl="0">
              <a:spcBef>
                <a:spcPts val="1000"/>
              </a:spcBef>
              <a:spcAft>
                <a:spcPts val="1000"/>
              </a:spcAft>
              <a:buNone/>
              <a:defRPr>
                <a:solidFill>
                  <a:schemeClr val="lt1"/>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Suru background Simple">
  <p:cSld name="TITLE_ONLY_1_2">
    <p:spTree>
      <p:nvGrpSpPr>
        <p:cNvPr id="261" name="Shape 261"/>
        <p:cNvGrpSpPr/>
        <p:nvPr/>
      </p:nvGrpSpPr>
      <p:grpSpPr>
        <a:xfrm>
          <a:off x="0" y="0"/>
          <a:ext cx="0" cy="0"/>
          <a:chOff x="0" y="0"/>
          <a:chExt cx="0" cy="0"/>
        </a:xfrm>
      </p:grpSpPr>
      <p:sp>
        <p:nvSpPr>
          <p:cNvPr id="262" name="Google Shape;262;p14"/>
          <p:cNvSpPr/>
          <p:nvPr/>
        </p:nvSpPr>
        <p:spPr>
          <a:xfrm>
            <a:off x="0" y="0"/>
            <a:ext cx="9144000" cy="5143500"/>
          </a:xfrm>
          <a:prstGeom prst="rect">
            <a:avLst/>
          </a:prstGeom>
          <a:gradFill>
            <a:gsLst>
              <a:gs pos="0">
                <a:srgbClr val="2C001E"/>
              </a:gs>
              <a:gs pos="20000">
                <a:srgbClr val="2C001E"/>
              </a:gs>
              <a:gs pos="61000">
                <a:srgbClr val="740946"/>
              </a:gs>
              <a:gs pos="100000">
                <a:srgbClr val="E9500E"/>
              </a:gs>
            </a:gsLst>
            <a:lin ang="18900044"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4"/>
          <p:cNvSpPr/>
          <p:nvPr/>
        </p:nvSpPr>
        <p:spPr>
          <a:xfrm>
            <a:off x="0" y="0"/>
            <a:ext cx="9147366" cy="3382734"/>
          </a:xfrm>
          <a:custGeom>
            <a:rect b="b" l="l" r="r" t="t"/>
            <a:pathLst>
              <a:path extrusionOk="0" h="7434580" w="20104100">
                <a:moveTo>
                  <a:pt x="20104099" y="0"/>
                </a:moveTo>
                <a:lnTo>
                  <a:pt x="0" y="0"/>
                </a:lnTo>
                <a:lnTo>
                  <a:pt x="0" y="7434328"/>
                </a:lnTo>
                <a:lnTo>
                  <a:pt x="20104099" y="3560101"/>
                </a:lnTo>
                <a:lnTo>
                  <a:pt x="20104099" y="0"/>
                </a:lnTo>
                <a:close/>
              </a:path>
            </a:pathLst>
          </a:custGeom>
          <a:solidFill>
            <a:srgbClr val="FFFFFF">
              <a:alpha val="275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64" name="Google Shape;264;p14"/>
          <p:cNvSpPr/>
          <p:nvPr/>
        </p:nvSpPr>
        <p:spPr>
          <a:xfrm>
            <a:off x="0" y="0"/>
            <a:ext cx="4545368" cy="4988371"/>
          </a:xfrm>
          <a:custGeom>
            <a:rect b="b" l="l" r="r" t="t"/>
            <a:pathLst>
              <a:path extrusionOk="0" h="11273155" w="9989820">
                <a:moveTo>
                  <a:pt x="9989224" y="0"/>
                </a:moveTo>
                <a:lnTo>
                  <a:pt x="0" y="0"/>
                </a:lnTo>
                <a:lnTo>
                  <a:pt x="0" y="11273106"/>
                </a:lnTo>
                <a:lnTo>
                  <a:pt x="9989224" y="0"/>
                </a:lnTo>
                <a:close/>
              </a:path>
            </a:pathLst>
          </a:custGeom>
          <a:solidFill>
            <a:srgbClr val="772953">
              <a:alpha val="1490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65" name="Google Shape;265;p14"/>
          <p:cNvSpPr/>
          <p:nvPr/>
        </p:nvSpPr>
        <p:spPr>
          <a:xfrm>
            <a:off x="9525" y="0"/>
            <a:ext cx="9138120" cy="1114962"/>
          </a:xfrm>
          <a:custGeom>
            <a:rect b="b" l="l" r="r" t="t"/>
            <a:pathLst>
              <a:path extrusionOk="0" h="2450465" w="20083780">
                <a:moveTo>
                  <a:pt x="20083158" y="0"/>
                </a:moveTo>
                <a:lnTo>
                  <a:pt x="0" y="0"/>
                </a:lnTo>
                <a:lnTo>
                  <a:pt x="20083158" y="2450187"/>
                </a:lnTo>
                <a:lnTo>
                  <a:pt x="20083158" y="0"/>
                </a:lnTo>
                <a:close/>
              </a:path>
            </a:pathLst>
          </a:custGeom>
          <a:solidFill>
            <a:srgbClr val="772953">
              <a:alpha val="2980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66" name="Google Shape;266;p14"/>
          <p:cNvSpPr/>
          <p:nvPr/>
        </p:nvSpPr>
        <p:spPr>
          <a:xfrm>
            <a:off x="8805863" y="392671"/>
            <a:ext cx="166999" cy="166999"/>
          </a:xfrm>
          <a:custGeom>
            <a:rect b="b" l="l" r="r" t="t"/>
            <a:pathLst>
              <a:path extrusionOk="0" h="367030" w="367030">
                <a:moveTo>
                  <a:pt x="183230" y="0"/>
                </a:moveTo>
                <a:lnTo>
                  <a:pt x="134518" y="6545"/>
                </a:lnTo>
                <a:lnTo>
                  <a:pt x="90747" y="25017"/>
                </a:lnTo>
                <a:lnTo>
                  <a:pt x="53664" y="53669"/>
                </a:lnTo>
                <a:lnTo>
                  <a:pt x="25014" y="90755"/>
                </a:lnTo>
                <a:lnTo>
                  <a:pt x="6544" y="134527"/>
                </a:lnTo>
                <a:lnTo>
                  <a:pt x="0" y="183240"/>
                </a:lnTo>
                <a:lnTo>
                  <a:pt x="6544" y="231949"/>
                </a:lnTo>
                <a:lnTo>
                  <a:pt x="25014" y="275720"/>
                </a:lnTo>
                <a:lnTo>
                  <a:pt x="53664" y="312807"/>
                </a:lnTo>
                <a:lnTo>
                  <a:pt x="90747" y="341461"/>
                </a:lnTo>
                <a:lnTo>
                  <a:pt x="134518" y="359934"/>
                </a:lnTo>
                <a:lnTo>
                  <a:pt x="183230" y="366480"/>
                </a:lnTo>
                <a:lnTo>
                  <a:pt x="231947" y="359934"/>
                </a:lnTo>
                <a:lnTo>
                  <a:pt x="275722" y="341461"/>
                </a:lnTo>
                <a:lnTo>
                  <a:pt x="312809" y="312807"/>
                </a:lnTo>
                <a:lnTo>
                  <a:pt x="341462" y="275720"/>
                </a:lnTo>
                <a:lnTo>
                  <a:pt x="359935" y="231949"/>
                </a:lnTo>
                <a:lnTo>
                  <a:pt x="366480" y="183240"/>
                </a:lnTo>
                <a:lnTo>
                  <a:pt x="359935" y="134527"/>
                </a:lnTo>
                <a:lnTo>
                  <a:pt x="341462" y="90755"/>
                </a:lnTo>
                <a:lnTo>
                  <a:pt x="312809" y="53669"/>
                </a:lnTo>
                <a:lnTo>
                  <a:pt x="275722" y="25017"/>
                </a:lnTo>
                <a:lnTo>
                  <a:pt x="231947" y="6545"/>
                </a:lnTo>
                <a:lnTo>
                  <a:pt x="18323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67" name="Google Shape;267;p14"/>
          <p:cNvSpPr/>
          <p:nvPr/>
        </p:nvSpPr>
        <p:spPr>
          <a:xfrm>
            <a:off x="8824517" y="418636"/>
            <a:ext cx="110700" cy="114600"/>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68" name="Google Shape;268;p14"/>
          <p:cNvSpPr/>
          <p:nvPr/>
        </p:nvSpPr>
        <p:spPr>
          <a:xfrm>
            <a:off x="8836138" y="201711"/>
            <a:ext cx="106200" cy="106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69" name="Google Shape;269;p14"/>
          <p:cNvSpPr/>
          <p:nvPr/>
        </p:nvSpPr>
        <p:spPr>
          <a:xfrm>
            <a:off x="8805863" y="171438"/>
            <a:ext cx="166999" cy="166999"/>
          </a:xfrm>
          <a:custGeom>
            <a:rect b="b" l="l" r="r" t="t"/>
            <a:pathLst>
              <a:path extrusionOk="0" h="367030" w="367030">
                <a:moveTo>
                  <a:pt x="183240" y="0"/>
                </a:moveTo>
                <a:lnTo>
                  <a:pt x="134524" y="6545"/>
                </a:lnTo>
                <a:lnTo>
                  <a:pt x="90750" y="25017"/>
                </a:lnTo>
                <a:lnTo>
                  <a:pt x="53665" y="53669"/>
                </a:lnTo>
                <a:lnTo>
                  <a:pt x="25015" y="90755"/>
                </a:lnTo>
                <a:lnTo>
                  <a:pt x="6544" y="134527"/>
                </a:lnTo>
                <a:lnTo>
                  <a:pt x="0" y="183240"/>
                </a:lnTo>
                <a:lnTo>
                  <a:pt x="6544" y="231953"/>
                </a:lnTo>
                <a:lnTo>
                  <a:pt x="25015" y="275725"/>
                </a:lnTo>
                <a:lnTo>
                  <a:pt x="53665" y="312811"/>
                </a:lnTo>
                <a:lnTo>
                  <a:pt x="90750" y="341463"/>
                </a:lnTo>
                <a:lnTo>
                  <a:pt x="134524" y="359935"/>
                </a:lnTo>
                <a:lnTo>
                  <a:pt x="183240" y="366480"/>
                </a:lnTo>
                <a:lnTo>
                  <a:pt x="231953" y="359935"/>
                </a:lnTo>
                <a:lnTo>
                  <a:pt x="275725" y="341463"/>
                </a:lnTo>
                <a:lnTo>
                  <a:pt x="301038" y="321906"/>
                </a:lnTo>
                <a:lnTo>
                  <a:pt x="183240" y="321906"/>
                </a:lnTo>
                <a:lnTo>
                  <a:pt x="139406" y="314838"/>
                </a:lnTo>
                <a:lnTo>
                  <a:pt x="101341" y="295155"/>
                </a:lnTo>
                <a:lnTo>
                  <a:pt x="71325" y="265139"/>
                </a:lnTo>
                <a:lnTo>
                  <a:pt x="51642" y="227074"/>
                </a:lnTo>
                <a:lnTo>
                  <a:pt x="44574" y="183240"/>
                </a:lnTo>
                <a:lnTo>
                  <a:pt x="51642" y="139410"/>
                </a:lnTo>
                <a:lnTo>
                  <a:pt x="71325" y="101345"/>
                </a:lnTo>
                <a:lnTo>
                  <a:pt x="101341" y="71328"/>
                </a:lnTo>
                <a:lnTo>
                  <a:pt x="139406" y="51643"/>
                </a:lnTo>
                <a:lnTo>
                  <a:pt x="183240" y="44574"/>
                </a:lnTo>
                <a:lnTo>
                  <a:pt x="301038" y="44574"/>
                </a:lnTo>
                <a:lnTo>
                  <a:pt x="275725" y="25017"/>
                </a:lnTo>
                <a:lnTo>
                  <a:pt x="231953" y="6545"/>
                </a:lnTo>
                <a:lnTo>
                  <a:pt x="183240" y="0"/>
                </a:lnTo>
                <a:close/>
              </a:path>
              <a:path extrusionOk="0" h="367030" w="367030">
                <a:moveTo>
                  <a:pt x="301038" y="44574"/>
                </a:moveTo>
                <a:lnTo>
                  <a:pt x="183240" y="44574"/>
                </a:lnTo>
                <a:lnTo>
                  <a:pt x="227074" y="51643"/>
                </a:lnTo>
                <a:lnTo>
                  <a:pt x="265139" y="71328"/>
                </a:lnTo>
                <a:lnTo>
                  <a:pt x="295155" y="101345"/>
                </a:lnTo>
                <a:lnTo>
                  <a:pt x="314838" y="139410"/>
                </a:lnTo>
                <a:lnTo>
                  <a:pt x="321906" y="183240"/>
                </a:lnTo>
                <a:lnTo>
                  <a:pt x="314838" y="227074"/>
                </a:lnTo>
                <a:lnTo>
                  <a:pt x="295155" y="265139"/>
                </a:lnTo>
                <a:lnTo>
                  <a:pt x="265139" y="295155"/>
                </a:lnTo>
                <a:lnTo>
                  <a:pt x="227074" y="314838"/>
                </a:lnTo>
                <a:lnTo>
                  <a:pt x="183240" y="321906"/>
                </a:lnTo>
                <a:lnTo>
                  <a:pt x="301038" y="321906"/>
                </a:lnTo>
                <a:lnTo>
                  <a:pt x="312811" y="312811"/>
                </a:lnTo>
                <a:lnTo>
                  <a:pt x="341463" y="275725"/>
                </a:lnTo>
                <a:lnTo>
                  <a:pt x="359935" y="231953"/>
                </a:lnTo>
                <a:lnTo>
                  <a:pt x="366480" y="183240"/>
                </a:lnTo>
                <a:lnTo>
                  <a:pt x="359935" y="134527"/>
                </a:lnTo>
                <a:lnTo>
                  <a:pt x="341463" y="90755"/>
                </a:lnTo>
                <a:lnTo>
                  <a:pt x="312811" y="53669"/>
                </a:lnTo>
                <a:lnTo>
                  <a:pt x="301038" y="44574"/>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70" name="Google Shape;270;p14"/>
          <p:cNvSpPr txBox="1"/>
          <p:nvPr>
            <p:ph type="title"/>
          </p:nvPr>
        </p:nvSpPr>
        <p:spPr>
          <a:xfrm>
            <a:off x="708600" y="1294850"/>
            <a:ext cx="2787600" cy="2211300"/>
          </a:xfrm>
          <a:prstGeom prst="rect">
            <a:avLst/>
          </a:prstGeom>
          <a:noFill/>
          <a:ln>
            <a:noFill/>
          </a:ln>
        </p:spPr>
        <p:txBody>
          <a:bodyPr anchorCtr="0" anchor="ctr" bIns="0" lIns="0" spcFirstLastPara="1" rIns="0" wrap="square" tIns="0">
            <a:noAutofit/>
          </a:bodyPr>
          <a:lstStyle>
            <a:lvl1pPr lvl="0" rtl="0" algn="l">
              <a:lnSpc>
                <a:spcPct val="90000"/>
              </a:lnSpc>
              <a:spcBef>
                <a:spcPts val="0"/>
              </a:spcBef>
              <a:spcAft>
                <a:spcPts val="0"/>
              </a:spcAft>
              <a:buClr>
                <a:schemeClr val="lt1"/>
              </a:buClr>
              <a:buSzPts val="14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Text content">
  <p:cSld name="TITLE_1_1_1_3">
    <p:spTree>
      <p:nvGrpSpPr>
        <p:cNvPr id="271" name="Shape 271"/>
        <p:cNvGrpSpPr/>
        <p:nvPr/>
      </p:nvGrpSpPr>
      <p:grpSpPr>
        <a:xfrm>
          <a:off x="0" y="0"/>
          <a:ext cx="0" cy="0"/>
          <a:chOff x="0" y="0"/>
          <a:chExt cx="0" cy="0"/>
        </a:xfrm>
      </p:grpSpPr>
      <p:sp>
        <p:nvSpPr>
          <p:cNvPr id="272" name="Google Shape;272;p15"/>
          <p:cNvSpPr/>
          <p:nvPr/>
        </p:nvSpPr>
        <p:spPr>
          <a:xfrm>
            <a:off x="0" y="0"/>
            <a:ext cx="9144000" cy="5143500"/>
          </a:xfrm>
          <a:prstGeom prst="rect">
            <a:avLst/>
          </a:prstGeom>
          <a:gradFill>
            <a:gsLst>
              <a:gs pos="0">
                <a:srgbClr val="2C001E"/>
              </a:gs>
              <a:gs pos="20000">
                <a:srgbClr val="2C001E"/>
              </a:gs>
              <a:gs pos="61000">
                <a:srgbClr val="740946"/>
              </a:gs>
              <a:gs pos="100000">
                <a:srgbClr val="E9500E"/>
              </a:gs>
            </a:gsLst>
            <a:lin ang="18900044"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5"/>
          <p:cNvSpPr/>
          <p:nvPr/>
        </p:nvSpPr>
        <p:spPr>
          <a:xfrm>
            <a:off x="0" y="0"/>
            <a:ext cx="9147366" cy="3322349"/>
          </a:xfrm>
          <a:custGeom>
            <a:rect b="b" l="l" r="r" t="t"/>
            <a:pathLst>
              <a:path extrusionOk="0" h="7301865" w="20104100">
                <a:moveTo>
                  <a:pt x="20104099" y="0"/>
                </a:moveTo>
                <a:lnTo>
                  <a:pt x="0" y="0"/>
                </a:lnTo>
                <a:lnTo>
                  <a:pt x="0" y="7301589"/>
                </a:lnTo>
                <a:lnTo>
                  <a:pt x="20104099" y="4778681"/>
                </a:lnTo>
                <a:lnTo>
                  <a:pt x="20104099" y="0"/>
                </a:lnTo>
                <a:close/>
              </a:path>
            </a:pathLst>
          </a:custGeom>
          <a:solidFill>
            <a:srgbClr val="772953">
              <a:alpha val="980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74" name="Google Shape;274;p15"/>
          <p:cNvSpPr/>
          <p:nvPr/>
        </p:nvSpPr>
        <p:spPr>
          <a:xfrm>
            <a:off x="3566382" y="0"/>
            <a:ext cx="5575105" cy="1114962"/>
          </a:xfrm>
          <a:custGeom>
            <a:rect b="b" l="l" r="r" t="t"/>
            <a:pathLst>
              <a:path extrusionOk="0" h="2450465" w="3637915">
                <a:moveTo>
                  <a:pt x="3637679" y="0"/>
                </a:moveTo>
                <a:lnTo>
                  <a:pt x="0" y="0"/>
                </a:lnTo>
                <a:lnTo>
                  <a:pt x="3637679" y="2450187"/>
                </a:lnTo>
                <a:lnTo>
                  <a:pt x="3637679" y="0"/>
                </a:lnTo>
                <a:close/>
              </a:path>
            </a:pathLst>
          </a:custGeom>
          <a:solidFill>
            <a:srgbClr val="E95420">
              <a:alpha val="923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75" name="Google Shape;275;p15"/>
          <p:cNvSpPr/>
          <p:nvPr/>
        </p:nvSpPr>
        <p:spPr>
          <a:xfrm>
            <a:off x="0" y="0"/>
            <a:ext cx="6231823" cy="5133619"/>
          </a:xfrm>
          <a:custGeom>
            <a:rect b="b" l="l" r="r" t="t"/>
            <a:pathLst>
              <a:path extrusionOk="0" h="11282680" w="13696315">
                <a:moveTo>
                  <a:pt x="13695918" y="0"/>
                </a:moveTo>
                <a:lnTo>
                  <a:pt x="0" y="0"/>
                </a:lnTo>
                <a:lnTo>
                  <a:pt x="0" y="11282678"/>
                </a:lnTo>
                <a:lnTo>
                  <a:pt x="13695918" y="0"/>
                </a:lnTo>
                <a:close/>
              </a:path>
            </a:pathLst>
          </a:custGeom>
          <a:solidFill>
            <a:srgbClr val="772953">
              <a:alpha val="1490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grpSp>
        <p:nvGrpSpPr>
          <p:cNvPr id="276" name="Google Shape;276;p15"/>
          <p:cNvGrpSpPr/>
          <p:nvPr/>
        </p:nvGrpSpPr>
        <p:grpSpPr>
          <a:xfrm>
            <a:off x="8805863" y="171438"/>
            <a:ext cx="166999" cy="388231"/>
            <a:chOff x="8805863" y="171438"/>
            <a:chExt cx="166999" cy="388231"/>
          </a:xfrm>
        </p:grpSpPr>
        <p:sp>
          <p:nvSpPr>
            <p:cNvPr id="277" name="Google Shape;277;p15"/>
            <p:cNvSpPr/>
            <p:nvPr/>
          </p:nvSpPr>
          <p:spPr>
            <a:xfrm>
              <a:off x="8805863" y="392671"/>
              <a:ext cx="166999" cy="166999"/>
            </a:xfrm>
            <a:custGeom>
              <a:rect b="b" l="l" r="r" t="t"/>
              <a:pathLst>
                <a:path extrusionOk="0" h="367030" w="367030">
                  <a:moveTo>
                    <a:pt x="183230" y="0"/>
                  </a:moveTo>
                  <a:lnTo>
                    <a:pt x="134518" y="6545"/>
                  </a:lnTo>
                  <a:lnTo>
                    <a:pt x="90747" y="25017"/>
                  </a:lnTo>
                  <a:lnTo>
                    <a:pt x="53664" y="53669"/>
                  </a:lnTo>
                  <a:lnTo>
                    <a:pt x="25014" y="90755"/>
                  </a:lnTo>
                  <a:lnTo>
                    <a:pt x="6544" y="134527"/>
                  </a:lnTo>
                  <a:lnTo>
                    <a:pt x="0" y="183240"/>
                  </a:lnTo>
                  <a:lnTo>
                    <a:pt x="6544" y="231949"/>
                  </a:lnTo>
                  <a:lnTo>
                    <a:pt x="25014" y="275720"/>
                  </a:lnTo>
                  <a:lnTo>
                    <a:pt x="53664" y="312807"/>
                  </a:lnTo>
                  <a:lnTo>
                    <a:pt x="90747" y="341461"/>
                  </a:lnTo>
                  <a:lnTo>
                    <a:pt x="134518" y="359934"/>
                  </a:lnTo>
                  <a:lnTo>
                    <a:pt x="183230" y="366480"/>
                  </a:lnTo>
                  <a:lnTo>
                    <a:pt x="231947" y="359934"/>
                  </a:lnTo>
                  <a:lnTo>
                    <a:pt x="275722" y="341461"/>
                  </a:lnTo>
                  <a:lnTo>
                    <a:pt x="312809" y="312807"/>
                  </a:lnTo>
                  <a:lnTo>
                    <a:pt x="341462" y="275720"/>
                  </a:lnTo>
                  <a:lnTo>
                    <a:pt x="359935" y="231949"/>
                  </a:lnTo>
                  <a:lnTo>
                    <a:pt x="366480" y="183240"/>
                  </a:lnTo>
                  <a:lnTo>
                    <a:pt x="359935" y="134527"/>
                  </a:lnTo>
                  <a:lnTo>
                    <a:pt x="341462" y="90755"/>
                  </a:lnTo>
                  <a:lnTo>
                    <a:pt x="312809" y="53669"/>
                  </a:lnTo>
                  <a:lnTo>
                    <a:pt x="275722" y="25017"/>
                  </a:lnTo>
                  <a:lnTo>
                    <a:pt x="231947" y="6545"/>
                  </a:lnTo>
                  <a:lnTo>
                    <a:pt x="18323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78" name="Google Shape;278;p15"/>
            <p:cNvSpPr/>
            <p:nvPr/>
          </p:nvSpPr>
          <p:spPr>
            <a:xfrm>
              <a:off x="8824517" y="418636"/>
              <a:ext cx="110700" cy="114600"/>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79" name="Google Shape;279;p15"/>
            <p:cNvSpPr/>
            <p:nvPr/>
          </p:nvSpPr>
          <p:spPr>
            <a:xfrm>
              <a:off x="8836138" y="201711"/>
              <a:ext cx="106200" cy="106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80" name="Google Shape;280;p15"/>
            <p:cNvSpPr/>
            <p:nvPr/>
          </p:nvSpPr>
          <p:spPr>
            <a:xfrm>
              <a:off x="8805863" y="171438"/>
              <a:ext cx="166999" cy="166999"/>
            </a:xfrm>
            <a:custGeom>
              <a:rect b="b" l="l" r="r" t="t"/>
              <a:pathLst>
                <a:path extrusionOk="0" h="367030" w="367030">
                  <a:moveTo>
                    <a:pt x="183240" y="0"/>
                  </a:moveTo>
                  <a:lnTo>
                    <a:pt x="134524" y="6545"/>
                  </a:lnTo>
                  <a:lnTo>
                    <a:pt x="90750" y="25017"/>
                  </a:lnTo>
                  <a:lnTo>
                    <a:pt x="53665" y="53669"/>
                  </a:lnTo>
                  <a:lnTo>
                    <a:pt x="25015" y="90755"/>
                  </a:lnTo>
                  <a:lnTo>
                    <a:pt x="6544" y="134527"/>
                  </a:lnTo>
                  <a:lnTo>
                    <a:pt x="0" y="183240"/>
                  </a:lnTo>
                  <a:lnTo>
                    <a:pt x="6544" y="231953"/>
                  </a:lnTo>
                  <a:lnTo>
                    <a:pt x="25015" y="275725"/>
                  </a:lnTo>
                  <a:lnTo>
                    <a:pt x="53665" y="312811"/>
                  </a:lnTo>
                  <a:lnTo>
                    <a:pt x="90750" y="341463"/>
                  </a:lnTo>
                  <a:lnTo>
                    <a:pt x="134524" y="359935"/>
                  </a:lnTo>
                  <a:lnTo>
                    <a:pt x="183240" y="366480"/>
                  </a:lnTo>
                  <a:lnTo>
                    <a:pt x="231953" y="359935"/>
                  </a:lnTo>
                  <a:lnTo>
                    <a:pt x="275725" y="341463"/>
                  </a:lnTo>
                  <a:lnTo>
                    <a:pt x="301038" y="321906"/>
                  </a:lnTo>
                  <a:lnTo>
                    <a:pt x="183240" y="321906"/>
                  </a:lnTo>
                  <a:lnTo>
                    <a:pt x="139406" y="314838"/>
                  </a:lnTo>
                  <a:lnTo>
                    <a:pt x="101341" y="295155"/>
                  </a:lnTo>
                  <a:lnTo>
                    <a:pt x="71325" y="265139"/>
                  </a:lnTo>
                  <a:lnTo>
                    <a:pt x="51642" y="227074"/>
                  </a:lnTo>
                  <a:lnTo>
                    <a:pt x="44574" y="183240"/>
                  </a:lnTo>
                  <a:lnTo>
                    <a:pt x="51642" y="139410"/>
                  </a:lnTo>
                  <a:lnTo>
                    <a:pt x="71325" y="101345"/>
                  </a:lnTo>
                  <a:lnTo>
                    <a:pt x="101341" y="71328"/>
                  </a:lnTo>
                  <a:lnTo>
                    <a:pt x="139406" y="51643"/>
                  </a:lnTo>
                  <a:lnTo>
                    <a:pt x="183240" y="44574"/>
                  </a:lnTo>
                  <a:lnTo>
                    <a:pt x="301038" y="44574"/>
                  </a:lnTo>
                  <a:lnTo>
                    <a:pt x="275725" y="25017"/>
                  </a:lnTo>
                  <a:lnTo>
                    <a:pt x="231953" y="6545"/>
                  </a:lnTo>
                  <a:lnTo>
                    <a:pt x="183240" y="0"/>
                  </a:lnTo>
                  <a:close/>
                </a:path>
                <a:path extrusionOk="0" h="367030" w="367030">
                  <a:moveTo>
                    <a:pt x="301038" y="44574"/>
                  </a:moveTo>
                  <a:lnTo>
                    <a:pt x="183240" y="44574"/>
                  </a:lnTo>
                  <a:lnTo>
                    <a:pt x="227074" y="51643"/>
                  </a:lnTo>
                  <a:lnTo>
                    <a:pt x="265139" y="71328"/>
                  </a:lnTo>
                  <a:lnTo>
                    <a:pt x="295155" y="101345"/>
                  </a:lnTo>
                  <a:lnTo>
                    <a:pt x="314838" y="139410"/>
                  </a:lnTo>
                  <a:lnTo>
                    <a:pt x="321906" y="183240"/>
                  </a:lnTo>
                  <a:lnTo>
                    <a:pt x="314838" y="227074"/>
                  </a:lnTo>
                  <a:lnTo>
                    <a:pt x="295155" y="265139"/>
                  </a:lnTo>
                  <a:lnTo>
                    <a:pt x="265139" y="295155"/>
                  </a:lnTo>
                  <a:lnTo>
                    <a:pt x="227074" y="314838"/>
                  </a:lnTo>
                  <a:lnTo>
                    <a:pt x="183240" y="321906"/>
                  </a:lnTo>
                  <a:lnTo>
                    <a:pt x="301038" y="321906"/>
                  </a:lnTo>
                  <a:lnTo>
                    <a:pt x="312811" y="312811"/>
                  </a:lnTo>
                  <a:lnTo>
                    <a:pt x="341463" y="275725"/>
                  </a:lnTo>
                  <a:lnTo>
                    <a:pt x="359935" y="231953"/>
                  </a:lnTo>
                  <a:lnTo>
                    <a:pt x="366480" y="183240"/>
                  </a:lnTo>
                  <a:lnTo>
                    <a:pt x="359935" y="134527"/>
                  </a:lnTo>
                  <a:lnTo>
                    <a:pt x="341463" y="90755"/>
                  </a:lnTo>
                  <a:lnTo>
                    <a:pt x="312811" y="53669"/>
                  </a:lnTo>
                  <a:lnTo>
                    <a:pt x="301038" y="44574"/>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grpSp>
      <p:sp>
        <p:nvSpPr>
          <p:cNvPr id="281" name="Google Shape;281;p15"/>
          <p:cNvSpPr txBox="1"/>
          <p:nvPr>
            <p:ph type="ctrTitle"/>
          </p:nvPr>
        </p:nvSpPr>
        <p:spPr>
          <a:xfrm>
            <a:off x="374550" y="1458675"/>
            <a:ext cx="2505600" cy="2059200"/>
          </a:xfrm>
          <a:prstGeom prst="rect">
            <a:avLst/>
          </a:prstGeom>
          <a:noFill/>
          <a:ln>
            <a:noFill/>
          </a:ln>
        </p:spPr>
        <p:txBody>
          <a:bodyPr anchorCtr="0" anchor="ctr" bIns="0" lIns="0" spcFirstLastPara="1" rIns="0" wrap="square" tIns="0">
            <a:noAutofit/>
          </a:bodyPr>
          <a:lstStyle>
            <a:lvl1pPr lvl="0" rtl="0">
              <a:lnSpc>
                <a:spcPct val="90000"/>
              </a:lnSpc>
              <a:spcBef>
                <a:spcPts val="0"/>
              </a:spcBef>
              <a:spcAft>
                <a:spcPts val="0"/>
              </a:spcAft>
              <a:buClr>
                <a:srgbClr val="FFFFFF"/>
              </a:buClr>
              <a:buSzPts val="3000"/>
              <a:buFont typeface="Calibri"/>
              <a:buNone/>
              <a:defRPr sz="3000">
                <a:solidFill>
                  <a:srgbClr val="FFFFFF"/>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282" name="Google Shape;282;p15"/>
          <p:cNvSpPr txBox="1"/>
          <p:nvPr>
            <p:ph idx="2" type="title"/>
          </p:nvPr>
        </p:nvSpPr>
        <p:spPr>
          <a:xfrm>
            <a:off x="3280350" y="1458675"/>
            <a:ext cx="2502600" cy="2057400"/>
          </a:xfrm>
          <a:prstGeom prst="rect">
            <a:avLst/>
          </a:prstGeom>
        </p:spPr>
        <p:txBody>
          <a:bodyPr anchorCtr="0" anchor="ctr" bIns="0" lIns="0" spcFirstLastPara="1" rIns="0" wrap="square" tIns="0">
            <a:noAutofit/>
          </a:bodyPr>
          <a:lstStyle>
            <a:lvl1pPr lvl="0" rtl="0">
              <a:spcBef>
                <a:spcPts val="0"/>
              </a:spcBef>
              <a:spcAft>
                <a:spcPts val="0"/>
              </a:spcAft>
              <a:buNone/>
              <a:defRPr sz="3000">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283" name="Google Shape;283;p15"/>
          <p:cNvSpPr txBox="1"/>
          <p:nvPr>
            <p:ph idx="3" type="title"/>
          </p:nvPr>
        </p:nvSpPr>
        <p:spPr>
          <a:xfrm>
            <a:off x="6183150" y="1458675"/>
            <a:ext cx="2502600" cy="2057400"/>
          </a:xfrm>
          <a:prstGeom prst="rect">
            <a:avLst/>
          </a:prstGeom>
        </p:spPr>
        <p:txBody>
          <a:bodyPr anchorCtr="0" anchor="ctr" bIns="0" lIns="0" spcFirstLastPara="1" rIns="0" wrap="square" tIns="0">
            <a:noAutofit/>
          </a:bodyPr>
          <a:lstStyle>
            <a:lvl1pPr lvl="0" rtl="0">
              <a:spcBef>
                <a:spcPts val="0"/>
              </a:spcBef>
              <a:spcAft>
                <a:spcPts val="0"/>
              </a:spcAft>
              <a:buNone/>
              <a:defRPr sz="3000">
                <a:solidFill>
                  <a:srgbClr val="FFFFFF"/>
                </a:solidFill>
              </a:defRPr>
            </a:lvl1pPr>
            <a:lvl2pPr lvl="1" rtl="0">
              <a:spcBef>
                <a:spcPts val="0"/>
              </a:spcBef>
              <a:spcAft>
                <a:spcPts val="0"/>
              </a:spcAft>
              <a:buNone/>
              <a:defRPr>
                <a:latin typeface="Ubuntu"/>
                <a:ea typeface="Ubuntu"/>
                <a:cs typeface="Ubuntu"/>
                <a:sym typeface="Ubuntu"/>
              </a:defRPr>
            </a:lvl2pPr>
            <a:lvl3pPr lvl="2" rtl="0">
              <a:spcBef>
                <a:spcPts val="0"/>
              </a:spcBef>
              <a:spcAft>
                <a:spcPts val="0"/>
              </a:spcAft>
              <a:buNone/>
              <a:defRPr>
                <a:latin typeface="Ubuntu"/>
                <a:ea typeface="Ubuntu"/>
                <a:cs typeface="Ubuntu"/>
                <a:sym typeface="Ubuntu"/>
              </a:defRPr>
            </a:lvl3pPr>
            <a:lvl4pPr lvl="3" rtl="0">
              <a:spcBef>
                <a:spcPts val="0"/>
              </a:spcBef>
              <a:spcAft>
                <a:spcPts val="0"/>
              </a:spcAft>
              <a:buNone/>
              <a:defRPr>
                <a:latin typeface="Ubuntu"/>
                <a:ea typeface="Ubuntu"/>
                <a:cs typeface="Ubuntu"/>
                <a:sym typeface="Ubuntu"/>
              </a:defRPr>
            </a:lvl4pPr>
            <a:lvl5pPr lvl="4" rtl="0">
              <a:spcBef>
                <a:spcPts val="0"/>
              </a:spcBef>
              <a:spcAft>
                <a:spcPts val="0"/>
              </a:spcAft>
              <a:buNone/>
              <a:defRPr>
                <a:latin typeface="Ubuntu"/>
                <a:ea typeface="Ubuntu"/>
                <a:cs typeface="Ubuntu"/>
                <a:sym typeface="Ubuntu"/>
              </a:defRPr>
            </a:lvl5pPr>
            <a:lvl6pPr lvl="5" rtl="0">
              <a:spcBef>
                <a:spcPts val="0"/>
              </a:spcBef>
              <a:spcAft>
                <a:spcPts val="0"/>
              </a:spcAft>
              <a:buNone/>
              <a:defRPr>
                <a:latin typeface="Ubuntu"/>
                <a:ea typeface="Ubuntu"/>
                <a:cs typeface="Ubuntu"/>
                <a:sym typeface="Ubuntu"/>
              </a:defRPr>
            </a:lvl6pPr>
            <a:lvl7pPr lvl="6" rtl="0">
              <a:spcBef>
                <a:spcPts val="0"/>
              </a:spcBef>
              <a:spcAft>
                <a:spcPts val="0"/>
              </a:spcAft>
              <a:buNone/>
              <a:defRPr>
                <a:latin typeface="Ubuntu"/>
                <a:ea typeface="Ubuntu"/>
                <a:cs typeface="Ubuntu"/>
                <a:sym typeface="Ubuntu"/>
              </a:defRPr>
            </a:lvl7pPr>
            <a:lvl8pPr lvl="7" rtl="0">
              <a:spcBef>
                <a:spcPts val="0"/>
              </a:spcBef>
              <a:spcAft>
                <a:spcPts val="0"/>
              </a:spcAft>
              <a:buNone/>
              <a:defRPr>
                <a:latin typeface="Ubuntu"/>
                <a:ea typeface="Ubuntu"/>
                <a:cs typeface="Ubuntu"/>
                <a:sym typeface="Ubuntu"/>
              </a:defRPr>
            </a:lvl8pPr>
            <a:lvl9pPr lvl="8" rtl="0">
              <a:spcBef>
                <a:spcPts val="0"/>
              </a:spcBef>
              <a:spcAft>
                <a:spcPts val="0"/>
              </a:spcAft>
              <a:buNone/>
              <a:defRPr>
                <a:latin typeface="Ubuntu"/>
                <a:ea typeface="Ubuntu"/>
                <a:cs typeface="Ubuntu"/>
                <a:sym typeface="Ubuntu"/>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End slide 1">
  <p:cSld name="TITLE_ONLY_1_2_1">
    <p:spTree>
      <p:nvGrpSpPr>
        <p:cNvPr id="284" name="Shape 284"/>
        <p:cNvGrpSpPr/>
        <p:nvPr/>
      </p:nvGrpSpPr>
      <p:grpSpPr>
        <a:xfrm>
          <a:off x="0" y="0"/>
          <a:ext cx="0" cy="0"/>
          <a:chOff x="0" y="0"/>
          <a:chExt cx="0" cy="0"/>
        </a:xfrm>
      </p:grpSpPr>
      <p:sp>
        <p:nvSpPr>
          <p:cNvPr id="285" name="Google Shape;285;p16"/>
          <p:cNvSpPr/>
          <p:nvPr/>
        </p:nvSpPr>
        <p:spPr>
          <a:xfrm>
            <a:off x="0" y="0"/>
            <a:ext cx="9144000" cy="5143500"/>
          </a:xfrm>
          <a:prstGeom prst="rect">
            <a:avLst/>
          </a:prstGeom>
          <a:gradFill>
            <a:gsLst>
              <a:gs pos="0">
                <a:srgbClr val="2C001E"/>
              </a:gs>
              <a:gs pos="35000">
                <a:srgbClr val="2C001E"/>
              </a:gs>
              <a:gs pos="73000">
                <a:srgbClr val="740946"/>
              </a:gs>
              <a:gs pos="100000">
                <a:srgbClr val="E9500E"/>
              </a:gs>
            </a:gsLst>
            <a:lin ang="1890073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6"/>
          <p:cNvSpPr/>
          <p:nvPr/>
        </p:nvSpPr>
        <p:spPr>
          <a:xfrm>
            <a:off x="0" y="0"/>
            <a:ext cx="9147366" cy="3506683"/>
          </a:xfrm>
          <a:custGeom>
            <a:rect b="b" l="l" r="r" t="t"/>
            <a:pathLst>
              <a:path extrusionOk="0" h="7706995" w="20104100">
                <a:moveTo>
                  <a:pt x="20104099" y="0"/>
                </a:moveTo>
                <a:lnTo>
                  <a:pt x="0" y="0"/>
                </a:lnTo>
                <a:lnTo>
                  <a:pt x="0" y="7706571"/>
                </a:lnTo>
                <a:lnTo>
                  <a:pt x="20104099" y="4607189"/>
                </a:lnTo>
                <a:lnTo>
                  <a:pt x="20104099" y="0"/>
                </a:lnTo>
                <a:close/>
              </a:path>
            </a:pathLst>
          </a:custGeom>
          <a:solidFill>
            <a:srgbClr val="FFFFFF">
              <a:alpha val="275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87" name="Google Shape;287;p16"/>
          <p:cNvSpPr/>
          <p:nvPr/>
        </p:nvSpPr>
        <p:spPr>
          <a:xfrm>
            <a:off x="0" y="0"/>
            <a:ext cx="6317634" cy="5133908"/>
          </a:xfrm>
          <a:custGeom>
            <a:rect b="b" l="l" r="r" t="t"/>
            <a:pathLst>
              <a:path extrusionOk="0" h="11283315" w="13884910">
                <a:moveTo>
                  <a:pt x="13884393" y="0"/>
                </a:moveTo>
                <a:lnTo>
                  <a:pt x="0" y="0"/>
                </a:lnTo>
                <a:lnTo>
                  <a:pt x="0" y="11283028"/>
                </a:lnTo>
                <a:lnTo>
                  <a:pt x="13884393" y="0"/>
                </a:lnTo>
                <a:close/>
              </a:path>
            </a:pathLst>
          </a:custGeom>
          <a:solidFill>
            <a:srgbClr val="772953">
              <a:alpha val="1490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88" name="Google Shape;288;p16"/>
          <p:cNvSpPr/>
          <p:nvPr/>
        </p:nvSpPr>
        <p:spPr>
          <a:xfrm>
            <a:off x="5362574" y="0"/>
            <a:ext cx="3782895" cy="5145465"/>
          </a:xfrm>
          <a:custGeom>
            <a:rect b="b" l="l" r="r" t="t"/>
            <a:pathLst>
              <a:path extrusionOk="0" h="11308715" w="8314055">
                <a:moveTo>
                  <a:pt x="8313882" y="0"/>
                </a:moveTo>
                <a:lnTo>
                  <a:pt x="0" y="0"/>
                </a:lnTo>
                <a:lnTo>
                  <a:pt x="7811280" y="11308556"/>
                </a:lnTo>
                <a:lnTo>
                  <a:pt x="8313882" y="11308556"/>
                </a:lnTo>
                <a:lnTo>
                  <a:pt x="8313882" y="0"/>
                </a:lnTo>
                <a:close/>
              </a:path>
            </a:pathLst>
          </a:custGeom>
          <a:solidFill>
            <a:srgbClr val="FFFFFF">
              <a:alpha val="275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grpSp>
        <p:nvGrpSpPr>
          <p:cNvPr id="289" name="Google Shape;289;p16"/>
          <p:cNvGrpSpPr/>
          <p:nvPr/>
        </p:nvGrpSpPr>
        <p:grpSpPr>
          <a:xfrm>
            <a:off x="5073940" y="2162022"/>
            <a:ext cx="1010081" cy="1010081"/>
            <a:chOff x="5073940" y="2162022"/>
            <a:chExt cx="1010081" cy="1010081"/>
          </a:xfrm>
        </p:grpSpPr>
        <p:sp>
          <p:nvSpPr>
            <p:cNvPr id="290" name="Google Shape;290;p16"/>
            <p:cNvSpPr/>
            <p:nvPr/>
          </p:nvSpPr>
          <p:spPr>
            <a:xfrm>
              <a:off x="5073940" y="2162022"/>
              <a:ext cx="1010081" cy="1010081"/>
            </a:xfrm>
            <a:custGeom>
              <a:rect b="b" l="l" r="r" t="t"/>
              <a:pathLst>
                <a:path extrusionOk="0" h="2219959" w="2219959">
                  <a:moveTo>
                    <a:pt x="1109871" y="0"/>
                  </a:moveTo>
                  <a:lnTo>
                    <a:pt x="1061726" y="1025"/>
                  </a:lnTo>
                  <a:lnTo>
                    <a:pt x="1014104" y="4073"/>
                  </a:lnTo>
                  <a:lnTo>
                    <a:pt x="967049" y="9103"/>
                  </a:lnTo>
                  <a:lnTo>
                    <a:pt x="920600" y="16073"/>
                  </a:lnTo>
                  <a:lnTo>
                    <a:pt x="874801" y="24941"/>
                  </a:lnTo>
                  <a:lnTo>
                    <a:pt x="829692" y="35665"/>
                  </a:lnTo>
                  <a:lnTo>
                    <a:pt x="785315" y="48204"/>
                  </a:lnTo>
                  <a:lnTo>
                    <a:pt x="741712" y="62517"/>
                  </a:lnTo>
                  <a:lnTo>
                    <a:pt x="698925" y="78561"/>
                  </a:lnTo>
                  <a:lnTo>
                    <a:pt x="656995" y="96295"/>
                  </a:lnTo>
                  <a:lnTo>
                    <a:pt x="615964" y="115677"/>
                  </a:lnTo>
                  <a:lnTo>
                    <a:pt x="575873" y="136666"/>
                  </a:lnTo>
                  <a:lnTo>
                    <a:pt x="536764" y="159220"/>
                  </a:lnTo>
                  <a:lnTo>
                    <a:pt x="498679" y="183297"/>
                  </a:lnTo>
                  <a:lnTo>
                    <a:pt x="461659" y="208856"/>
                  </a:lnTo>
                  <a:lnTo>
                    <a:pt x="425746" y="235856"/>
                  </a:lnTo>
                  <a:lnTo>
                    <a:pt x="390982" y="264253"/>
                  </a:lnTo>
                  <a:lnTo>
                    <a:pt x="357408" y="294008"/>
                  </a:lnTo>
                  <a:lnTo>
                    <a:pt x="325066" y="325077"/>
                  </a:lnTo>
                  <a:lnTo>
                    <a:pt x="293997" y="357420"/>
                  </a:lnTo>
                  <a:lnTo>
                    <a:pt x="264243" y="390996"/>
                  </a:lnTo>
                  <a:lnTo>
                    <a:pt x="235847" y="425761"/>
                  </a:lnTo>
                  <a:lnTo>
                    <a:pt x="208849" y="461675"/>
                  </a:lnTo>
                  <a:lnTo>
                    <a:pt x="183290" y="498696"/>
                  </a:lnTo>
                  <a:lnTo>
                    <a:pt x="159214" y="536782"/>
                  </a:lnTo>
                  <a:lnTo>
                    <a:pt x="136661" y="575892"/>
                  </a:lnTo>
                  <a:lnTo>
                    <a:pt x="115673" y="615984"/>
                  </a:lnTo>
                  <a:lnTo>
                    <a:pt x="96291" y="657016"/>
                  </a:lnTo>
                  <a:lnTo>
                    <a:pt x="78558" y="698948"/>
                  </a:lnTo>
                  <a:lnTo>
                    <a:pt x="62514" y="741736"/>
                  </a:lnTo>
                  <a:lnTo>
                    <a:pt x="48202" y="785340"/>
                  </a:lnTo>
                  <a:lnTo>
                    <a:pt x="35664" y="829718"/>
                  </a:lnTo>
                  <a:lnTo>
                    <a:pt x="24940" y="874828"/>
                  </a:lnTo>
                  <a:lnTo>
                    <a:pt x="16072" y="920628"/>
                  </a:lnTo>
                  <a:lnTo>
                    <a:pt x="9103" y="967077"/>
                  </a:lnTo>
                  <a:lnTo>
                    <a:pt x="4073" y="1014134"/>
                  </a:lnTo>
                  <a:lnTo>
                    <a:pt x="1025" y="1061757"/>
                  </a:lnTo>
                  <a:lnTo>
                    <a:pt x="0" y="1109903"/>
                  </a:lnTo>
                  <a:lnTo>
                    <a:pt x="1025" y="1158046"/>
                  </a:lnTo>
                  <a:lnTo>
                    <a:pt x="4073" y="1205666"/>
                  </a:lnTo>
                  <a:lnTo>
                    <a:pt x="9103" y="1252720"/>
                  </a:lnTo>
                  <a:lnTo>
                    <a:pt x="16072" y="1299168"/>
                  </a:lnTo>
                  <a:lnTo>
                    <a:pt x="24940" y="1344967"/>
                  </a:lnTo>
                  <a:lnTo>
                    <a:pt x="35664" y="1390075"/>
                  </a:lnTo>
                  <a:lnTo>
                    <a:pt x="48202" y="1434452"/>
                  </a:lnTo>
                  <a:lnTo>
                    <a:pt x="62514" y="1478056"/>
                  </a:lnTo>
                  <a:lnTo>
                    <a:pt x="78558" y="1520844"/>
                  </a:lnTo>
                  <a:lnTo>
                    <a:pt x="96291" y="1562775"/>
                  </a:lnTo>
                  <a:lnTo>
                    <a:pt x="115673" y="1603808"/>
                  </a:lnTo>
                  <a:lnTo>
                    <a:pt x="136661" y="1643900"/>
                  </a:lnTo>
                  <a:lnTo>
                    <a:pt x="159214" y="1683011"/>
                  </a:lnTo>
                  <a:lnTo>
                    <a:pt x="183290" y="1721098"/>
                  </a:lnTo>
                  <a:lnTo>
                    <a:pt x="208849" y="1758120"/>
                  </a:lnTo>
                  <a:lnTo>
                    <a:pt x="235847" y="1794035"/>
                  </a:lnTo>
                  <a:lnTo>
                    <a:pt x="264243" y="1828802"/>
                  </a:lnTo>
                  <a:lnTo>
                    <a:pt x="293997" y="1862378"/>
                  </a:lnTo>
                  <a:lnTo>
                    <a:pt x="325066" y="1894723"/>
                  </a:lnTo>
                  <a:lnTo>
                    <a:pt x="357408" y="1925795"/>
                  </a:lnTo>
                  <a:lnTo>
                    <a:pt x="390982" y="1955551"/>
                  </a:lnTo>
                  <a:lnTo>
                    <a:pt x="425746" y="1983950"/>
                  </a:lnTo>
                  <a:lnTo>
                    <a:pt x="461659" y="2010951"/>
                  </a:lnTo>
                  <a:lnTo>
                    <a:pt x="498679" y="2036512"/>
                  </a:lnTo>
                  <a:lnTo>
                    <a:pt x="536764" y="2060591"/>
                  </a:lnTo>
                  <a:lnTo>
                    <a:pt x="575873" y="2083147"/>
                  </a:lnTo>
                  <a:lnTo>
                    <a:pt x="615964" y="2104138"/>
                  </a:lnTo>
                  <a:lnTo>
                    <a:pt x="656995" y="2123522"/>
                  </a:lnTo>
                  <a:lnTo>
                    <a:pt x="698925" y="2141257"/>
                  </a:lnTo>
                  <a:lnTo>
                    <a:pt x="741712" y="2157303"/>
                  </a:lnTo>
                  <a:lnTo>
                    <a:pt x="785315" y="2171617"/>
                  </a:lnTo>
                  <a:lnTo>
                    <a:pt x="829692" y="2184157"/>
                  </a:lnTo>
                  <a:lnTo>
                    <a:pt x="874801" y="2194883"/>
                  </a:lnTo>
                  <a:lnTo>
                    <a:pt x="920600" y="2203752"/>
                  </a:lnTo>
                  <a:lnTo>
                    <a:pt x="967049" y="2210722"/>
                  </a:lnTo>
                  <a:lnTo>
                    <a:pt x="1014104" y="2215753"/>
                  </a:lnTo>
                  <a:lnTo>
                    <a:pt x="1061726" y="2218802"/>
                  </a:lnTo>
                  <a:lnTo>
                    <a:pt x="1109871" y="2219827"/>
                  </a:lnTo>
                  <a:lnTo>
                    <a:pt x="1158020" y="2218802"/>
                  </a:lnTo>
                  <a:lnTo>
                    <a:pt x="1205645" y="2215753"/>
                  </a:lnTo>
                  <a:lnTo>
                    <a:pt x="1252704" y="2210722"/>
                  </a:lnTo>
                  <a:lnTo>
                    <a:pt x="1299156" y="2203752"/>
                  </a:lnTo>
                  <a:lnTo>
                    <a:pt x="1344959" y="2194883"/>
                  </a:lnTo>
                  <a:lnTo>
                    <a:pt x="1390071" y="2184157"/>
                  </a:lnTo>
                  <a:lnTo>
                    <a:pt x="1434451" y="2171617"/>
                  </a:lnTo>
                  <a:lnTo>
                    <a:pt x="1478057" y="2157303"/>
                  </a:lnTo>
                  <a:lnTo>
                    <a:pt x="1520847" y="2141257"/>
                  </a:lnTo>
                  <a:lnTo>
                    <a:pt x="1562780" y="2123522"/>
                  </a:lnTo>
                  <a:lnTo>
                    <a:pt x="1603815" y="2104138"/>
                  </a:lnTo>
                  <a:lnTo>
                    <a:pt x="1643909" y="2083147"/>
                  </a:lnTo>
                  <a:lnTo>
                    <a:pt x="1683020" y="2060591"/>
                  </a:lnTo>
                  <a:lnTo>
                    <a:pt x="1721108" y="2036512"/>
                  </a:lnTo>
                  <a:lnTo>
                    <a:pt x="1758131" y="2010951"/>
                  </a:lnTo>
                  <a:lnTo>
                    <a:pt x="1794047" y="1983950"/>
                  </a:lnTo>
                  <a:lnTo>
                    <a:pt x="1828814" y="1955551"/>
                  </a:lnTo>
                  <a:lnTo>
                    <a:pt x="1862390" y="1925795"/>
                  </a:lnTo>
                  <a:lnTo>
                    <a:pt x="1894735" y="1894723"/>
                  </a:lnTo>
                  <a:lnTo>
                    <a:pt x="1925806" y="1862378"/>
                  </a:lnTo>
                  <a:lnTo>
                    <a:pt x="1955562" y="1828802"/>
                  </a:lnTo>
                  <a:lnTo>
                    <a:pt x="1983961" y="1794035"/>
                  </a:lnTo>
                  <a:lnTo>
                    <a:pt x="2010961" y="1758120"/>
                  </a:lnTo>
                  <a:lnTo>
                    <a:pt x="2036521" y="1721098"/>
                  </a:lnTo>
                  <a:lnTo>
                    <a:pt x="2060600" y="1683011"/>
                  </a:lnTo>
                  <a:lnTo>
                    <a:pt x="2083155" y="1643900"/>
                  </a:lnTo>
                  <a:lnTo>
                    <a:pt x="2104145" y="1603808"/>
                  </a:lnTo>
                  <a:lnTo>
                    <a:pt x="2123528" y="1562775"/>
                  </a:lnTo>
                  <a:lnTo>
                    <a:pt x="2141262" y="1520844"/>
                  </a:lnTo>
                  <a:lnTo>
                    <a:pt x="2157307" y="1478056"/>
                  </a:lnTo>
                  <a:lnTo>
                    <a:pt x="2171620" y="1434452"/>
                  </a:lnTo>
                  <a:lnTo>
                    <a:pt x="2184160" y="1390075"/>
                  </a:lnTo>
                  <a:lnTo>
                    <a:pt x="2194885" y="1344967"/>
                  </a:lnTo>
                  <a:lnTo>
                    <a:pt x="2203753" y="1299168"/>
                  </a:lnTo>
                  <a:lnTo>
                    <a:pt x="2210723" y="1252720"/>
                  </a:lnTo>
                  <a:lnTo>
                    <a:pt x="2215753" y="1205666"/>
                  </a:lnTo>
                  <a:lnTo>
                    <a:pt x="2218802" y="1158046"/>
                  </a:lnTo>
                  <a:lnTo>
                    <a:pt x="2219827" y="1109903"/>
                  </a:lnTo>
                  <a:lnTo>
                    <a:pt x="2218802" y="1061757"/>
                  </a:lnTo>
                  <a:lnTo>
                    <a:pt x="2215753" y="1014134"/>
                  </a:lnTo>
                  <a:lnTo>
                    <a:pt x="2210723" y="967077"/>
                  </a:lnTo>
                  <a:lnTo>
                    <a:pt x="2203753" y="920628"/>
                  </a:lnTo>
                  <a:lnTo>
                    <a:pt x="2194885" y="874828"/>
                  </a:lnTo>
                  <a:lnTo>
                    <a:pt x="2184160" y="829718"/>
                  </a:lnTo>
                  <a:lnTo>
                    <a:pt x="2171620" y="785340"/>
                  </a:lnTo>
                  <a:lnTo>
                    <a:pt x="2157307" y="741736"/>
                  </a:lnTo>
                  <a:lnTo>
                    <a:pt x="2141262" y="698948"/>
                  </a:lnTo>
                  <a:lnTo>
                    <a:pt x="2123528" y="657016"/>
                  </a:lnTo>
                  <a:lnTo>
                    <a:pt x="2104145" y="615984"/>
                  </a:lnTo>
                  <a:lnTo>
                    <a:pt x="2083155" y="575892"/>
                  </a:lnTo>
                  <a:lnTo>
                    <a:pt x="2060600" y="536782"/>
                  </a:lnTo>
                  <a:lnTo>
                    <a:pt x="2036521" y="498696"/>
                  </a:lnTo>
                  <a:lnTo>
                    <a:pt x="2010961" y="461675"/>
                  </a:lnTo>
                  <a:lnTo>
                    <a:pt x="1983961" y="425761"/>
                  </a:lnTo>
                  <a:lnTo>
                    <a:pt x="1955562" y="390996"/>
                  </a:lnTo>
                  <a:lnTo>
                    <a:pt x="1925806" y="357420"/>
                  </a:lnTo>
                  <a:lnTo>
                    <a:pt x="1894735" y="325077"/>
                  </a:lnTo>
                  <a:lnTo>
                    <a:pt x="1862390" y="294008"/>
                  </a:lnTo>
                  <a:lnTo>
                    <a:pt x="1828814" y="264253"/>
                  </a:lnTo>
                  <a:lnTo>
                    <a:pt x="1794047" y="235856"/>
                  </a:lnTo>
                  <a:lnTo>
                    <a:pt x="1758131" y="208856"/>
                  </a:lnTo>
                  <a:lnTo>
                    <a:pt x="1721108" y="183297"/>
                  </a:lnTo>
                  <a:lnTo>
                    <a:pt x="1683020" y="159220"/>
                  </a:lnTo>
                  <a:lnTo>
                    <a:pt x="1643909" y="136666"/>
                  </a:lnTo>
                  <a:lnTo>
                    <a:pt x="1603815" y="115677"/>
                  </a:lnTo>
                  <a:lnTo>
                    <a:pt x="1562780" y="96295"/>
                  </a:lnTo>
                  <a:lnTo>
                    <a:pt x="1520847" y="78561"/>
                  </a:lnTo>
                  <a:lnTo>
                    <a:pt x="1478057" y="62517"/>
                  </a:lnTo>
                  <a:lnTo>
                    <a:pt x="1434451" y="48204"/>
                  </a:lnTo>
                  <a:lnTo>
                    <a:pt x="1390071" y="35665"/>
                  </a:lnTo>
                  <a:lnTo>
                    <a:pt x="1344959" y="24941"/>
                  </a:lnTo>
                  <a:lnTo>
                    <a:pt x="1299156" y="16073"/>
                  </a:lnTo>
                  <a:lnTo>
                    <a:pt x="1252704" y="9103"/>
                  </a:lnTo>
                  <a:lnTo>
                    <a:pt x="1205645" y="4073"/>
                  </a:lnTo>
                  <a:lnTo>
                    <a:pt x="1158020" y="1025"/>
                  </a:lnTo>
                  <a:lnTo>
                    <a:pt x="1109871"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91" name="Google Shape;291;p16"/>
            <p:cNvSpPr/>
            <p:nvPr/>
          </p:nvSpPr>
          <p:spPr>
            <a:xfrm>
              <a:off x="5186950" y="2319185"/>
              <a:ext cx="670594" cy="695731"/>
            </a:xfrm>
            <a:custGeom>
              <a:rect b="b" l="l" r="r" t="t"/>
              <a:pathLst>
                <a:path extrusionOk="0" h="1529079" w="1473834">
                  <a:moveTo>
                    <a:pt x="1236224" y="1244991"/>
                  </a:moveTo>
                  <a:lnTo>
                    <a:pt x="1192187" y="1247041"/>
                  </a:lnTo>
                  <a:lnTo>
                    <a:pt x="1149514" y="1263298"/>
                  </a:lnTo>
                  <a:lnTo>
                    <a:pt x="1114096" y="1292143"/>
                  </a:lnTo>
                  <a:lnTo>
                    <a:pt x="1090303" y="1329261"/>
                  </a:lnTo>
                  <a:lnTo>
                    <a:pt x="1078998" y="1371450"/>
                  </a:lnTo>
                  <a:lnTo>
                    <a:pt x="1081041" y="1415508"/>
                  </a:lnTo>
                  <a:lnTo>
                    <a:pt x="1097296" y="1458235"/>
                  </a:lnTo>
                  <a:lnTo>
                    <a:pt x="1126134" y="1493632"/>
                  </a:lnTo>
                  <a:lnTo>
                    <a:pt x="1163245" y="1517413"/>
                  </a:lnTo>
                  <a:lnTo>
                    <a:pt x="1205426" y="1528712"/>
                  </a:lnTo>
                  <a:lnTo>
                    <a:pt x="1249475" y="1526666"/>
                  </a:lnTo>
                  <a:lnTo>
                    <a:pt x="1292191" y="1510411"/>
                  </a:lnTo>
                  <a:lnTo>
                    <a:pt x="1327588" y="1481560"/>
                  </a:lnTo>
                  <a:lnTo>
                    <a:pt x="1351375" y="1444437"/>
                  </a:lnTo>
                  <a:lnTo>
                    <a:pt x="1362681" y="1402250"/>
                  </a:lnTo>
                  <a:lnTo>
                    <a:pt x="1360632" y="1358205"/>
                  </a:lnTo>
                  <a:lnTo>
                    <a:pt x="1344356" y="1315506"/>
                  </a:lnTo>
                  <a:lnTo>
                    <a:pt x="1315526" y="1280081"/>
                  </a:lnTo>
                  <a:lnTo>
                    <a:pt x="1278409" y="1256290"/>
                  </a:lnTo>
                  <a:lnTo>
                    <a:pt x="1236224" y="1244991"/>
                  </a:lnTo>
                  <a:close/>
                </a:path>
                <a:path extrusionOk="0" h="1529079" w="1473834">
                  <a:moveTo>
                    <a:pt x="689999" y="1133522"/>
                  </a:moveTo>
                  <a:lnTo>
                    <a:pt x="589510" y="1313978"/>
                  </a:lnTo>
                  <a:lnTo>
                    <a:pt x="631342" y="1332788"/>
                  </a:lnTo>
                  <a:lnTo>
                    <a:pt x="674757" y="1348490"/>
                  </a:lnTo>
                  <a:lnTo>
                    <a:pt x="719612" y="1360943"/>
                  </a:lnTo>
                  <a:lnTo>
                    <a:pt x="765767" y="1370011"/>
                  </a:lnTo>
                  <a:lnTo>
                    <a:pt x="813080" y="1375553"/>
                  </a:lnTo>
                  <a:lnTo>
                    <a:pt x="861408" y="1377431"/>
                  </a:lnTo>
                  <a:lnTo>
                    <a:pt x="902875" y="1376048"/>
                  </a:lnTo>
                  <a:lnTo>
                    <a:pt x="943589" y="1371960"/>
                  </a:lnTo>
                  <a:lnTo>
                    <a:pt x="983470" y="1365257"/>
                  </a:lnTo>
                  <a:lnTo>
                    <a:pt x="1022440" y="1356029"/>
                  </a:lnTo>
                  <a:lnTo>
                    <a:pt x="1033867" y="1313657"/>
                  </a:lnTo>
                  <a:lnTo>
                    <a:pt x="1054295" y="1274587"/>
                  </a:lnTo>
                  <a:lnTo>
                    <a:pt x="1083294" y="1240459"/>
                  </a:lnTo>
                  <a:lnTo>
                    <a:pt x="1120437" y="1212913"/>
                  </a:lnTo>
                  <a:lnTo>
                    <a:pt x="1162830" y="1194529"/>
                  </a:lnTo>
                  <a:lnTo>
                    <a:pt x="1206857" y="1186479"/>
                  </a:lnTo>
                  <a:lnTo>
                    <a:pt x="1305452" y="1186479"/>
                  </a:lnTo>
                  <a:lnTo>
                    <a:pt x="1319566" y="1171322"/>
                  </a:lnTo>
                  <a:lnTo>
                    <a:pt x="861408" y="1171322"/>
                  </a:lnTo>
                  <a:lnTo>
                    <a:pt x="816150" y="1168825"/>
                  </a:lnTo>
                  <a:lnTo>
                    <a:pt x="772315" y="1161512"/>
                  </a:lnTo>
                  <a:lnTo>
                    <a:pt x="730174" y="1149655"/>
                  </a:lnTo>
                  <a:lnTo>
                    <a:pt x="689999" y="1133522"/>
                  </a:lnTo>
                  <a:close/>
                </a:path>
                <a:path extrusionOk="0" h="1529079" w="1473834">
                  <a:moveTo>
                    <a:pt x="521502" y="254125"/>
                  </a:moveTo>
                  <a:lnTo>
                    <a:pt x="481751" y="283020"/>
                  </a:lnTo>
                  <a:lnTo>
                    <a:pt x="444499" y="314935"/>
                  </a:lnTo>
                  <a:lnTo>
                    <a:pt x="409923" y="349693"/>
                  </a:lnTo>
                  <a:lnTo>
                    <a:pt x="378201" y="387113"/>
                  </a:lnTo>
                  <a:lnTo>
                    <a:pt x="349509" y="427019"/>
                  </a:lnTo>
                  <a:lnTo>
                    <a:pt x="324026" y="469232"/>
                  </a:lnTo>
                  <a:lnTo>
                    <a:pt x="301928" y="513573"/>
                  </a:lnTo>
                  <a:lnTo>
                    <a:pt x="283393" y="559863"/>
                  </a:lnTo>
                  <a:lnTo>
                    <a:pt x="268599" y="607926"/>
                  </a:lnTo>
                  <a:lnTo>
                    <a:pt x="299566" y="638997"/>
                  </a:lnTo>
                  <a:lnTo>
                    <a:pt x="323172" y="676214"/>
                  </a:lnTo>
                  <a:lnTo>
                    <a:pt x="338215" y="718390"/>
                  </a:lnTo>
                  <a:lnTo>
                    <a:pt x="343497" y="764340"/>
                  </a:lnTo>
                  <a:lnTo>
                    <a:pt x="338215" y="810306"/>
                  </a:lnTo>
                  <a:lnTo>
                    <a:pt x="323172" y="852497"/>
                  </a:lnTo>
                  <a:lnTo>
                    <a:pt x="299566" y="889720"/>
                  </a:lnTo>
                  <a:lnTo>
                    <a:pt x="268599" y="920785"/>
                  </a:lnTo>
                  <a:lnTo>
                    <a:pt x="283393" y="968838"/>
                  </a:lnTo>
                  <a:lnTo>
                    <a:pt x="301928" y="1015120"/>
                  </a:lnTo>
                  <a:lnTo>
                    <a:pt x="324026" y="1059454"/>
                  </a:lnTo>
                  <a:lnTo>
                    <a:pt x="349509" y="1101663"/>
                  </a:lnTo>
                  <a:lnTo>
                    <a:pt x="378201" y="1141569"/>
                  </a:lnTo>
                  <a:lnTo>
                    <a:pt x="409923" y="1178994"/>
                  </a:lnTo>
                  <a:lnTo>
                    <a:pt x="444499" y="1213761"/>
                  </a:lnTo>
                  <a:lnTo>
                    <a:pt x="481751" y="1245691"/>
                  </a:lnTo>
                  <a:lnTo>
                    <a:pt x="521502" y="1274607"/>
                  </a:lnTo>
                  <a:lnTo>
                    <a:pt x="627530" y="1097408"/>
                  </a:lnTo>
                  <a:lnTo>
                    <a:pt x="590050" y="1067592"/>
                  </a:lnTo>
                  <a:lnTo>
                    <a:pt x="556346" y="1033650"/>
                  </a:lnTo>
                  <a:lnTo>
                    <a:pt x="526795" y="995956"/>
                  </a:lnTo>
                  <a:lnTo>
                    <a:pt x="501772" y="954885"/>
                  </a:lnTo>
                  <a:lnTo>
                    <a:pt x="481655" y="910813"/>
                  </a:lnTo>
                  <a:lnTo>
                    <a:pt x="466819" y="864115"/>
                  </a:lnTo>
                  <a:lnTo>
                    <a:pt x="457642" y="815165"/>
                  </a:lnTo>
                  <a:lnTo>
                    <a:pt x="454499" y="764340"/>
                  </a:lnTo>
                  <a:lnTo>
                    <a:pt x="457642" y="713519"/>
                  </a:lnTo>
                  <a:lnTo>
                    <a:pt x="466819" y="664575"/>
                  </a:lnTo>
                  <a:lnTo>
                    <a:pt x="481655" y="617882"/>
                  </a:lnTo>
                  <a:lnTo>
                    <a:pt x="501772" y="573817"/>
                  </a:lnTo>
                  <a:lnTo>
                    <a:pt x="526795" y="532753"/>
                  </a:lnTo>
                  <a:lnTo>
                    <a:pt x="556346" y="495067"/>
                  </a:lnTo>
                  <a:lnTo>
                    <a:pt x="590050" y="461132"/>
                  </a:lnTo>
                  <a:lnTo>
                    <a:pt x="627530" y="431324"/>
                  </a:lnTo>
                  <a:lnTo>
                    <a:pt x="521502" y="254125"/>
                  </a:lnTo>
                  <a:close/>
                </a:path>
                <a:path extrusionOk="0" h="1529079" w="1473834">
                  <a:moveTo>
                    <a:pt x="1305452" y="1186479"/>
                  </a:moveTo>
                  <a:lnTo>
                    <a:pt x="1206857" y="1186479"/>
                  </a:lnTo>
                  <a:lnTo>
                    <a:pt x="1250881" y="1188308"/>
                  </a:lnTo>
                  <a:lnTo>
                    <a:pt x="1293269" y="1199562"/>
                  </a:lnTo>
                  <a:lnTo>
                    <a:pt x="1305452" y="1186479"/>
                  </a:lnTo>
                  <a:close/>
                </a:path>
                <a:path extrusionOk="0" h="1529079" w="1473834">
                  <a:moveTo>
                    <a:pt x="1266788" y="800402"/>
                  </a:moveTo>
                  <a:lnTo>
                    <a:pt x="1259862" y="847524"/>
                  </a:lnTo>
                  <a:lnTo>
                    <a:pt x="1247710" y="892731"/>
                  </a:lnTo>
                  <a:lnTo>
                    <a:pt x="1230657" y="935702"/>
                  </a:lnTo>
                  <a:lnTo>
                    <a:pt x="1209024" y="976111"/>
                  </a:lnTo>
                  <a:lnTo>
                    <a:pt x="1183133" y="1013638"/>
                  </a:lnTo>
                  <a:lnTo>
                    <a:pt x="1153307" y="1047959"/>
                  </a:lnTo>
                  <a:lnTo>
                    <a:pt x="1119867" y="1078751"/>
                  </a:lnTo>
                  <a:lnTo>
                    <a:pt x="1083137" y="1105692"/>
                  </a:lnTo>
                  <a:lnTo>
                    <a:pt x="1043439" y="1128458"/>
                  </a:lnTo>
                  <a:lnTo>
                    <a:pt x="1001095" y="1146727"/>
                  </a:lnTo>
                  <a:lnTo>
                    <a:pt x="956426" y="1160176"/>
                  </a:lnTo>
                  <a:lnTo>
                    <a:pt x="909757" y="1168482"/>
                  </a:lnTo>
                  <a:lnTo>
                    <a:pt x="861408" y="1171322"/>
                  </a:lnTo>
                  <a:lnTo>
                    <a:pt x="1319566" y="1171322"/>
                  </a:lnTo>
                  <a:lnTo>
                    <a:pt x="1356488" y="1126074"/>
                  </a:lnTo>
                  <a:lnTo>
                    <a:pt x="1383641" y="1085707"/>
                  </a:lnTo>
                  <a:lnTo>
                    <a:pt x="1407593" y="1043155"/>
                  </a:lnTo>
                  <a:lnTo>
                    <a:pt x="1428172" y="998590"/>
                  </a:lnTo>
                  <a:lnTo>
                    <a:pt x="1445204" y="952186"/>
                  </a:lnTo>
                  <a:lnTo>
                    <a:pt x="1458517" y="904114"/>
                  </a:lnTo>
                  <a:lnTo>
                    <a:pt x="1467938" y="854547"/>
                  </a:lnTo>
                  <a:lnTo>
                    <a:pt x="1473295" y="803658"/>
                  </a:lnTo>
                  <a:lnTo>
                    <a:pt x="1266788" y="800402"/>
                  </a:lnTo>
                  <a:close/>
                </a:path>
                <a:path extrusionOk="0" h="1529079" w="1473834">
                  <a:moveTo>
                    <a:pt x="142718" y="621622"/>
                  </a:moveTo>
                  <a:lnTo>
                    <a:pt x="97606" y="628897"/>
                  </a:lnTo>
                  <a:lnTo>
                    <a:pt x="58429" y="649157"/>
                  </a:lnTo>
                  <a:lnTo>
                    <a:pt x="27535" y="680051"/>
                  </a:lnTo>
                  <a:lnTo>
                    <a:pt x="7275" y="719228"/>
                  </a:lnTo>
                  <a:lnTo>
                    <a:pt x="0" y="764340"/>
                  </a:lnTo>
                  <a:lnTo>
                    <a:pt x="7275" y="809444"/>
                  </a:lnTo>
                  <a:lnTo>
                    <a:pt x="27535" y="848613"/>
                  </a:lnTo>
                  <a:lnTo>
                    <a:pt x="58429" y="879499"/>
                  </a:lnTo>
                  <a:lnTo>
                    <a:pt x="97606" y="899753"/>
                  </a:lnTo>
                  <a:lnTo>
                    <a:pt x="142718" y="907027"/>
                  </a:lnTo>
                  <a:lnTo>
                    <a:pt x="187804" y="899753"/>
                  </a:lnTo>
                  <a:lnTo>
                    <a:pt x="226966" y="879499"/>
                  </a:lnTo>
                  <a:lnTo>
                    <a:pt x="257852" y="848613"/>
                  </a:lnTo>
                  <a:lnTo>
                    <a:pt x="278108" y="809444"/>
                  </a:lnTo>
                  <a:lnTo>
                    <a:pt x="285383" y="764340"/>
                  </a:lnTo>
                  <a:lnTo>
                    <a:pt x="278108" y="719228"/>
                  </a:lnTo>
                  <a:lnTo>
                    <a:pt x="257852" y="680051"/>
                  </a:lnTo>
                  <a:lnTo>
                    <a:pt x="226966" y="649157"/>
                  </a:lnTo>
                  <a:lnTo>
                    <a:pt x="187804" y="628897"/>
                  </a:lnTo>
                  <a:lnTo>
                    <a:pt x="142718" y="621622"/>
                  </a:lnTo>
                  <a:close/>
                </a:path>
                <a:path extrusionOk="0" h="1529079" w="1473834">
                  <a:moveTo>
                    <a:pt x="1319547" y="357389"/>
                  </a:moveTo>
                  <a:lnTo>
                    <a:pt x="861408" y="357389"/>
                  </a:lnTo>
                  <a:lnTo>
                    <a:pt x="909757" y="360229"/>
                  </a:lnTo>
                  <a:lnTo>
                    <a:pt x="956426" y="368535"/>
                  </a:lnTo>
                  <a:lnTo>
                    <a:pt x="1001095" y="381984"/>
                  </a:lnTo>
                  <a:lnTo>
                    <a:pt x="1043439" y="400252"/>
                  </a:lnTo>
                  <a:lnTo>
                    <a:pt x="1083137" y="423018"/>
                  </a:lnTo>
                  <a:lnTo>
                    <a:pt x="1119867" y="449957"/>
                  </a:lnTo>
                  <a:lnTo>
                    <a:pt x="1153307" y="480747"/>
                  </a:lnTo>
                  <a:lnTo>
                    <a:pt x="1183133" y="515066"/>
                  </a:lnTo>
                  <a:lnTo>
                    <a:pt x="1209024" y="552589"/>
                  </a:lnTo>
                  <a:lnTo>
                    <a:pt x="1230657" y="592995"/>
                  </a:lnTo>
                  <a:lnTo>
                    <a:pt x="1247710" y="635961"/>
                  </a:lnTo>
                  <a:lnTo>
                    <a:pt x="1259862" y="681163"/>
                  </a:lnTo>
                  <a:lnTo>
                    <a:pt x="1266788" y="728278"/>
                  </a:lnTo>
                  <a:lnTo>
                    <a:pt x="1473295" y="725074"/>
                  </a:lnTo>
                  <a:lnTo>
                    <a:pt x="1467938" y="674171"/>
                  </a:lnTo>
                  <a:lnTo>
                    <a:pt x="1458517" y="624597"/>
                  </a:lnTo>
                  <a:lnTo>
                    <a:pt x="1445204" y="576523"/>
                  </a:lnTo>
                  <a:lnTo>
                    <a:pt x="1428172" y="530120"/>
                  </a:lnTo>
                  <a:lnTo>
                    <a:pt x="1407593" y="485560"/>
                  </a:lnTo>
                  <a:lnTo>
                    <a:pt x="1383641" y="443013"/>
                  </a:lnTo>
                  <a:lnTo>
                    <a:pt x="1356488" y="402652"/>
                  </a:lnTo>
                  <a:lnTo>
                    <a:pt x="1326306" y="364647"/>
                  </a:lnTo>
                  <a:lnTo>
                    <a:pt x="1319547" y="357389"/>
                  </a:lnTo>
                  <a:close/>
                </a:path>
                <a:path extrusionOk="0" h="1529079" w="1473834">
                  <a:moveTo>
                    <a:pt x="861408" y="151301"/>
                  </a:moveTo>
                  <a:lnTo>
                    <a:pt x="813080" y="153179"/>
                  </a:lnTo>
                  <a:lnTo>
                    <a:pt x="765767" y="158722"/>
                  </a:lnTo>
                  <a:lnTo>
                    <a:pt x="719612" y="167790"/>
                  </a:lnTo>
                  <a:lnTo>
                    <a:pt x="674757" y="180245"/>
                  </a:lnTo>
                  <a:lnTo>
                    <a:pt x="631342" y="195950"/>
                  </a:lnTo>
                  <a:lnTo>
                    <a:pt x="589510" y="214765"/>
                  </a:lnTo>
                  <a:lnTo>
                    <a:pt x="689999" y="395220"/>
                  </a:lnTo>
                  <a:lnTo>
                    <a:pt x="730174" y="379078"/>
                  </a:lnTo>
                  <a:lnTo>
                    <a:pt x="772315" y="367211"/>
                  </a:lnTo>
                  <a:lnTo>
                    <a:pt x="816150" y="359890"/>
                  </a:lnTo>
                  <a:lnTo>
                    <a:pt x="861408" y="357389"/>
                  </a:lnTo>
                  <a:lnTo>
                    <a:pt x="1319547" y="357389"/>
                  </a:lnTo>
                  <a:lnTo>
                    <a:pt x="1305446" y="342247"/>
                  </a:lnTo>
                  <a:lnTo>
                    <a:pt x="1206857" y="342247"/>
                  </a:lnTo>
                  <a:lnTo>
                    <a:pt x="1162830" y="334189"/>
                  </a:lnTo>
                  <a:lnTo>
                    <a:pt x="1120437" y="315798"/>
                  </a:lnTo>
                  <a:lnTo>
                    <a:pt x="1083294" y="288264"/>
                  </a:lnTo>
                  <a:lnTo>
                    <a:pt x="1054287" y="254125"/>
                  </a:lnTo>
                  <a:lnTo>
                    <a:pt x="1033867" y="215065"/>
                  </a:lnTo>
                  <a:lnTo>
                    <a:pt x="1022440" y="172682"/>
                  </a:lnTo>
                  <a:lnTo>
                    <a:pt x="983470" y="163466"/>
                  </a:lnTo>
                  <a:lnTo>
                    <a:pt x="943589" y="156769"/>
                  </a:lnTo>
                  <a:lnTo>
                    <a:pt x="902875" y="152683"/>
                  </a:lnTo>
                  <a:lnTo>
                    <a:pt x="861408" y="151301"/>
                  </a:lnTo>
                  <a:close/>
                </a:path>
                <a:path extrusionOk="0" h="1529079" w="1473834">
                  <a:moveTo>
                    <a:pt x="1293269" y="329170"/>
                  </a:moveTo>
                  <a:lnTo>
                    <a:pt x="1250881" y="340423"/>
                  </a:lnTo>
                  <a:lnTo>
                    <a:pt x="1206857" y="342247"/>
                  </a:lnTo>
                  <a:lnTo>
                    <a:pt x="1305446" y="342247"/>
                  </a:lnTo>
                  <a:lnTo>
                    <a:pt x="1293269" y="329170"/>
                  </a:lnTo>
                  <a:close/>
                </a:path>
                <a:path extrusionOk="0" h="1529079" w="1473834">
                  <a:moveTo>
                    <a:pt x="1205467" y="0"/>
                  </a:moveTo>
                  <a:lnTo>
                    <a:pt x="1163272" y="11302"/>
                  </a:lnTo>
                  <a:lnTo>
                    <a:pt x="1126143" y="35087"/>
                  </a:lnTo>
                  <a:lnTo>
                    <a:pt x="1097296" y="70497"/>
                  </a:lnTo>
                  <a:lnTo>
                    <a:pt x="1081041" y="113197"/>
                  </a:lnTo>
                  <a:lnTo>
                    <a:pt x="1078998" y="157255"/>
                  </a:lnTo>
                  <a:lnTo>
                    <a:pt x="1090303" y="199455"/>
                  </a:lnTo>
                  <a:lnTo>
                    <a:pt x="1114096" y="236579"/>
                  </a:lnTo>
                  <a:lnTo>
                    <a:pt x="1149514" y="265413"/>
                  </a:lnTo>
                  <a:lnTo>
                    <a:pt x="1192192" y="281667"/>
                  </a:lnTo>
                  <a:lnTo>
                    <a:pt x="1236239" y="283710"/>
                  </a:lnTo>
                  <a:lnTo>
                    <a:pt x="1278432" y="272403"/>
                  </a:lnTo>
                  <a:lnTo>
                    <a:pt x="1315546" y="248607"/>
                  </a:lnTo>
                  <a:lnTo>
                    <a:pt x="1344356" y="213184"/>
                  </a:lnTo>
                  <a:lnTo>
                    <a:pt x="1360642" y="170501"/>
                  </a:lnTo>
                  <a:lnTo>
                    <a:pt x="1362711" y="126454"/>
                  </a:lnTo>
                  <a:lnTo>
                    <a:pt x="1351421" y="84258"/>
                  </a:lnTo>
                  <a:lnTo>
                    <a:pt x="1327628" y="47125"/>
                  </a:lnTo>
                  <a:lnTo>
                    <a:pt x="1292191" y="18268"/>
                  </a:lnTo>
                  <a:lnTo>
                    <a:pt x="1249511" y="2036"/>
                  </a:lnTo>
                  <a:lnTo>
                    <a:pt x="1205467" y="0"/>
                  </a:lnTo>
                  <a:close/>
                </a:path>
              </a:pathLst>
            </a:custGeom>
            <a:solidFill>
              <a:srgbClr val="E9542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grpSp>
      <p:sp>
        <p:nvSpPr>
          <p:cNvPr id="292" name="Google Shape;292;p16"/>
          <p:cNvSpPr/>
          <p:nvPr/>
        </p:nvSpPr>
        <p:spPr>
          <a:xfrm>
            <a:off x="4565093" y="2651891"/>
            <a:ext cx="30000" cy="30000"/>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93" name="Google Shape;293;p16"/>
          <p:cNvSpPr/>
          <p:nvPr/>
        </p:nvSpPr>
        <p:spPr>
          <a:xfrm>
            <a:off x="4565093" y="2552337"/>
            <a:ext cx="30000" cy="30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94" name="Google Shape;294;p16"/>
          <p:cNvSpPr/>
          <p:nvPr/>
        </p:nvSpPr>
        <p:spPr>
          <a:xfrm>
            <a:off x="4565093" y="2452796"/>
            <a:ext cx="30000" cy="30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95" name="Google Shape;295;p16"/>
          <p:cNvSpPr/>
          <p:nvPr/>
        </p:nvSpPr>
        <p:spPr>
          <a:xfrm>
            <a:off x="4565093" y="2751432"/>
            <a:ext cx="30000" cy="30000"/>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96" name="Google Shape;296;p16"/>
          <p:cNvSpPr/>
          <p:nvPr/>
        </p:nvSpPr>
        <p:spPr>
          <a:xfrm>
            <a:off x="4565093" y="2850972"/>
            <a:ext cx="30000" cy="300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97" name="Google Shape;297;p16"/>
          <p:cNvSpPr/>
          <p:nvPr/>
        </p:nvSpPr>
        <p:spPr>
          <a:xfrm>
            <a:off x="4465543" y="2651891"/>
            <a:ext cx="30000" cy="300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98" name="Google Shape;298;p16"/>
          <p:cNvSpPr/>
          <p:nvPr/>
        </p:nvSpPr>
        <p:spPr>
          <a:xfrm>
            <a:off x="4365995" y="2651891"/>
            <a:ext cx="30000" cy="300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99" name="Google Shape;299;p16"/>
          <p:cNvSpPr/>
          <p:nvPr/>
        </p:nvSpPr>
        <p:spPr>
          <a:xfrm>
            <a:off x="4664642" y="2651891"/>
            <a:ext cx="30000" cy="30000"/>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300" name="Google Shape;300;p16"/>
          <p:cNvSpPr/>
          <p:nvPr/>
        </p:nvSpPr>
        <p:spPr>
          <a:xfrm>
            <a:off x="4764191" y="2651891"/>
            <a:ext cx="30000" cy="30000"/>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301" name="Google Shape;301;p16"/>
          <p:cNvSpPr txBox="1"/>
          <p:nvPr/>
        </p:nvSpPr>
        <p:spPr>
          <a:xfrm>
            <a:off x="1579650" y="1205175"/>
            <a:ext cx="5984700" cy="514500"/>
          </a:xfrm>
          <a:prstGeom prst="rect">
            <a:avLst/>
          </a:prstGeom>
          <a:noFill/>
          <a:ln>
            <a:noFill/>
          </a:ln>
        </p:spPr>
        <p:txBody>
          <a:bodyPr anchorCtr="0" anchor="t" bIns="0" lIns="0" spcFirstLastPara="1" rIns="0" wrap="square" tIns="6050">
            <a:noAutofit/>
          </a:bodyPr>
          <a:lstStyle/>
          <a:p>
            <a:pPr indent="0" lvl="0" marL="0" rtl="0" algn="ctr">
              <a:spcBef>
                <a:spcPts val="0"/>
              </a:spcBef>
              <a:spcAft>
                <a:spcPts val="0"/>
              </a:spcAft>
              <a:buNone/>
            </a:pPr>
            <a:r>
              <a:rPr lang="en" sz="3600">
                <a:solidFill>
                  <a:srgbClr val="FFFFFF"/>
                </a:solidFill>
                <a:latin typeface="Ubuntu Light"/>
                <a:ea typeface="Ubuntu Light"/>
                <a:cs typeface="Ubuntu Light"/>
                <a:sym typeface="Ubuntu Light"/>
              </a:rPr>
              <a:t>Thank you. Questions?</a:t>
            </a:r>
            <a:endParaRPr sz="3600">
              <a:solidFill>
                <a:srgbClr val="FFFFFF"/>
              </a:solidFill>
              <a:latin typeface="Ubuntu Light"/>
              <a:ea typeface="Ubuntu Light"/>
              <a:cs typeface="Ubuntu Light"/>
              <a:sym typeface="Ubuntu Light"/>
            </a:endParaRPr>
          </a:p>
        </p:txBody>
      </p:sp>
      <p:pic>
        <p:nvPicPr>
          <p:cNvPr id="302" name="Google Shape;302;p16"/>
          <p:cNvPicPr preferRelativeResize="0"/>
          <p:nvPr/>
        </p:nvPicPr>
        <p:blipFill>
          <a:blip r:embed="rId6">
            <a:alphaModFix/>
          </a:blip>
          <a:stretch>
            <a:fillRect/>
          </a:stretch>
        </p:blipFill>
        <p:spPr>
          <a:xfrm>
            <a:off x="3099959" y="2163900"/>
            <a:ext cx="1005840" cy="100584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End slide 2">
  <p:cSld name="TITLE_ONLY_1_2_1_1">
    <p:spTree>
      <p:nvGrpSpPr>
        <p:cNvPr id="303" name="Shape 303"/>
        <p:cNvGrpSpPr/>
        <p:nvPr/>
      </p:nvGrpSpPr>
      <p:grpSpPr>
        <a:xfrm>
          <a:off x="0" y="0"/>
          <a:ext cx="0" cy="0"/>
          <a:chOff x="0" y="0"/>
          <a:chExt cx="0" cy="0"/>
        </a:xfrm>
      </p:grpSpPr>
      <p:sp>
        <p:nvSpPr>
          <p:cNvPr id="304" name="Google Shape;304;p17"/>
          <p:cNvSpPr/>
          <p:nvPr/>
        </p:nvSpPr>
        <p:spPr>
          <a:xfrm>
            <a:off x="0" y="0"/>
            <a:ext cx="9144000" cy="5143500"/>
          </a:xfrm>
          <a:prstGeom prst="rect">
            <a:avLst/>
          </a:prstGeom>
          <a:gradFill>
            <a:gsLst>
              <a:gs pos="0">
                <a:srgbClr val="2C001E"/>
              </a:gs>
              <a:gs pos="20000">
                <a:srgbClr val="2C001E"/>
              </a:gs>
              <a:gs pos="60000">
                <a:srgbClr val="772953"/>
              </a:gs>
              <a:gs pos="100000">
                <a:srgbClr val="E9500E"/>
              </a:gs>
            </a:gsLst>
            <a:lin ang="2700006"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7"/>
          <p:cNvSpPr/>
          <p:nvPr/>
        </p:nvSpPr>
        <p:spPr>
          <a:xfrm>
            <a:off x="0" y="0"/>
            <a:ext cx="9147366" cy="2248992"/>
          </a:xfrm>
          <a:custGeom>
            <a:rect b="b" l="l" r="r" t="t"/>
            <a:pathLst>
              <a:path extrusionOk="0" h="4942840" w="20104100">
                <a:moveTo>
                  <a:pt x="20104099" y="0"/>
                </a:moveTo>
                <a:lnTo>
                  <a:pt x="0" y="0"/>
                </a:lnTo>
                <a:lnTo>
                  <a:pt x="0" y="4942257"/>
                </a:lnTo>
                <a:lnTo>
                  <a:pt x="20104099" y="1549691"/>
                </a:lnTo>
                <a:lnTo>
                  <a:pt x="20104099" y="0"/>
                </a:lnTo>
                <a:close/>
              </a:path>
            </a:pathLst>
          </a:custGeom>
          <a:solidFill>
            <a:srgbClr val="FFFFFF">
              <a:alpha val="275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306" name="Google Shape;306;p17"/>
          <p:cNvSpPr/>
          <p:nvPr/>
        </p:nvSpPr>
        <p:spPr>
          <a:xfrm>
            <a:off x="0" y="0"/>
            <a:ext cx="6331791" cy="5145465"/>
          </a:xfrm>
          <a:custGeom>
            <a:rect b="b" l="l" r="r" t="t"/>
            <a:pathLst>
              <a:path extrusionOk="0" h="11308715" w="13916025">
                <a:moveTo>
                  <a:pt x="13915806" y="0"/>
                </a:moveTo>
                <a:lnTo>
                  <a:pt x="0" y="0"/>
                </a:lnTo>
                <a:lnTo>
                  <a:pt x="0" y="11308556"/>
                </a:lnTo>
                <a:lnTo>
                  <a:pt x="13915806" y="0"/>
                </a:lnTo>
                <a:close/>
              </a:path>
            </a:pathLst>
          </a:custGeom>
          <a:solidFill>
            <a:srgbClr val="772953">
              <a:alpha val="1490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307" name="Google Shape;307;p17"/>
          <p:cNvSpPr/>
          <p:nvPr/>
        </p:nvSpPr>
        <p:spPr>
          <a:xfrm>
            <a:off x="2705100" y="0"/>
            <a:ext cx="6441294" cy="5145465"/>
          </a:xfrm>
          <a:custGeom>
            <a:rect b="b" l="l" r="r" t="t"/>
            <a:pathLst>
              <a:path extrusionOk="0" h="11308715" w="14156690">
                <a:moveTo>
                  <a:pt x="14156637" y="0"/>
                </a:moveTo>
                <a:lnTo>
                  <a:pt x="0" y="0"/>
                </a:lnTo>
                <a:lnTo>
                  <a:pt x="13654034" y="11308556"/>
                </a:lnTo>
                <a:lnTo>
                  <a:pt x="14156637" y="11308556"/>
                </a:lnTo>
                <a:lnTo>
                  <a:pt x="14156637" y="0"/>
                </a:lnTo>
                <a:close/>
              </a:path>
            </a:pathLst>
          </a:custGeom>
          <a:solidFill>
            <a:srgbClr val="772953">
              <a:alpha val="980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308" name="Google Shape;308;p17"/>
          <p:cNvSpPr/>
          <p:nvPr/>
        </p:nvSpPr>
        <p:spPr>
          <a:xfrm>
            <a:off x="5207408" y="1927293"/>
            <a:ext cx="1289183" cy="1289183"/>
          </a:xfrm>
          <a:custGeom>
            <a:rect b="b" l="l" r="r" t="t"/>
            <a:pathLst>
              <a:path extrusionOk="0" h="2833370" w="2833369">
                <a:moveTo>
                  <a:pt x="1416553" y="0"/>
                </a:moveTo>
                <a:lnTo>
                  <a:pt x="1367853" y="821"/>
                </a:lnTo>
                <a:lnTo>
                  <a:pt x="1319565" y="3268"/>
                </a:lnTo>
                <a:lnTo>
                  <a:pt x="1271715" y="7313"/>
                </a:lnTo>
                <a:lnTo>
                  <a:pt x="1224331" y="12931"/>
                </a:lnTo>
                <a:lnTo>
                  <a:pt x="1177437" y="20095"/>
                </a:lnTo>
                <a:lnTo>
                  <a:pt x="1131062" y="28779"/>
                </a:lnTo>
                <a:lnTo>
                  <a:pt x="1085230" y="38956"/>
                </a:lnTo>
                <a:lnTo>
                  <a:pt x="1039969" y="50600"/>
                </a:lnTo>
                <a:lnTo>
                  <a:pt x="995305" y="63685"/>
                </a:lnTo>
                <a:lnTo>
                  <a:pt x="951264" y="78184"/>
                </a:lnTo>
                <a:lnTo>
                  <a:pt x="907873" y="94071"/>
                </a:lnTo>
                <a:lnTo>
                  <a:pt x="865157" y="111320"/>
                </a:lnTo>
                <a:lnTo>
                  <a:pt x="823144" y="129903"/>
                </a:lnTo>
                <a:lnTo>
                  <a:pt x="781859" y="149796"/>
                </a:lnTo>
                <a:lnTo>
                  <a:pt x="741330" y="170971"/>
                </a:lnTo>
                <a:lnTo>
                  <a:pt x="701581" y="193402"/>
                </a:lnTo>
                <a:lnTo>
                  <a:pt x="662641" y="217062"/>
                </a:lnTo>
                <a:lnTo>
                  <a:pt x="624535" y="241926"/>
                </a:lnTo>
                <a:lnTo>
                  <a:pt x="587289" y="267967"/>
                </a:lnTo>
                <a:lnTo>
                  <a:pt x="550930" y="295159"/>
                </a:lnTo>
                <a:lnTo>
                  <a:pt x="515484" y="323474"/>
                </a:lnTo>
                <a:lnTo>
                  <a:pt x="480978" y="352888"/>
                </a:lnTo>
                <a:lnTo>
                  <a:pt x="447438" y="383373"/>
                </a:lnTo>
                <a:lnTo>
                  <a:pt x="414890" y="414903"/>
                </a:lnTo>
                <a:lnTo>
                  <a:pt x="383361" y="447452"/>
                </a:lnTo>
                <a:lnTo>
                  <a:pt x="352877" y="480993"/>
                </a:lnTo>
                <a:lnTo>
                  <a:pt x="323464" y="515500"/>
                </a:lnTo>
                <a:lnTo>
                  <a:pt x="295149" y="550947"/>
                </a:lnTo>
                <a:lnTo>
                  <a:pt x="267959" y="587307"/>
                </a:lnTo>
                <a:lnTo>
                  <a:pt x="241919" y="624554"/>
                </a:lnTo>
                <a:lnTo>
                  <a:pt x="217055" y="662662"/>
                </a:lnTo>
                <a:lnTo>
                  <a:pt x="193396" y="701603"/>
                </a:lnTo>
                <a:lnTo>
                  <a:pt x="170965" y="741352"/>
                </a:lnTo>
                <a:lnTo>
                  <a:pt x="149791" y="781883"/>
                </a:lnTo>
                <a:lnTo>
                  <a:pt x="129899" y="823169"/>
                </a:lnTo>
                <a:lnTo>
                  <a:pt x="111316" y="865184"/>
                </a:lnTo>
                <a:lnTo>
                  <a:pt x="94068" y="907900"/>
                </a:lnTo>
                <a:lnTo>
                  <a:pt x="78182" y="951293"/>
                </a:lnTo>
                <a:lnTo>
                  <a:pt x="63683" y="995335"/>
                </a:lnTo>
                <a:lnTo>
                  <a:pt x="50599" y="1040001"/>
                </a:lnTo>
                <a:lnTo>
                  <a:pt x="38955" y="1085263"/>
                </a:lnTo>
                <a:lnTo>
                  <a:pt x="28778" y="1131096"/>
                </a:lnTo>
                <a:lnTo>
                  <a:pt x="20094" y="1177473"/>
                </a:lnTo>
                <a:lnTo>
                  <a:pt x="12931" y="1224367"/>
                </a:lnTo>
                <a:lnTo>
                  <a:pt x="7313" y="1271753"/>
                </a:lnTo>
                <a:lnTo>
                  <a:pt x="3267" y="1319604"/>
                </a:lnTo>
                <a:lnTo>
                  <a:pt x="821" y="1367893"/>
                </a:lnTo>
                <a:lnTo>
                  <a:pt x="0" y="1416595"/>
                </a:lnTo>
                <a:lnTo>
                  <a:pt x="821" y="1465294"/>
                </a:lnTo>
                <a:lnTo>
                  <a:pt x="3267" y="1513580"/>
                </a:lnTo>
                <a:lnTo>
                  <a:pt x="7313" y="1561429"/>
                </a:lnTo>
                <a:lnTo>
                  <a:pt x="12931" y="1608813"/>
                </a:lnTo>
                <a:lnTo>
                  <a:pt x="20094" y="1655705"/>
                </a:lnTo>
                <a:lnTo>
                  <a:pt x="28778" y="1702081"/>
                </a:lnTo>
                <a:lnTo>
                  <a:pt x="38955" y="1747912"/>
                </a:lnTo>
                <a:lnTo>
                  <a:pt x="50599" y="1793174"/>
                </a:lnTo>
                <a:lnTo>
                  <a:pt x="63683" y="1837838"/>
                </a:lnTo>
                <a:lnTo>
                  <a:pt x="78182" y="1881880"/>
                </a:lnTo>
                <a:lnTo>
                  <a:pt x="94068" y="1925273"/>
                </a:lnTo>
                <a:lnTo>
                  <a:pt x="111316" y="1967989"/>
                </a:lnTo>
                <a:lnTo>
                  <a:pt x="129899" y="2010004"/>
                </a:lnTo>
                <a:lnTo>
                  <a:pt x="149791" y="2051290"/>
                </a:lnTo>
                <a:lnTo>
                  <a:pt x="170965" y="2091822"/>
                </a:lnTo>
                <a:lnTo>
                  <a:pt x="193396" y="2131572"/>
                </a:lnTo>
                <a:lnTo>
                  <a:pt x="217055" y="2170515"/>
                </a:lnTo>
                <a:lnTo>
                  <a:pt x="241919" y="2208623"/>
                </a:lnTo>
                <a:lnTo>
                  <a:pt x="267959" y="2245871"/>
                </a:lnTo>
                <a:lnTo>
                  <a:pt x="295149" y="2282233"/>
                </a:lnTo>
                <a:lnTo>
                  <a:pt x="323464" y="2317681"/>
                </a:lnTo>
                <a:lnTo>
                  <a:pt x="352877" y="2352190"/>
                </a:lnTo>
                <a:lnTo>
                  <a:pt x="383361" y="2385733"/>
                </a:lnTo>
                <a:lnTo>
                  <a:pt x="414890" y="2418283"/>
                </a:lnTo>
                <a:lnTo>
                  <a:pt x="447438" y="2449815"/>
                </a:lnTo>
                <a:lnTo>
                  <a:pt x="480978" y="2480302"/>
                </a:lnTo>
                <a:lnTo>
                  <a:pt x="515484" y="2509717"/>
                </a:lnTo>
                <a:lnTo>
                  <a:pt x="550930" y="2538035"/>
                </a:lnTo>
                <a:lnTo>
                  <a:pt x="587289" y="2565229"/>
                </a:lnTo>
                <a:lnTo>
                  <a:pt x="624535" y="2591271"/>
                </a:lnTo>
                <a:lnTo>
                  <a:pt x="662641" y="2616137"/>
                </a:lnTo>
                <a:lnTo>
                  <a:pt x="701581" y="2639800"/>
                </a:lnTo>
                <a:lnTo>
                  <a:pt x="741330" y="2662233"/>
                </a:lnTo>
                <a:lnTo>
                  <a:pt x="781859" y="2683410"/>
                </a:lnTo>
                <a:lnTo>
                  <a:pt x="823144" y="2703304"/>
                </a:lnTo>
                <a:lnTo>
                  <a:pt x="865157" y="2721890"/>
                </a:lnTo>
                <a:lnTo>
                  <a:pt x="907873" y="2739140"/>
                </a:lnTo>
                <a:lnTo>
                  <a:pt x="951264" y="2755029"/>
                </a:lnTo>
                <a:lnTo>
                  <a:pt x="995305" y="2769529"/>
                </a:lnTo>
                <a:lnTo>
                  <a:pt x="1039969" y="2782615"/>
                </a:lnTo>
                <a:lnTo>
                  <a:pt x="1085230" y="2794261"/>
                </a:lnTo>
                <a:lnTo>
                  <a:pt x="1131062" y="2804439"/>
                </a:lnTo>
                <a:lnTo>
                  <a:pt x="1177437" y="2813124"/>
                </a:lnTo>
                <a:lnTo>
                  <a:pt x="1224331" y="2820289"/>
                </a:lnTo>
                <a:lnTo>
                  <a:pt x="1271715" y="2825908"/>
                </a:lnTo>
                <a:lnTo>
                  <a:pt x="1319565" y="2829954"/>
                </a:lnTo>
                <a:lnTo>
                  <a:pt x="1367853" y="2832401"/>
                </a:lnTo>
                <a:lnTo>
                  <a:pt x="1416553" y="2833222"/>
                </a:lnTo>
                <a:lnTo>
                  <a:pt x="1465258" y="2832401"/>
                </a:lnTo>
                <a:lnTo>
                  <a:pt x="1513551" y="2829954"/>
                </a:lnTo>
                <a:lnTo>
                  <a:pt x="1561405" y="2825908"/>
                </a:lnTo>
                <a:lnTo>
                  <a:pt x="1608794" y="2820289"/>
                </a:lnTo>
                <a:lnTo>
                  <a:pt x="1655691" y="2813124"/>
                </a:lnTo>
                <a:lnTo>
                  <a:pt x="1702071" y="2804439"/>
                </a:lnTo>
                <a:lnTo>
                  <a:pt x="1747906" y="2794261"/>
                </a:lnTo>
                <a:lnTo>
                  <a:pt x="1793171" y="2782615"/>
                </a:lnTo>
                <a:lnTo>
                  <a:pt x="1837839" y="2769529"/>
                </a:lnTo>
                <a:lnTo>
                  <a:pt x="1881884" y="2755029"/>
                </a:lnTo>
                <a:lnTo>
                  <a:pt x="1925279" y="2739140"/>
                </a:lnTo>
                <a:lnTo>
                  <a:pt x="1967998" y="2721890"/>
                </a:lnTo>
                <a:lnTo>
                  <a:pt x="2010015" y="2703304"/>
                </a:lnTo>
                <a:lnTo>
                  <a:pt x="2051303" y="2683410"/>
                </a:lnTo>
                <a:lnTo>
                  <a:pt x="2091836" y="2662233"/>
                </a:lnTo>
                <a:lnTo>
                  <a:pt x="2131587" y="2639800"/>
                </a:lnTo>
                <a:lnTo>
                  <a:pt x="2170531" y="2616137"/>
                </a:lnTo>
                <a:lnTo>
                  <a:pt x="2208640" y="2591271"/>
                </a:lnTo>
                <a:lnTo>
                  <a:pt x="2245889" y="2565229"/>
                </a:lnTo>
                <a:lnTo>
                  <a:pt x="2282251" y="2538035"/>
                </a:lnTo>
                <a:lnTo>
                  <a:pt x="2317700" y="2509717"/>
                </a:lnTo>
                <a:lnTo>
                  <a:pt x="2352208" y="2480302"/>
                </a:lnTo>
                <a:lnTo>
                  <a:pt x="2385751" y="2449815"/>
                </a:lnTo>
                <a:lnTo>
                  <a:pt x="2418302" y="2418283"/>
                </a:lnTo>
                <a:lnTo>
                  <a:pt x="2449833" y="2385733"/>
                </a:lnTo>
                <a:lnTo>
                  <a:pt x="2480319" y="2352190"/>
                </a:lnTo>
                <a:lnTo>
                  <a:pt x="2509734" y="2317681"/>
                </a:lnTo>
                <a:lnTo>
                  <a:pt x="2538051" y="2282233"/>
                </a:lnTo>
                <a:lnTo>
                  <a:pt x="2565244" y="2245871"/>
                </a:lnTo>
                <a:lnTo>
                  <a:pt x="2591286" y="2208623"/>
                </a:lnTo>
                <a:lnTo>
                  <a:pt x="2616151" y="2170515"/>
                </a:lnTo>
                <a:lnTo>
                  <a:pt x="2639812" y="2131572"/>
                </a:lnTo>
                <a:lnTo>
                  <a:pt x="2662244" y="2091822"/>
                </a:lnTo>
                <a:lnTo>
                  <a:pt x="2683420" y="2051290"/>
                </a:lnTo>
                <a:lnTo>
                  <a:pt x="2703313" y="2010004"/>
                </a:lnTo>
                <a:lnTo>
                  <a:pt x="2721898" y="1967989"/>
                </a:lnTo>
                <a:lnTo>
                  <a:pt x="2739147" y="1925273"/>
                </a:lnTo>
                <a:lnTo>
                  <a:pt x="2755035" y="1881880"/>
                </a:lnTo>
                <a:lnTo>
                  <a:pt x="2769534" y="1837838"/>
                </a:lnTo>
                <a:lnTo>
                  <a:pt x="2782620" y="1793174"/>
                </a:lnTo>
                <a:lnTo>
                  <a:pt x="2794264" y="1747912"/>
                </a:lnTo>
                <a:lnTo>
                  <a:pt x="2804442" y="1702081"/>
                </a:lnTo>
                <a:lnTo>
                  <a:pt x="2813126" y="1655705"/>
                </a:lnTo>
                <a:lnTo>
                  <a:pt x="2820290" y="1608813"/>
                </a:lnTo>
                <a:lnTo>
                  <a:pt x="2825908" y="1561429"/>
                </a:lnTo>
                <a:lnTo>
                  <a:pt x="2829954" y="1513580"/>
                </a:lnTo>
                <a:lnTo>
                  <a:pt x="2832401" y="1465294"/>
                </a:lnTo>
                <a:lnTo>
                  <a:pt x="2833222" y="1416595"/>
                </a:lnTo>
                <a:lnTo>
                  <a:pt x="2832401" y="1367893"/>
                </a:lnTo>
                <a:lnTo>
                  <a:pt x="2829954" y="1319604"/>
                </a:lnTo>
                <a:lnTo>
                  <a:pt x="2825908" y="1271753"/>
                </a:lnTo>
                <a:lnTo>
                  <a:pt x="2820290" y="1224367"/>
                </a:lnTo>
                <a:lnTo>
                  <a:pt x="2813126" y="1177473"/>
                </a:lnTo>
                <a:lnTo>
                  <a:pt x="2804442" y="1131096"/>
                </a:lnTo>
                <a:lnTo>
                  <a:pt x="2794264" y="1085263"/>
                </a:lnTo>
                <a:lnTo>
                  <a:pt x="2782620" y="1040001"/>
                </a:lnTo>
                <a:lnTo>
                  <a:pt x="2769534" y="995335"/>
                </a:lnTo>
                <a:lnTo>
                  <a:pt x="2755035" y="951293"/>
                </a:lnTo>
                <a:lnTo>
                  <a:pt x="2739147" y="907900"/>
                </a:lnTo>
                <a:lnTo>
                  <a:pt x="2721898" y="865184"/>
                </a:lnTo>
                <a:lnTo>
                  <a:pt x="2703313" y="823169"/>
                </a:lnTo>
                <a:lnTo>
                  <a:pt x="2683420" y="781883"/>
                </a:lnTo>
                <a:lnTo>
                  <a:pt x="2662244" y="741352"/>
                </a:lnTo>
                <a:lnTo>
                  <a:pt x="2639812" y="701603"/>
                </a:lnTo>
                <a:lnTo>
                  <a:pt x="2616151" y="662662"/>
                </a:lnTo>
                <a:lnTo>
                  <a:pt x="2591286" y="624554"/>
                </a:lnTo>
                <a:lnTo>
                  <a:pt x="2565244" y="587307"/>
                </a:lnTo>
                <a:lnTo>
                  <a:pt x="2538051" y="550947"/>
                </a:lnTo>
                <a:lnTo>
                  <a:pt x="2509734" y="515500"/>
                </a:lnTo>
                <a:lnTo>
                  <a:pt x="2480319" y="480993"/>
                </a:lnTo>
                <a:lnTo>
                  <a:pt x="2449833" y="447452"/>
                </a:lnTo>
                <a:lnTo>
                  <a:pt x="2418302" y="414903"/>
                </a:lnTo>
                <a:lnTo>
                  <a:pt x="2385751" y="383373"/>
                </a:lnTo>
                <a:lnTo>
                  <a:pt x="2352208" y="352888"/>
                </a:lnTo>
                <a:lnTo>
                  <a:pt x="2317700" y="323474"/>
                </a:lnTo>
                <a:lnTo>
                  <a:pt x="2282251" y="295159"/>
                </a:lnTo>
                <a:lnTo>
                  <a:pt x="2245889" y="267967"/>
                </a:lnTo>
                <a:lnTo>
                  <a:pt x="2208640" y="241926"/>
                </a:lnTo>
                <a:lnTo>
                  <a:pt x="2170531" y="217062"/>
                </a:lnTo>
                <a:lnTo>
                  <a:pt x="2131587" y="193402"/>
                </a:lnTo>
                <a:lnTo>
                  <a:pt x="2091836" y="170971"/>
                </a:lnTo>
                <a:lnTo>
                  <a:pt x="2051303" y="149796"/>
                </a:lnTo>
                <a:lnTo>
                  <a:pt x="2010015" y="129903"/>
                </a:lnTo>
                <a:lnTo>
                  <a:pt x="1967998" y="111320"/>
                </a:lnTo>
                <a:lnTo>
                  <a:pt x="1925279" y="94071"/>
                </a:lnTo>
                <a:lnTo>
                  <a:pt x="1881884" y="78184"/>
                </a:lnTo>
                <a:lnTo>
                  <a:pt x="1837839" y="63685"/>
                </a:lnTo>
                <a:lnTo>
                  <a:pt x="1793171" y="50600"/>
                </a:lnTo>
                <a:lnTo>
                  <a:pt x="1747906" y="38956"/>
                </a:lnTo>
                <a:lnTo>
                  <a:pt x="1702071" y="28779"/>
                </a:lnTo>
                <a:lnTo>
                  <a:pt x="1655691" y="20095"/>
                </a:lnTo>
                <a:lnTo>
                  <a:pt x="1608794" y="12931"/>
                </a:lnTo>
                <a:lnTo>
                  <a:pt x="1561405" y="7313"/>
                </a:lnTo>
                <a:lnTo>
                  <a:pt x="1513551" y="3268"/>
                </a:lnTo>
                <a:lnTo>
                  <a:pt x="1465258" y="821"/>
                </a:lnTo>
                <a:lnTo>
                  <a:pt x="1416553"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309" name="Google Shape;309;p17"/>
          <p:cNvSpPr/>
          <p:nvPr/>
        </p:nvSpPr>
        <p:spPr>
          <a:xfrm>
            <a:off x="5351645" y="2127394"/>
            <a:ext cx="855795" cy="889022"/>
          </a:xfrm>
          <a:custGeom>
            <a:rect b="b" l="l" r="r" t="t"/>
            <a:pathLst>
              <a:path extrusionOk="0" h="1953895" w="1880869">
                <a:moveTo>
                  <a:pt x="1559152" y="1589011"/>
                </a:moveTo>
                <a:lnTo>
                  <a:pt x="1512309" y="1594871"/>
                </a:lnTo>
                <a:lnTo>
                  <a:pt x="1467149" y="1613450"/>
                </a:lnTo>
                <a:lnTo>
                  <a:pt x="1428477" y="1643291"/>
                </a:lnTo>
                <a:lnTo>
                  <a:pt x="1399982" y="1680935"/>
                </a:lnTo>
                <a:lnTo>
                  <a:pt x="1382300" y="1724016"/>
                </a:lnTo>
                <a:lnTo>
                  <a:pt x="1376069" y="1770172"/>
                </a:lnTo>
                <a:lnTo>
                  <a:pt x="1381924" y="1817038"/>
                </a:lnTo>
                <a:lnTo>
                  <a:pt x="1400501" y="1862249"/>
                </a:lnTo>
                <a:lnTo>
                  <a:pt x="1430332" y="1900904"/>
                </a:lnTo>
                <a:lnTo>
                  <a:pt x="1467967" y="1929387"/>
                </a:lnTo>
                <a:lnTo>
                  <a:pt x="1511041" y="1947061"/>
                </a:lnTo>
                <a:lnTo>
                  <a:pt x="1557189" y="1953288"/>
                </a:lnTo>
                <a:lnTo>
                  <a:pt x="1604046" y="1947432"/>
                </a:lnTo>
                <a:lnTo>
                  <a:pt x="1649248" y="1928854"/>
                </a:lnTo>
                <a:lnTo>
                  <a:pt x="1687898" y="1899012"/>
                </a:lnTo>
                <a:lnTo>
                  <a:pt x="1716387" y="1861365"/>
                </a:lnTo>
                <a:lnTo>
                  <a:pt x="1734070" y="1818281"/>
                </a:lnTo>
                <a:lnTo>
                  <a:pt x="1740303" y="1772128"/>
                </a:lnTo>
                <a:lnTo>
                  <a:pt x="1734441" y="1725274"/>
                </a:lnTo>
                <a:lnTo>
                  <a:pt x="1715843" y="1680087"/>
                </a:lnTo>
                <a:lnTo>
                  <a:pt x="1686022" y="1641409"/>
                </a:lnTo>
                <a:lnTo>
                  <a:pt x="1648383" y="1612914"/>
                </a:lnTo>
                <a:lnTo>
                  <a:pt x="1605301" y="1595236"/>
                </a:lnTo>
                <a:lnTo>
                  <a:pt x="1559152" y="1589011"/>
                </a:lnTo>
                <a:close/>
              </a:path>
              <a:path extrusionOk="0" h="1953895" w="1880869">
                <a:moveTo>
                  <a:pt x="880664" y="1447812"/>
                </a:moveTo>
                <a:lnTo>
                  <a:pt x="752406" y="1678129"/>
                </a:lnTo>
                <a:lnTo>
                  <a:pt x="798040" y="1698952"/>
                </a:lnTo>
                <a:lnTo>
                  <a:pt x="845179" y="1716875"/>
                </a:lnTo>
                <a:lnTo>
                  <a:pt x="893814" y="1731813"/>
                </a:lnTo>
                <a:lnTo>
                  <a:pt x="943543" y="1743585"/>
                </a:lnTo>
                <a:lnTo>
                  <a:pt x="994478" y="1752140"/>
                </a:lnTo>
                <a:lnTo>
                  <a:pt x="1046489" y="1757358"/>
                </a:lnTo>
                <a:lnTo>
                  <a:pt x="1099432" y="1759121"/>
                </a:lnTo>
                <a:lnTo>
                  <a:pt x="1152361" y="1757356"/>
                </a:lnTo>
                <a:lnTo>
                  <a:pt x="1204327" y="1752139"/>
                </a:lnTo>
                <a:lnTo>
                  <a:pt x="1255249" y="1743580"/>
                </a:lnTo>
                <a:lnTo>
                  <a:pt x="1304965" y="1731813"/>
                </a:lnTo>
                <a:lnTo>
                  <a:pt x="1315698" y="1688277"/>
                </a:lnTo>
                <a:lnTo>
                  <a:pt x="1333851" y="1647169"/>
                </a:lnTo>
                <a:lnTo>
                  <a:pt x="1359146" y="1609563"/>
                </a:lnTo>
                <a:lnTo>
                  <a:pt x="1391302" y="1576531"/>
                </a:lnTo>
                <a:lnTo>
                  <a:pt x="1430040" y="1549149"/>
                </a:lnTo>
                <a:lnTo>
                  <a:pt x="1473094" y="1529303"/>
                </a:lnTo>
                <a:lnTo>
                  <a:pt x="1517749" y="1517972"/>
                </a:lnTo>
                <a:lnTo>
                  <a:pt x="1562936" y="1514859"/>
                </a:lnTo>
                <a:lnTo>
                  <a:pt x="1666927" y="1514859"/>
                </a:lnTo>
                <a:lnTo>
                  <a:pt x="1684682" y="1496061"/>
                </a:lnTo>
                <a:lnTo>
                  <a:pt x="1099432" y="1496061"/>
                </a:lnTo>
                <a:lnTo>
                  <a:pt x="1041669" y="1492873"/>
                </a:lnTo>
                <a:lnTo>
                  <a:pt x="985721" y="1483540"/>
                </a:lnTo>
                <a:lnTo>
                  <a:pt x="931936" y="1468404"/>
                </a:lnTo>
                <a:lnTo>
                  <a:pt x="880664" y="1447812"/>
                </a:lnTo>
                <a:close/>
              </a:path>
              <a:path extrusionOk="0" h="1953895" w="1880869">
                <a:moveTo>
                  <a:pt x="665602" y="325427"/>
                </a:moveTo>
                <a:lnTo>
                  <a:pt x="623862" y="355307"/>
                </a:lnTo>
                <a:lnTo>
                  <a:pt x="584228" y="387795"/>
                </a:lnTo>
                <a:lnTo>
                  <a:pt x="546826" y="422767"/>
                </a:lnTo>
                <a:lnTo>
                  <a:pt x="511779" y="460098"/>
                </a:lnTo>
                <a:lnTo>
                  <a:pt x="479211" y="499663"/>
                </a:lnTo>
                <a:lnTo>
                  <a:pt x="449246" y="541337"/>
                </a:lnTo>
                <a:lnTo>
                  <a:pt x="422009" y="584996"/>
                </a:lnTo>
                <a:lnTo>
                  <a:pt x="397623" y="630515"/>
                </a:lnTo>
                <a:lnTo>
                  <a:pt x="376213" y="677769"/>
                </a:lnTo>
                <a:lnTo>
                  <a:pt x="357903" y="726634"/>
                </a:lnTo>
                <a:lnTo>
                  <a:pt x="342816" y="776984"/>
                </a:lnTo>
                <a:lnTo>
                  <a:pt x="375141" y="808033"/>
                </a:lnTo>
                <a:lnTo>
                  <a:pt x="401645" y="844298"/>
                </a:lnTo>
                <a:lnTo>
                  <a:pt x="421546" y="885002"/>
                </a:lnTo>
                <a:lnTo>
                  <a:pt x="434060" y="929368"/>
                </a:lnTo>
                <a:lnTo>
                  <a:pt x="438405" y="976622"/>
                </a:lnTo>
                <a:lnTo>
                  <a:pt x="434060" y="1023894"/>
                </a:lnTo>
                <a:lnTo>
                  <a:pt x="421546" y="1068275"/>
                </a:lnTo>
                <a:lnTo>
                  <a:pt x="401645" y="1108988"/>
                </a:lnTo>
                <a:lnTo>
                  <a:pt x="375141" y="1145253"/>
                </a:lnTo>
                <a:lnTo>
                  <a:pt x="342816" y="1176291"/>
                </a:lnTo>
                <a:lnTo>
                  <a:pt x="357903" y="1226635"/>
                </a:lnTo>
                <a:lnTo>
                  <a:pt x="376243" y="1275560"/>
                </a:lnTo>
                <a:lnTo>
                  <a:pt x="397623" y="1322741"/>
                </a:lnTo>
                <a:lnTo>
                  <a:pt x="422009" y="1368255"/>
                </a:lnTo>
                <a:lnTo>
                  <a:pt x="449246" y="1411912"/>
                </a:lnTo>
                <a:lnTo>
                  <a:pt x="479211" y="1453586"/>
                </a:lnTo>
                <a:lnTo>
                  <a:pt x="511779" y="1493155"/>
                </a:lnTo>
                <a:lnTo>
                  <a:pt x="546826" y="1530493"/>
                </a:lnTo>
                <a:lnTo>
                  <a:pt x="584228" y="1565478"/>
                </a:lnTo>
                <a:lnTo>
                  <a:pt x="623862" y="1597985"/>
                </a:lnTo>
                <a:lnTo>
                  <a:pt x="665602" y="1627890"/>
                </a:lnTo>
                <a:lnTo>
                  <a:pt x="800938" y="1401729"/>
                </a:lnTo>
                <a:lnTo>
                  <a:pt x="762298" y="1371720"/>
                </a:lnTo>
                <a:lnTo>
                  <a:pt x="726680" y="1338278"/>
                </a:lnTo>
                <a:lnTo>
                  <a:pt x="694332" y="1301650"/>
                </a:lnTo>
                <a:lnTo>
                  <a:pt x="665498" y="1262081"/>
                </a:lnTo>
                <a:lnTo>
                  <a:pt x="640425" y="1219815"/>
                </a:lnTo>
                <a:lnTo>
                  <a:pt x="619359" y="1175097"/>
                </a:lnTo>
                <a:lnTo>
                  <a:pt x="602546" y="1128174"/>
                </a:lnTo>
                <a:lnTo>
                  <a:pt x="590233" y="1079291"/>
                </a:lnTo>
                <a:lnTo>
                  <a:pt x="582664" y="1028691"/>
                </a:lnTo>
                <a:lnTo>
                  <a:pt x="580087" y="976622"/>
                </a:lnTo>
                <a:lnTo>
                  <a:pt x="582664" y="924553"/>
                </a:lnTo>
                <a:lnTo>
                  <a:pt x="590233" y="873957"/>
                </a:lnTo>
                <a:lnTo>
                  <a:pt x="602546" y="825079"/>
                </a:lnTo>
                <a:lnTo>
                  <a:pt x="619359" y="778163"/>
                </a:lnTo>
                <a:lnTo>
                  <a:pt x="640425" y="733454"/>
                </a:lnTo>
                <a:lnTo>
                  <a:pt x="665498" y="691197"/>
                </a:lnTo>
                <a:lnTo>
                  <a:pt x="694332" y="651637"/>
                </a:lnTo>
                <a:lnTo>
                  <a:pt x="726680" y="615019"/>
                </a:lnTo>
                <a:lnTo>
                  <a:pt x="762298" y="581587"/>
                </a:lnTo>
                <a:lnTo>
                  <a:pt x="800938" y="551588"/>
                </a:lnTo>
                <a:lnTo>
                  <a:pt x="665602" y="325427"/>
                </a:lnTo>
                <a:close/>
              </a:path>
              <a:path extrusionOk="0" h="1953895" w="1880869">
                <a:moveTo>
                  <a:pt x="1666927" y="1514859"/>
                </a:moveTo>
                <a:lnTo>
                  <a:pt x="1562936" y="1514859"/>
                </a:lnTo>
                <a:lnTo>
                  <a:pt x="1607585" y="1519671"/>
                </a:lnTo>
                <a:lnTo>
                  <a:pt x="1650630" y="1532113"/>
                </a:lnTo>
                <a:lnTo>
                  <a:pt x="1666927" y="1514859"/>
                </a:lnTo>
                <a:close/>
              </a:path>
              <a:path extrusionOk="0" h="1953895" w="1880869">
                <a:moveTo>
                  <a:pt x="1616830" y="1022652"/>
                </a:moveTo>
                <a:lnTo>
                  <a:pt x="1610686" y="1068848"/>
                </a:lnTo>
                <a:lnTo>
                  <a:pt x="1600586" y="1113673"/>
                </a:lnTo>
                <a:lnTo>
                  <a:pt x="1586714" y="1156940"/>
                </a:lnTo>
                <a:lnTo>
                  <a:pt x="1569253" y="1198467"/>
                </a:lnTo>
                <a:lnTo>
                  <a:pt x="1548388" y="1238068"/>
                </a:lnTo>
                <a:lnTo>
                  <a:pt x="1524303" y="1275560"/>
                </a:lnTo>
                <a:lnTo>
                  <a:pt x="1497181" y="1310758"/>
                </a:lnTo>
                <a:lnTo>
                  <a:pt x="1467206" y="1343479"/>
                </a:lnTo>
                <a:lnTo>
                  <a:pt x="1434563" y="1373537"/>
                </a:lnTo>
                <a:lnTo>
                  <a:pt x="1399436" y="1400749"/>
                </a:lnTo>
                <a:lnTo>
                  <a:pt x="1362008" y="1424931"/>
                </a:lnTo>
                <a:lnTo>
                  <a:pt x="1322463" y="1445897"/>
                </a:lnTo>
                <a:lnTo>
                  <a:pt x="1280986" y="1463465"/>
                </a:lnTo>
                <a:lnTo>
                  <a:pt x="1237760" y="1477450"/>
                </a:lnTo>
                <a:lnTo>
                  <a:pt x="1192970" y="1487667"/>
                </a:lnTo>
                <a:lnTo>
                  <a:pt x="1146799" y="1493932"/>
                </a:lnTo>
                <a:lnTo>
                  <a:pt x="1099432" y="1496061"/>
                </a:lnTo>
                <a:lnTo>
                  <a:pt x="1684682" y="1496061"/>
                </a:lnTo>
                <a:lnTo>
                  <a:pt x="1717745" y="1456315"/>
                </a:lnTo>
                <a:lnTo>
                  <a:pt x="1747562" y="1415255"/>
                </a:lnTo>
                <a:lnTo>
                  <a:pt x="1774725" y="1372248"/>
                </a:lnTo>
                <a:lnTo>
                  <a:pt x="1799113" y="1327414"/>
                </a:lnTo>
                <a:lnTo>
                  <a:pt x="1820605" y="1280874"/>
                </a:lnTo>
                <a:lnTo>
                  <a:pt x="1839080" y="1232749"/>
                </a:lnTo>
                <a:lnTo>
                  <a:pt x="1854419" y="1183158"/>
                </a:lnTo>
                <a:lnTo>
                  <a:pt x="1866499" y="1132222"/>
                </a:lnTo>
                <a:lnTo>
                  <a:pt x="1875201" y="1080062"/>
                </a:lnTo>
                <a:lnTo>
                  <a:pt x="1880403" y="1026798"/>
                </a:lnTo>
                <a:lnTo>
                  <a:pt x="1616830" y="1022652"/>
                </a:lnTo>
                <a:close/>
              </a:path>
              <a:path extrusionOk="0" h="1953895" w="1880869">
                <a:moveTo>
                  <a:pt x="182151" y="794470"/>
                </a:moveTo>
                <a:lnTo>
                  <a:pt x="133730" y="800976"/>
                </a:lnTo>
                <a:lnTo>
                  <a:pt x="90218" y="819338"/>
                </a:lnTo>
                <a:lnTo>
                  <a:pt x="53353" y="847819"/>
                </a:lnTo>
                <a:lnTo>
                  <a:pt x="24870" y="884684"/>
                </a:lnTo>
                <a:lnTo>
                  <a:pt x="6507" y="928197"/>
                </a:lnTo>
                <a:lnTo>
                  <a:pt x="0" y="976622"/>
                </a:lnTo>
                <a:lnTo>
                  <a:pt x="6507" y="1025040"/>
                </a:lnTo>
                <a:lnTo>
                  <a:pt x="24870" y="1068546"/>
                </a:lnTo>
                <a:lnTo>
                  <a:pt x="53353" y="1105404"/>
                </a:lnTo>
                <a:lnTo>
                  <a:pt x="90218" y="1133880"/>
                </a:lnTo>
                <a:lnTo>
                  <a:pt x="133730" y="1152237"/>
                </a:lnTo>
                <a:lnTo>
                  <a:pt x="182151" y="1158742"/>
                </a:lnTo>
                <a:lnTo>
                  <a:pt x="230549" y="1152237"/>
                </a:lnTo>
                <a:lnTo>
                  <a:pt x="274044" y="1133880"/>
                </a:lnTo>
                <a:lnTo>
                  <a:pt x="310898" y="1105404"/>
                </a:lnTo>
                <a:lnTo>
                  <a:pt x="339374" y="1068546"/>
                </a:lnTo>
                <a:lnTo>
                  <a:pt x="357734" y="1025040"/>
                </a:lnTo>
                <a:lnTo>
                  <a:pt x="364240" y="976622"/>
                </a:lnTo>
                <a:lnTo>
                  <a:pt x="357734" y="928197"/>
                </a:lnTo>
                <a:lnTo>
                  <a:pt x="339374" y="884684"/>
                </a:lnTo>
                <a:lnTo>
                  <a:pt x="310898" y="847819"/>
                </a:lnTo>
                <a:lnTo>
                  <a:pt x="274044" y="819338"/>
                </a:lnTo>
                <a:lnTo>
                  <a:pt x="230549" y="800976"/>
                </a:lnTo>
                <a:lnTo>
                  <a:pt x="182151" y="794470"/>
                </a:lnTo>
                <a:close/>
              </a:path>
              <a:path extrusionOk="0" h="1953895" w="1880869">
                <a:moveTo>
                  <a:pt x="1684646" y="457213"/>
                </a:moveTo>
                <a:lnTo>
                  <a:pt x="1099432" y="457213"/>
                </a:lnTo>
                <a:lnTo>
                  <a:pt x="1146799" y="459343"/>
                </a:lnTo>
                <a:lnTo>
                  <a:pt x="1192970" y="465608"/>
                </a:lnTo>
                <a:lnTo>
                  <a:pt x="1237760" y="475826"/>
                </a:lnTo>
                <a:lnTo>
                  <a:pt x="1280986" y="489811"/>
                </a:lnTo>
                <a:lnTo>
                  <a:pt x="1322463" y="507379"/>
                </a:lnTo>
                <a:lnTo>
                  <a:pt x="1362008" y="528346"/>
                </a:lnTo>
                <a:lnTo>
                  <a:pt x="1399436" y="552527"/>
                </a:lnTo>
                <a:lnTo>
                  <a:pt x="1434563" y="579739"/>
                </a:lnTo>
                <a:lnTo>
                  <a:pt x="1467206" y="609797"/>
                </a:lnTo>
                <a:lnTo>
                  <a:pt x="1497181" y="642517"/>
                </a:lnTo>
                <a:lnTo>
                  <a:pt x="1524338" y="677769"/>
                </a:lnTo>
                <a:lnTo>
                  <a:pt x="1548388" y="715204"/>
                </a:lnTo>
                <a:lnTo>
                  <a:pt x="1569253" y="754803"/>
                </a:lnTo>
                <a:lnTo>
                  <a:pt x="1586714" y="796327"/>
                </a:lnTo>
                <a:lnTo>
                  <a:pt x="1600586" y="839591"/>
                </a:lnTo>
                <a:lnTo>
                  <a:pt x="1610686" y="884411"/>
                </a:lnTo>
                <a:lnTo>
                  <a:pt x="1616830" y="930602"/>
                </a:lnTo>
                <a:lnTo>
                  <a:pt x="1880403" y="926508"/>
                </a:lnTo>
                <a:lnTo>
                  <a:pt x="1875201" y="873232"/>
                </a:lnTo>
                <a:lnTo>
                  <a:pt x="1866499" y="821065"/>
                </a:lnTo>
                <a:lnTo>
                  <a:pt x="1854419" y="770126"/>
                </a:lnTo>
                <a:lnTo>
                  <a:pt x="1839080" y="720535"/>
                </a:lnTo>
                <a:lnTo>
                  <a:pt x="1820605" y="672412"/>
                </a:lnTo>
                <a:lnTo>
                  <a:pt x="1799113" y="625876"/>
                </a:lnTo>
                <a:lnTo>
                  <a:pt x="1774725" y="581048"/>
                </a:lnTo>
                <a:lnTo>
                  <a:pt x="1747562" y="538047"/>
                </a:lnTo>
                <a:lnTo>
                  <a:pt x="1717745" y="496992"/>
                </a:lnTo>
                <a:lnTo>
                  <a:pt x="1685394" y="458005"/>
                </a:lnTo>
                <a:lnTo>
                  <a:pt x="1684646" y="457213"/>
                </a:lnTo>
                <a:close/>
              </a:path>
              <a:path extrusionOk="0" h="1953895" w="1880869">
                <a:moveTo>
                  <a:pt x="1099432" y="194185"/>
                </a:moveTo>
                <a:lnTo>
                  <a:pt x="1046484" y="195950"/>
                </a:lnTo>
                <a:lnTo>
                  <a:pt x="994478" y="201168"/>
                </a:lnTo>
                <a:lnTo>
                  <a:pt x="943513" y="209730"/>
                </a:lnTo>
                <a:lnTo>
                  <a:pt x="893708" y="221524"/>
                </a:lnTo>
                <a:lnTo>
                  <a:pt x="845179" y="236439"/>
                </a:lnTo>
                <a:lnTo>
                  <a:pt x="798040" y="254364"/>
                </a:lnTo>
                <a:lnTo>
                  <a:pt x="752406" y="275188"/>
                </a:lnTo>
                <a:lnTo>
                  <a:pt x="880664" y="505505"/>
                </a:lnTo>
                <a:lnTo>
                  <a:pt x="931936" y="484902"/>
                </a:lnTo>
                <a:lnTo>
                  <a:pt x="985721" y="469752"/>
                </a:lnTo>
                <a:lnTo>
                  <a:pt x="1041669" y="460406"/>
                </a:lnTo>
                <a:lnTo>
                  <a:pt x="1099432" y="457213"/>
                </a:lnTo>
                <a:lnTo>
                  <a:pt x="1684646" y="457213"/>
                </a:lnTo>
                <a:lnTo>
                  <a:pt x="1666912" y="438441"/>
                </a:lnTo>
                <a:lnTo>
                  <a:pt x="1562936" y="438441"/>
                </a:lnTo>
                <a:lnTo>
                  <a:pt x="1517749" y="435323"/>
                </a:lnTo>
                <a:lnTo>
                  <a:pt x="1473094" y="423987"/>
                </a:lnTo>
                <a:lnTo>
                  <a:pt x="1430040" y="404137"/>
                </a:lnTo>
                <a:lnTo>
                  <a:pt x="1391302" y="376760"/>
                </a:lnTo>
                <a:lnTo>
                  <a:pt x="1359146" y="343733"/>
                </a:lnTo>
                <a:lnTo>
                  <a:pt x="1333851" y="306128"/>
                </a:lnTo>
                <a:lnTo>
                  <a:pt x="1315698" y="265017"/>
                </a:lnTo>
                <a:lnTo>
                  <a:pt x="1304965" y="221472"/>
                </a:lnTo>
                <a:lnTo>
                  <a:pt x="1255228" y="209712"/>
                </a:lnTo>
                <a:lnTo>
                  <a:pt x="1204327" y="201165"/>
                </a:lnTo>
                <a:lnTo>
                  <a:pt x="1152345" y="195949"/>
                </a:lnTo>
                <a:lnTo>
                  <a:pt x="1099432" y="194185"/>
                </a:lnTo>
                <a:close/>
              </a:path>
              <a:path extrusionOk="0" h="1953895" w="1880869">
                <a:moveTo>
                  <a:pt x="1650630" y="421204"/>
                </a:moveTo>
                <a:lnTo>
                  <a:pt x="1607585" y="433636"/>
                </a:lnTo>
                <a:lnTo>
                  <a:pt x="1562936" y="438441"/>
                </a:lnTo>
                <a:lnTo>
                  <a:pt x="1666912" y="438441"/>
                </a:lnTo>
                <a:lnTo>
                  <a:pt x="1650630" y="421204"/>
                </a:lnTo>
                <a:close/>
              </a:path>
              <a:path extrusionOk="0" h="1953895" w="1880869">
                <a:moveTo>
                  <a:pt x="1557245" y="0"/>
                </a:moveTo>
                <a:lnTo>
                  <a:pt x="1511088" y="6230"/>
                </a:lnTo>
                <a:lnTo>
                  <a:pt x="1467995" y="23903"/>
                </a:lnTo>
                <a:lnTo>
                  <a:pt x="1430341" y="52386"/>
                </a:lnTo>
                <a:lnTo>
                  <a:pt x="1400501" y="91047"/>
                </a:lnTo>
                <a:lnTo>
                  <a:pt x="1381924" y="136236"/>
                </a:lnTo>
                <a:lnTo>
                  <a:pt x="1376069" y="183102"/>
                </a:lnTo>
                <a:lnTo>
                  <a:pt x="1382300" y="229270"/>
                </a:lnTo>
                <a:lnTo>
                  <a:pt x="1399982" y="272365"/>
                </a:lnTo>
                <a:lnTo>
                  <a:pt x="1428477" y="310012"/>
                </a:lnTo>
                <a:lnTo>
                  <a:pt x="1467149" y="339835"/>
                </a:lnTo>
                <a:lnTo>
                  <a:pt x="1512313" y="358408"/>
                </a:lnTo>
                <a:lnTo>
                  <a:pt x="1559166" y="364259"/>
                </a:lnTo>
                <a:lnTo>
                  <a:pt x="1605325" y="358025"/>
                </a:lnTo>
                <a:lnTo>
                  <a:pt x="1648411" y="340341"/>
                </a:lnTo>
                <a:lnTo>
                  <a:pt x="1686044" y="311843"/>
                </a:lnTo>
                <a:lnTo>
                  <a:pt x="1715843" y="273167"/>
                </a:lnTo>
                <a:lnTo>
                  <a:pt x="1734451" y="227997"/>
                </a:lnTo>
                <a:lnTo>
                  <a:pt x="1740333" y="181147"/>
                </a:lnTo>
                <a:lnTo>
                  <a:pt x="1734121" y="134989"/>
                </a:lnTo>
                <a:lnTo>
                  <a:pt x="1716448" y="91896"/>
                </a:lnTo>
                <a:lnTo>
                  <a:pt x="1687946" y="54242"/>
                </a:lnTo>
                <a:lnTo>
                  <a:pt x="1649248" y="24399"/>
                </a:lnTo>
                <a:lnTo>
                  <a:pt x="1604090" y="5845"/>
                </a:lnTo>
                <a:lnTo>
                  <a:pt x="1557245" y="0"/>
                </a:lnTo>
                <a:close/>
              </a:path>
            </a:pathLst>
          </a:custGeom>
          <a:solidFill>
            <a:srgbClr val="E9542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310" name="Google Shape;310;p17"/>
          <p:cNvSpPr/>
          <p:nvPr/>
        </p:nvSpPr>
        <p:spPr>
          <a:xfrm>
            <a:off x="4557949" y="2552520"/>
            <a:ext cx="38100" cy="38100"/>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311" name="Google Shape;311;p17"/>
          <p:cNvSpPr/>
          <p:nvPr/>
        </p:nvSpPr>
        <p:spPr>
          <a:xfrm>
            <a:off x="4557949" y="2425448"/>
            <a:ext cx="38100" cy="381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312" name="Google Shape;312;p17"/>
          <p:cNvSpPr/>
          <p:nvPr/>
        </p:nvSpPr>
        <p:spPr>
          <a:xfrm>
            <a:off x="4557949" y="2298395"/>
            <a:ext cx="38100" cy="381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313" name="Google Shape;313;p17"/>
          <p:cNvSpPr/>
          <p:nvPr/>
        </p:nvSpPr>
        <p:spPr>
          <a:xfrm>
            <a:off x="4557949" y="2679573"/>
            <a:ext cx="38100" cy="381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314" name="Google Shape;314;p17"/>
          <p:cNvSpPr/>
          <p:nvPr/>
        </p:nvSpPr>
        <p:spPr>
          <a:xfrm>
            <a:off x="4557949" y="2806608"/>
            <a:ext cx="38100" cy="381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315" name="Google Shape;315;p17"/>
          <p:cNvSpPr/>
          <p:nvPr/>
        </p:nvSpPr>
        <p:spPr>
          <a:xfrm>
            <a:off x="4430893" y="2552520"/>
            <a:ext cx="38100" cy="381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316" name="Google Shape;316;p17"/>
          <p:cNvSpPr/>
          <p:nvPr/>
        </p:nvSpPr>
        <p:spPr>
          <a:xfrm>
            <a:off x="4303835" y="2552520"/>
            <a:ext cx="38100" cy="381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317" name="Google Shape;317;p17"/>
          <p:cNvSpPr/>
          <p:nvPr/>
        </p:nvSpPr>
        <p:spPr>
          <a:xfrm>
            <a:off x="4685008" y="2552520"/>
            <a:ext cx="38100" cy="381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318" name="Google Shape;318;p17"/>
          <p:cNvSpPr/>
          <p:nvPr/>
        </p:nvSpPr>
        <p:spPr>
          <a:xfrm>
            <a:off x="4812064" y="2552520"/>
            <a:ext cx="38100" cy="38100"/>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319" name="Google Shape;319;p17"/>
          <p:cNvSpPr txBox="1"/>
          <p:nvPr>
            <p:ph type="title"/>
          </p:nvPr>
        </p:nvSpPr>
        <p:spPr>
          <a:xfrm>
            <a:off x="363725" y="544475"/>
            <a:ext cx="8416500" cy="1072500"/>
          </a:xfrm>
          <a:prstGeom prst="rect">
            <a:avLst/>
          </a:prstGeom>
          <a:noFill/>
          <a:ln>
            <a:noFill/>
          </a:ln>
        </p:spPr>
        <p:txBody>
          <a:bodyPr anchorCtr="0" anchor="ctr" bIns="0" lIns="0" spcFirstLastPara="1" rIns="0" wrap="square" tIns="0">
            <a:noAutofit/>
          </a:bodyPr>
          <a:lstStyle>
            <a:lvl1pPr lvl="0" rtl="0" algn="ctr">
              <a:lnSpc>
                <a:spcPct val="90000"/>
              </a:lnSpc>
              <a:spcBef>
                <a:spcPts val="0"/>
              </a:spcBef>
              <a:spcAft>
                <a:spcPts val="0"/>
              </a:spcAft>
              <a:buClr>
                <a:schemeClr val="lt1"/>
              </a:buClr>
              <a:buSzPts val="3600"/>
              <a:buNone/>
              <a:defRPr sz="3600">
                <a:solidFill>
                  <a:schemeClr val="lt1"/>
                </a:solidFill>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pic>
        <p:nvPicPr>
          <p:cNvPr id="320" name="Google Shape;320;p17"/>
          <p:cNvPicPr preferRelativeResize="0"/>
          <p:nvPr/>
        </p:nvPicPr>
        <p:blipFill>
          <a:blip r:embed="rId8">
            <a:alphaModFix/>
          </a:blip>
          <a:stretch>
            <a:fillRect/>
          </a:stretch>
        </p:blipFill>
        <p:spPr>
          <a:xfrm>
            <a:off x="2679909" y="1926900"/>
            <a:ext cx="1289305" cy="128930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Suru Top &amp; Bottom">
  <p:cSld name="TITLE_ONLY_1_1">
    <p:spTree>
      <p:nvGrpSpPr>
        <p:cNvPr id="321" name="Shape 321"/>
        <p:cNvGrpSpPr/>
        <p:nvPr/>
      </p:nvGrpSpPr>
      <p:grpSpPr>
        <a:xfrm>
          <a:off x="0" y="0"/>
          <a:ext cx="0" cy="0"/>
          <a:chOff x="0" y="0"/>
          <a:chExt cx="0" cy="0"/>
        </a:xfrm>
      </p:grpSpPr>
      <p:sp>
        <p:nvSpPr>
          <p:cNvPr id="322" name="Google Shape;322;p18"/>
          <p:cNvSpPr/>
          <p:nvPr/>
        </p:nvSpPr>
        <p:spPr>
          <a:xfrm>
            <a:off x="2548575" y="0"/>
            <a:ext cx="6602214" cy="665763"/>
          </a:xfrm>
          <a:custGeom>
            <a:rect b="b" l="l" r="r" t="t"/>
            <a:pathLst>
              <a:path extrusionOk="0" h="961390" w="5445125">
                <a:moveTo>
                  <a:pt x="5444860" y="0"/>
                </a:moveTo>
                <a:lnTo>
                  <a:pt x="0" y="0"/>
                </a:lnTo>
                <a:lnTo>
                  <a:pt x="5444860" y="960857"/>
                </a:lnTo>
                <a:lnTo>
                  <a:pt x="5444860" y="0"/>
                </a:lnTo>
                <a:close/>
              </a:path>
            </a:pathLst>
          </a:custGeom>
          <a:solidFill>
            <a:srgbClr val="E6E6E6">
              <a:alpha val="4980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323" name="Google Shape;323;p18"/>
          <p:cNvSpPr/>
          <p:nvPr/>
        </p:nvSpPr>
        <p:spPr>
          <a:xfrm>
            <a:off x="4810381" y="0"/>
            <a:ext cx="4331832" cy="939873"/>
          </a:xfrm>
          <a:custGeom>
            <a:rect b="b" l="l" r="r" t="t"/>
            <a:pathLst>
              <a:path extrusionOk="0" h="2065655" w="3602355">
                <a:moveTo>
                  <a:pt x="3601984" y="0"/>
                </a:moveTo>
                <a:lnTo>
                  <a:pt x="0" y="0"/>
                </a:lnTo>
                <a:lnTo>
                  <a:pt x="3601984" y="2065357"/>
                </a:lnTo>
                <a:lnTo>
                  <a:pt x="3601984" y="0"/>
                </a:lnTo>
                <a:close/>
              </a:path>
            </a:pathLst>
          </a:custGeom>
          <a:solidFill>
            <a:srgbClr val="CDCDCD">
              <a:alpha val="1961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324" name="Google Shape;324;p18"/>
          <p:cNvSpPr/>
          <p:nvPr/>
        </p:nvSpPr>
        <p:spPr>
          <a:xfrm>
            <a:off x="-8135" y="4491208"/>
            <a:ext cx="5488025" cy="659550"/>
          </a:xfrm>
          <a:custGeom>
            <a:rect b="b" l="l" r="r" t="t"/>
            <a:pathLst>
              <a:path extrusionOk="0" h="26382" w="219521">
                <a:moveTo>
                  <a:pt x="0" y="26056"/>
                </a:moveTo>
                <a:lnTo>
                  <a:pt x="0" y="0"/>
                </a:lnTo>
                <a:lnTo>
                  <a:pt x="219521" y="26382"/>
                </a:lnTo>
                <a:close/>
              </a:path>
            </a:pathLst>
          </a:custGeom>
          <a:gradFill>
            <a:gsLst>
              <a:gs pos="0">
                <a:srgbClr val="2C001E"/>
              </a:gs>
              <a:gs pos="20000">
                <a:srgbClr val="2C001E"/>
              </a:gs>
              <a:gs pos="60000">
                <a:srgbClr val="772953"/>
              </a:gs>
              <a:gs pos="100000">
                <a:srgbClr val="E9500E"/>
              </a:gs>
            </a:gsLst>
            <a:lin ang="2700006" scaled="0"/>
          </a:gradFill>
          <a:ln>
            <a:noFill/>
          </a:ln>
        </p:spPr>
      </p:sp>
      <p:sp>
        <p:nvSpPr>
          <p:cNvPr id="325" name="Google Shape;325;p18"/>
          <p:cNvSpPr/>
          <p:nvPr/>
        </p:nvSpPr>
        <p:spPr>
          <a:xfrm>
            <a:off x="2762254" y="4428814"/>
            <a:ext cx="6384375" cy="714800"/>
          </a:xfrm>
          <a:custGeom>
            <a:rect b="b" l="l" r="r" t="t"/>
            <a:pathLst>
              <a:path extrusionOk="0" h="1570990" w="14031594">
                <a:moveTo>
                  <a:pt x="14030976" y="0"/>
                </a:moveTo>
                <a:lnTo>
                  <a:pt x="0" y="1570631"/>
                </a:lnTo>
                <a:lnTo>
                  <a:pt x="14030976" y="1570631"/>
                </a:lnTo>
                <a:lnTo>
                  <a:pt x="14030976" y="0"/>
                </a:lnTo>
                <a:close/>
              </a:path>
            </a:pathLst>
          </a:custGeom>
          <a:solidFill>
            <a:srgbClr val="CDCDCD">
              <a:alpha val="3490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326" name="Google Shape;326;p18"/>
          <p:cNvSpPr/>
          <p:nvPr/>
        </p:nvSpPr>
        <p:spPr>
          <a:xfrm>
            <a:off x="0" y="4720348"/>
            <a:ext cx="8699532" cy="431365"/>
          </a:xfrm>
          <a:custGeom>
            <a:rect b="b" l="l" r="r" t="t"/>
            <a:pathLst>
              <a:path extrusionOk="0" h="948054" w="19119850">
                <a:moveTo>
                  <a:pt x="0" y="0"/>
                </a:moveTo>
                <a:lnTo>
                  <a:pt x="0" y="947520"/>
                </a:lnTo>
                <a:lnTo>
                  <a:pt x="19119836" y="947520"/>
                </a:lnTo>
                <a:lnTo>
                  <a:pt x="0" y="0"/>
                </a:lnTo>
                <a:close/>
              </a:path>
            </a:pathLst>
          </a:custGeom>
          <a:solidFill>
            <a:srgbClr val="772953">
              <a:alpha val="2980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327" name="Google Shape;327;p18"/>
          <p:cNvSpPr/>
          <p:nvPr/>
        </p:nvSpPr>
        <p:spPr>
          <a:xfrm>
            <a:off x="8805863" y="392671"/>
            <a:ext cx="166999" cy="166999"/>
          </a:xfrm>
          <a:custGeom>
            <a:rect b="b" l="l" r="r" t="t"/>
            <a:pathLst>
              <a:path extrusionOk="0" h="367030" w="367030">
                <a:moveTo>
                  <a:pt x="183230" y="0"/>
                </a:moveTo>
                <a:lnTo>
                  <a:pt x="134518" y="6545"/>
                </a:lnTo>
                <a:lnTo>
                  <a:pt x="90747" y="25017"/>
                </a:lnTo>
                <a:lnTo>
                  <a:pt x="53664" y="53669"/>
                </a:lnTo>
                <a:lnTo>
                  <a:pt x="25014" y="90755"/>
                </a:lnTo>
                <a:lnTo>
                  <a:pt x="6544" y="134527"/>
                </a:lnTo>
                <a:lnTo>
                  <a:pt x="0" y="183240"/>
                </a:lnTo>
                <a:lnTo>
                  <a:pt x="6544" y="231949"/>
                </a:lnTo>
                <a:lnTo>
                  <a:pt x="25014" y="275720"/>
                </a:lnTo>
                <a:lnTo>
                  <a:pt x="53664" y="312807"/>
                </a:lnTo>
                <a:lnTo>
                  <a:pt x="90747" y="341461"/>
                </a:lnTo>
                <a:lnTo>
                  <a:pt x="134518" y="359934"/>
                </a:lnTo>
                <a:lnTo>
                  <a:pt x="183230" y="366480"/>
                </a:lnTo>
                <a:lnTo>
                  <a:pt x="231947" y="359934"/>
                </a:lnTo>
                <a:lnTo>
                  <a:pt x="275722" y="341461"/>
                </a:lnTo>
                <a:lnTo>
                  <a:pt x="312809" y="312807"/>
                </a:lnTo>
                <a:lnTo>
                  <a:pt x="341462" y="275720"/>
                </a:lnTo>
                <a:lnTo>
                  <a:pt x="359935" y="231949"/>
                </a:lnTo>
                <a:lnTo>
                  <a:pt x="366480" y="183240"/>
                </a:lnTo>
                <a:lnTo>
                  <a:pt x="359935" y="134527"/>
                </a:lnTo>
                <a:lnTo>
                  <a:pt x="341462" y="90755"/>
                </a:lnTo>
                <a:lnTo>
                  <a:pt x="312809" y="53669"/>
                </a:lnTo>
                <a:lnTo>
                  <a:pt x="275722" y="25017"/>
                </a:lnTo>
                <a:lnTo>
                  <a:pt x="231947" y="6545"/>
                </a:lnTo>
                <a:lnTo>
                  <a:pt x="183230" y="0"/>
                </a:lnTo>
                <a:close/>
              </a:path>
            </a:pathLst>
          </a:custGeom>
          <a:solidFill>
            <a:srgbClr val="E9542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328" name="Google Shape;328;p18"/>
          <p:cNvSpPr/>
          <p:nvPr/>
        </p:nvSpPr>
        <p:spPr>
          <a:xfrm>
            <a:off x="8824517" y="418636"/>
            <a:ext cx="110700" cy="114600"/>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329" name="Google Shape;329;p18"/>
          <p:cNvSpPr/>
          <p:nvPr/>
        </p:nvSpPr>
        <p:spPr>
          <a:xfrm>
            <a:off x="8836138" y="201711"/>
            <a:ext cx="106200" cy="106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330" name="Google Shape;330;p18"/>
          <p:cNvSpPr/>
          <p:nvPr/>
        </p:nvSpPr>
        <p:spPr>
          <a:xfrm>
            <a:off x="8805863" y="171438"/>
            <a:ext cx="166999" cy="166999"/>
          </a:xfrm>
          <a:custGeom>
            <a:rect b="b" l="l" r="r" t="t"/>
            <a:pathLst>
              <a:path extrusionOk="0" h="367030" w="367030">
                <a:moveTo>
                  <a:pt x="183240" y="0"/>
                </a:moveTo>
                <a:lnTo>
                  <a:pt x="134524" y="6545"/>
                </a:lnTo>
                <a:lnTo>
                  <a:pt x="90750" y="25017"/>
                </a:lnTo>
                <a:lnTo>
                  <a:pt x="53665" y="53669"/>
                </a:lnTo>
                <a:lnTo>
                  <a:pt x="25015" y="90755"/>
                </a:lnTo>
                <a:lnTo>
                  <a:pt x="6544" y="134527"/>
                </a:lnTo>
                <a:lnTo>
                  <a:pt x="0" y="183240"/>
                </a:lnTo>
                <a:lnTo>
                  <a:pt x="6544" y="231953"/>
                </a:lnTo>
                <a:lnTo>
                  <a:pt x="25015" y="275725"/>
                </a:lnTo>
                <a:lnTo>
                  <a:pt x="53665" y="312811"/>
                </a:lnTo>
                <a:lnTo>
                  <a:pt x="90750" y="341463"/>
                </a:lnTo>
                <a:lnTo>
                  <a:pt x="134524" y="359935"/>
                </a:lnTo>
                <a:lnTo>
                  <a:pt x="183240" y="366480"/>
                </a:lnTo>
                <a:lnTo>
                  <a:pt x="231953" y="359935"/>
                </a:lnTo>
                <a:lnTo>
                  <a:pt x="275725" y="341463"/>
                </a:lnTo>
                <a:lnTo>
                  <a:pt x="301038" y="321906"/>
                </a:lnTo>
                <a:lnTo>
                  <a:pt x="183240" y="321906"/>
                </a:lnTo>
                <a:lnTo>
                  <a:pt x="139406" y="314838"/>
                </a:lnTo>
                <a:lnTo>
                  <a:pt x="101341" y="295155"/>
                </a:lnTo>
                <a:lnTo>
                  <a:pt x="71325" y="265139"/>
                </a:lnTo>
                <a:lnTo>
                  <a:pt x="51642" y="227074"/>
                </a:lnTo>
                <a:lnTo>
                  <a:pt x="44574" y="183240"/>
                </a:lnTo>
                <a:lnTo>
                  <a:pt x="51642" y="139410"/>
                </a:lnTo>
                <a:lnTo>
                  <a:pt x="71325" y="101345"/>
                </a:lnTo>
                <a:lnTo>
                  <a:pt x="101341" y="71328"/>
                </a:lnTo>
                <a:lnTo>
                  <a:pt x="139406" y="51643"/>
                </a:lnTo>
                <a:lnTo>
                  <a:pt x="183240" y="44574"/>
                </a:lnTo>
                <a:lnTo>
                  <a:pt x="301038" y="44574"/>
                </a:lnTo>
                <a:lnTo>
                  <a:pt x="275725" y="25017"/>
                </a:lnTo>
                <a:lnTo>
                  <a:pt x="231953" y="6545"/>
                </a:lnTo>
                <a:lnTo>
                  <a:pt x="183240" y="0"/>
                </a:lnTo>
                <a:close/>
              </a:path>
              <a:path extrusionOk="0" h="367030" w="367030">
                <a:moveTo>
                  <a:pt x="301038" y="44574"/>
                </a:moveTo>
                <a:lnTo>
                  <a:pt x="183240" y="44574"/>
                </a:lnTo>
                <a:lnTo>
                  <a:pt x="227074" y="51643"/>
                </a:lnTo>
                <a:lnTo>
                  <a:pt x="265139" y="71328"/>
                </a:lnTo>
                <a:lnTo>
                  <a:pt x="295155" y="101345"/>
                </a:lnTo>
                <a:lnTo>
                  <a:pt x="314838" y="139410"/>
                </a:lnTo>
                <a:lnTo>
                  <a:pt x="321906" y="183240"/>
                </a:lnTo>
                <a:lnTo>
                  <a:pt x="314838" y="227074"/>
                </a:lnTo>
                <a:lnTo>
                  <a:pt x="295155" y="265139"/>
                </a:lnTo>
                <a:lnTo>
                  <a:pt x="265139" y="295155"/>
                </a:lnTo>
                <a:lnTo>
                  <a:pt x="227074" y="314838"/>
                </a:lnTo>
                <a:lnTo>
                  <a:pt x="183240" y="321906"/>
                </a:lnTo>
                <a:lnTo>
                  <a:pt x="301038" y="321906"/>
                </a:lnTo>
                <a:lnTo>
                  <a:pt x="312811" y="312811"/>
                </a:lnTo>
                <a:lnTo>
                  <a:pt x="341463" y="275725"/>
                </a:lnTo>
                <a:lnTo>
                  <a:pt x="359935" y="231953"/>
                </a:lnTo>
                <a:lnTo>
                  <a:pt x="366480" y="183240"/>
                </a:lnTo>
                <a:lnTo>
                  <a:pt x="359935" y="134527"/>
                </a:lnTo>
                <a:lnTo>
                  <a:pt x="341463" y="90755"/>
                </a:lnTo>
                <a:lnTo>
                  <a:pt x="312811" y="53669"/>
                </a:lnTo>
                <a:lnTo>
                  <a:pt x="301038" y="44574"/>
                </a:lnTo>
                <a:close/>
              </a:path>
            </a:pathLst>
          </a:custGeom>
          <a:solidFill>
            <a:srgbClr val="77295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331" name="Google Shape;331;p18"/>
          <p:cNvSpPr txBox="1"/>
          <p:nvPr>
            <p:ph type="title"/>
          </p:nvPr>
        </p:nvSpPr>
        <p:spPr>
          <a:xfrm>
            <a:off x="466344" y="405647"/>
            <a:ext cx="7886700" cy="9942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32" name="Google Shape;332;p18"/>
          <p:cNvSpPr txBox="1"/>
          <p:nvPr>
            <p:ph idx="1" type="body"/>
          </p:nvPr>
        </p:nvSpPr>
        <p:spPr>
          <a:xfrm>
            <a:off x="466344" y="2265228"/>
            <a:ext cx="3892200" cy="2439000"/>
          </a:xfrm>
          <a:prstGeom prst="rect">
            <a:avLst/>
          </a:prstGeom>
          <a:noFill/>
          <a:ln>
            <a:noFill/>
          </a:ln>
        </p:spPr>
        <p:txBody>
          <a:bodyPr anchorCtr="0" anchor="t" bIns="0" lIns="0" spcFirstLastPara="1" rIns="0" wrap="square" tIns="0">
            <a:noAutofit/>
          </a:bodyPr>
          <a:lstStyle>
            <a:lvl1pPr indent="-317500" lvl="0" marL="457200" rtl="0" algn="l">
              <a:lnSpc>
                <a:spcPct val="90000"/>
              </a:lnSpc>
              <a:spcBef>
                <a:spcPts val="800"/>
              </a:spcBef>
              <a:spcAft>
                <a:spcPts val="0"/>
              </a:spcAft>
              <a:buClr>
                <a:schemeClr val="accent5"/>
              </a:buClr>
              <a:buSzPts val="1400"/>
              <a:buChar char="•"/>
              <a:defRPr sz="1400">
                <a:solidFill>
                  <a:schemeClr val="accent5"/>
                </a:solidFill>
              </a:defRPr>
            </a:lvl1pPr>
            <a:lvl2pPr indent="-304800" lvl="1" marL="914400" rtl="0" algn="l">
              <a:lnSpc>
                <a:spcPct val="90000"/>
              </a:lnSpc>
              <a:spcBef>
                <a:spcPts val="1000"/>
              </a:spcBef>
              <a:spcAft>
                <a:spcPts val="0"/>
              </a:spcAft>
              <a:buClr>
                <a:schemeClr val="accent5"/>
              </a:buClr>
              <a:buSzPts val="1200"/>
              <a:buChar char="•"/>
              <a:defRPr sz="1200">
                <a:solidFill>
                  <a:schemeClr val="accent5"/>
                </a:solidFill>
              </a:defRPr>
            </a:lvl2pPr>
            <a:lvl3pPr indent="-298450" lvl="2" marL="1371600" rtl="0" algn="l">
              <a:lnSpc>
                <a:spcPct val="90000"/>
              </a:lnSpc>
              <a:spcBef>
                <a:spcPts val="1000"/>
              </a:spcBef>
              <a:spcAft>
                <a:spcPts val="0"/>
              </a:spcAft>
              <a:buClr>
                <a:schemeClr val="accent5"/>
              </a:buClr>
              <a:buSzPts val="1100"/>
              <a:buChar char="•"/>
              <a:defRPr sz="1100">
                <a:solidFill>
                  <a:schemeClr val="accent5"/>
                </a:solidFill>
              </a:defRPr>
            </a:lvl3pPr>
            <a:lvl4pPr indent="-292100" lvl="3" marL="1828800" rtl="0" algn="l">
              <a:lnSpc>
                <a:spcPct val="90000"/>
              </a:lnSpc>
              <a:spcBef>
                <a:spcPts val="1000"/>
              </a:spcBef>
              <a:spcAft>
                <a:spcPts val="0"/>
              </a:spcAft>
              <a:buClr>
                <a:schemeClr val="accent5"/>
              </a:buClr>
              <a:buSzPts val="1000"/>
              <a:buChar char="•"/>
              <a:defRPr sz="1000">
                <a:solidFill>
                  <a:schemeClr val="accent5"/>
                </a:solidFill>
              </a:defRPr>
            </a:lvl4pPr>
            <a:lvl5pPr indent="-292100" lvl="4" marL="2286000" rtl="0" algn="l">
              <a:lnSpc>
                <a:spcPct val="90000"/>
              </a:lnSpc>
              <a:spcBef>
                <a:spcPts val="1000"/>
              </a:spcBef>
              <a:spcAft>
                <a:spcPts val="0"/>
              </a:spcAft>
              <a:buClr>
                <a:schemeClr val="accent5"/>
              </a:buClr>
              <a:buSzPts val="1000"/>
              <a:buChar char="•"/>
              <a:defRPr sz="1000">
                <a:solidFill>
                  <a:schemeClr val="accent5"/>
                </a:solidFill>
              </a:defRPr>
            </a:lvl5pPr>
            <a:lvl6pPr indent="-292100" lvl="5" marL="2743200" rtl="0" algn="l">
              <a:lnSpc>
                <a:spcPct val="90000"/>
              </a:lnSpc>
              <a:spcBef>
                <a:spcPts val="1000"/>
              </a:spcBef>
              <a:spcAft>
                <a:spcPts val="0"/>
              </a:spcAft>
              <a:buClr>
                <a:schemeClr val="accent5"/>
              </a:buClr>
              <a:buSzPts val="1000"/>
              <a:buChar char="•"/>
              <a:defRPr sz="1000">
                <a:solidFill>
                  <a:schemeClr val="accent5"/>
                </a:solidFill>
              </a:defRPr>
            </a:lvl6pPr>
            <a:lvl7pPr indent="-292100" lvl="6" marL="3200400" rtl="0" algn="l">
              <a:lnSpc>
                <a:spcPct val="90000"/>
              </a:lnSpc>
              <a:spcBef>
                <a:spcPts val="1000"/>
              </a:spcBef>
              <a:spcAft>
                <a:spcPts val="0"/>
              </a:spcAft>
              <a:buClr>
                <a:schemeClr val="accent5"/>
              </a:buClr>
              <a:buSzPts val="1000"/>
              <a:buChar char="•"/>
              <a:defRPr sz="1000">
                <a:solidFill>
                  <a:schemeClr val="accent5"/>
                </a:solidFill>
              </a:defRPr>
            </a:lvl7pPr>
            <a:lvl8pPr indent="-292100" lvl="7" marL="3657600" rtl="0" algn="l">
              <a:lnSpc>
                <a:spcPct val="90000"/>
              </a:lnSpc>
              <a:spcBef>
                <a:spcPts val="1000"/>
              </a:spcBef>
              <a:spcAft>
                <a:spcPts val="0"/>
              </a:spcAft>
              <a:buClr>
                <a:schemeClr val="accent5"/>
              </a:buClr>
              <a:buSzPts val="1000"/>
              <a:buChar char="•"/>
              <a:defRPr sz="1000">
                <a:solidFill>
                  <a:schemeClr val="accent5"/>
                </a:solidFill>
              </a:defRPr>
            </a:lvl8pPr>
            <a:lvl9pPr indent="-292100" lvl="8" marL="4114800" rtl="0" algn="l">
              <a:lnSpc>
                <a:spcPct val="90000"/>
              </a:lnSpc>
              <a:spcBef>
                <a:spcPts val="1000"/>
              </a:spcBef>
              <a:spcAft>
                <a:spcPts val="1000"/>
              </a:spcAft>
              <a:buClr>
                <a:schemeClr val="accent5"/>
              </a:buClr>
              <a:buSzPts val="1000"/>
              <a:buChar char="•"/>
              <a:defRPr sz="1000">
                <a:solidFill>
                  <a:schemeClr val="accent5"/>
                </a:solidFill>
              </a:defRPr>
            </a:lvl9pPr>
          </a:lstStyle>
          <a:p/>
        </p:txBody>
      </p:sp>
      <p:sp>
        <p:nvSpPr>
          <p:cNvPr id="333" name="Google Shape;333;p18"/>
          <p:cNvSpPr txBox="1"/>
          <p:nvPr>
            <p:ph idx="2" type="subTitle"/>
          </p:nvPr>
        </p:nvSpPr>
        <p:spPr>
          <a:xfrm>
            <a:off x="466344" y="1212328"/>
            <a:ext cx="4253700" cy="845400"/>
          </a:xfrm>
          <a:prstGeom prst="rect">
            <a:avLst/>
          </a:prstGeom>
        </p:spPr>
        <p:txBody>
          <a:bodyPr anchorCtr="0" anchor="b" bIns="0" lIns="0" spcFirstLastPara="1" rIns="0" wrap="square" tIns="0">
            <a:noAutofit/>
          </a:bodyPr>
          <a:lstStyle>
            <a:lvl1pPr lvl="0" rtl="0">
              <a:spcBef>
                <a:spcPts val="800"/>
              </a:spcBef>
              <a:spcAft>
                <a:spcPts val="0"/>
              </a:spcAft>
              <a:buNone/>
              <a:defRPr sz="2000">
                <a:solidFill>
                  <a:schemeClr val="accent5"/>
                </a:solidFill>
                <a:latin typeface="Ubuntu Light"/>
                <a:ea typeface="Ubuntu Light"/>
                <a:cs typeface="Ubuntu Light"/>
                <a:sym typeface="Ubuntu Light"/>
              </a:defRPr>
            </a:lvl1pPr>
            <a:lvl2pPr lvl="1" rtl="0">
              <a:spcBef>
                <a:spcPts val="1000"/>
              </a:spcBef>
              <a:spcAft>
                <a:spcPts val="0"/>
              </a:spcAft>
              <a:buNone/>
              <a:defRPr>
                <a:solidFill>
                  <a:schemeClr val="accent5"/>
                </a:solidFill>
              </a:defRPr>
            </a:lvl2pPr>
            <a:lvl3pPr lvl="2" rtl="0">
              <a:spcBef>
                <a:spcPts val="1000"/>
              </a:spcBef>
              <a:spcAft>
                <a:spcPts val="0"/>
              </a:spcAft>
              <a:buNone/>
              <a:defRPr>
                <a:solidFill>
                  <a:schemeClr val="accent5"/>
                </a:solidFill>
              </a:defRPr>
            </a:lvl3pPr>
            <a:lvl4pPr lvl="3" rtl="0">
              <a:spcBef>
                <a:spcPts val="1000"/>
              </a:spcBef>
              <a:spcAft>
                <a:spcPts val="0"/>
              </a:spcAft>
              <a:buNone/>
              <a:defRPr>
                <a:solidFill>
                  <a:schemeClr val="accent5"/>
                </a:solidFill>
              </a:defRPr>
            </a:lvl4pPr>
            <a:lvl5pPr lvl="4" rtl="0">
              <a:spcBef>
                <a:spcPts val="1000"/>
              </a:spcBef>
              <a:spcAft>
                <a:spcPts val="0"/>
              </a:spcAft>
              <a:buNone/>
              <a:defRPr>
                <a:solidFill>
                  <a:schemeClr val="accent5"/>
                </a:solidFill>
              </a:defRPr>
            </a:lvl5pPr>
            <a:lvl6pPr lvl="5" rtl="0">
              <a:spcBef>
                <a:spcPts val="1000"/>
              </a:spcBef>
              <a:spcAft>
                <a:spcPts val="0"/>
              </a:spcAft>
              <a:buNone/>
              <a:defRPr>
                <a:solidFill>
                  <a:schemeClr val="accent5"/>
                </a:solidFill>
              </a:defRPr>
            </a:lvl6pPr>
            <a:lvl7pPr lvl="6" rtl="0">
              <a:spcBef>
                <a:spcPts val="1000"/>
              </a:spcBef>
              <a:spcAft>
                <a:spcPts val="0"/>
              </a:spcAft>
              <a:buNone/>
              <a:defRPr>
                <a:solidFill>
                  <a:schemeClr val="accent5"/>
                </a:solidFill>
              </a:defRPr>
            </a:lvl7pPr>
            <a:lvl8pPr lvl="7" rtl="0">
              <a:spcBef>
                <a:spcPts val="1000"/>
              </a:spcBef>
              <a:spcAft>
                <a:spcPts val="0"/>
              </a:spcAft>
              <a:buNone/>
              <a:defRPr>
                <a:solidFill>
                  <a:schemeClr val="accent5"/>
                </a:solidFill>
              </a:defRPr>
            </a:lvl8pPr>
            <a:lvl9pPr lvl="8" rtl="0">
              <a:spcBef>
                <a:spcPts val="1000"/>
              </a:spcBef>
              <a:spcAft>
                <a:spcPts val="1000"/>
              </a:spcAft>
              <a:buNone/>
              <a:defRPr>
                <a:solidFill>
                  <a:schemeClr val="accent5"/>
                </a:solidFil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Suru Left">
  <p:cSld name="TITLE_ONLY_1_1_1">
    <p:spTree>
      <p:nvGrpSpPr>
        <p:cNvPr id="334" name="Shape 334"/>
        <p:cNvGrpSpPr/>
        <p:nvPr/>
      </p:nvGrpSpPr>
      <p:grpSpPr>
        <a:xfrm>
          <a:off x="0" y="0"/>
          <a:ext cx="0" cy="0"/>
          <a:chOff x="0" y="0"/>
          <a:chExt cx="0" cy="0"/>
        </a:xfrm>
      </p:grpSpPr>
      <p:sp>
        <p:nvSpPr>
          <p:cNvPr id="335" name="Google Shape;335;p19"/>
          <p:cNvSpPr/>
          <p:nvPr/>
        </p:nvSpPr>
        <p:spPr>
          <a:xfrm>
            <a:off x="0" y="-3425"/>
            <a:ext cx="5862575" cy="5154175"/>
          </a:xfrm>
          <a:custGeom>
            <a:rect b="b" l="l" r="r" t="t"/>
            <a:pathLst>
              <a:path extrusionOk="0" h="206167" w="234503">
                <a:moveTo>
                  <a:pt x="128651" y="206167"/>
                </a:moveTo>
                <a:lnTo>
                  <a:pt x="0" y="206167"/>
                </a:lnTo>
                <a:lnTo>
                  <a:pt x="0" y="0"/>
                </a:lnTo>
                <a:lnTo>
                  <a:pt x="234503" y="0"/>
                </a:lnTo>
                <a:close/>
              </a:path>
            </a:pathLst>
          </a:custGeom>
          <a:gradFill>
            <a:gsLst>
              <a:gs pos="0">
                <a:srgbClr val="2C001E"/>
              </a:gs>
              <a:gs pos="20000">
                <a:srgbClr val="2C001E"/>
              </a:gs>
              <a:gs pos="61000">
                <a:srgbClr val="740946"/>
              </a:gs>
              <a:gs pos="100000">
                <a:srgbClr val="E9500E"/>
              </a:gs>
            </a:gsLst>
            <a:lin ang="18900732" scaled="0"/>
          </a:gradFill>
          <a:ln>
            <a:noFill/>
          </a:ln>
        </p:spPr>
      </p:sp>
      <p:sp>
        <p:nvSpPr>
          <p:cNvPr id="336" name="Google Shape;336;p19"/>
          <p:cNvSpPr/>
          <p:nvPr/>
        </p:nvSpPr>
        <p:spPr>
          <a:xfrm>
            <a:off x="3438525" y="0"/>
            <a:ext cx="5707713" cy="2001095"/>
          </a:xfrm>
          <a:custGeom>
            <a:rect b="b" l="l" r="r" t="t"/>
            <a:pathLst>
              <a:path extrusionOk="0" h="4398010" w="12544425">
                <a:moveTo>
                  <a:pt x="12544120" y="0"/>
                </a:moveTo>
                <a:lnTo>
                  <a:pt x="0" y="0"/>
                </a:lnTo>
                <a:lnTo>
                  <a:pt x="12544120" y="4397771"/>
                </a:lnTo>
                <a:lnTo>
                  <a:pt x="12544120" y="0"/>
                </a:lnTo>
                <a:close/>
              </a:path>
            </a:pathLst>
          </a:custGeom>
          <a:solidFill>
            <a:srgbClr val="CDCDCD">
              <a:alpha val="3490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337" name="Google Shape;337;p19"/>
          <p:cNvSpPr/>
          <p:nvPr/>
        </p:nvSpPr>
        <p:spPr>
          <a:xfrm>
            <a:off x="0" y="0"/>
            <a:ext cx="4268867" cy="2630084"/>
          </a:xfrm>
          <a:custGeom>
            <a:rect b="b" l="l" r="r" t="t"/>
            <a:pathLst>
              <a:path extrusionOk="0" h="5780405" w="9382125">
                <a:moveTo>
                  <a:pt x="9381913" y="0"/>
                </a:moveTo>
                <a:lnTo>
                  <a:pt x="0" y="0"/>
                </a:lnTo>
                <a:lnTo>
                  <a:pt x="0" y="5779928"/>
                </a:lnTo>
                <a:lnTo>
                  <a:pt x="9381913" y="0"/>
                </a:lnTo>
                <a:close/>
              </a:path>
            </a:pathLst>
          </a:custGeom>
          <a:solidFill>
            <a:srgbClr val="772953">
              <a:alpha val="2471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338" name="Google Shape;338;p19"/>
          <p:cNvSpPr/>
          <p:nvPr/>
        </p:nvSpPr>
        <p:spPr>
          <a:xfrm>
            <a:off x="8805863" y="392671"/>
            <a:ext cx="166999" cy="166999"/>
          </a:xfrm>
          <a:custGeom>
            <a:rect b="b" l="l" r="r" t="t"/>
            <a:pathLst>
              <a:path extrusionOk="0" h="367030" w="367030">
                <a:moveTo>
                  <a:pt x="183230" y="0"/>
                </a:moveTo>
                <a:lnTo>
                  <a:pt x="134518" y="6545"/>
                </a:lnTo>
                <a:lnTo>
                  <a:pt x="90747" y="25017"/>
                </a:lnTo>
                <a:lnTo>
                  <a:pt x="53664" y="53669"/>
                </a:lnTo>
                <a:lnTo>
                  <a:pt x="25014" y="90755"/>
                </a:lnTo>
                <a:lnTo>
                  <a:pt x="6544" y="134527"/>
                </a:lnTo>
                <a:lnTo>
                  <a:pt x="0" y="183240"/>
                </a:lnTo>
                <a:lnTo>
                  <a:pt x="6544" y="231949"/>
                </a:lnTo>
                <a:lnTo>
                  <a:pt x="25014" y="275720"/>
                </a:lnTo>
                <a:lnTo>
                  <a:pt x="53664" y="312807"/>
                </a:lnTo>
                <a:lnTo>
                  <a:pt x="90747" y="341461"/>
                </a:lnTo>
                <a:lnTo>
                  <a:pt x="134518" y="359934"/>
                </a:lnTo>
                <a:lnTo>
                  <a:pt x="183230" y="366480"/>
                </a:lnTo>
                <a:lnTo>
                  <a:pt x="231947" y="359934"/>
                </a:lnTo>
                <a:lnTo>
                  <a:pt x="275722" y="341461"/>
                </a:lnTo>
                <a:lnTo>
                  <a:pt x="312809" y="312807"/>
                </a:lnTo>
                <a:lnTo>
                  <a:pt x="341462" y="275720"/>
                </a:lnTo>
                <a:lnTo>
                  <a:pt x="359935" y="231949"/>
                </a:lnTo>
                <a:lnTo>
                  <a:pt x="366480" y="183240"/>
                </a:lnTo>
                <a:lnTo>
                  <a:pt x="359935" y="134527"/>
                </a:lnTo>
                <a:lnTo>
                  <a:pt x="341462" y="90755"/>
                </a:lnTo>
                <a:lnTo>
                  <a:pt x="312809" y="53669"/>
                </a:lnTo>
                <a:lnTo>
                  <a:pt x="275722" y="25017"/>
                </a:lnTo>
                <a:lnTo>
                  <a:pt x="231947" y="6545"/>
                </a:lnTo>
                <a:lnTo>
                  <a:pt x="183230" y="0"/>
                </a:lnTo>
                <a:close/>
              </a:path>
            </a:pathLst>
          </a:custGeom>
          <a:solidFill>
            <a:srgbClr val="E9542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339" name="Google Shape;339;p19"/>
          <p:cNvSpPr/>
          <p:nvPr/>
        </p:nvSpPr>
        <p:spPr>
          <a:xfrm>
            <a:off x="8824517" y="418636"/>
            <a:ext cx="110700" cy="114600"/>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340" name="Google Shape;340;p19"/>
          <p:cNvSpPr/>
          <p:nvPr/>
        </p:nvSpPr>
        <p:spPr>
          <a:xfrm>
            <a:off x="8836138" y="201711"/>
            <a:ext cx="106200" cy="106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341" name="Google Shape;341;p19"/>
          <p:cNvSpPr/>
          <p:nvPr/>
        </p:nvSpPr>
        <p:spPr>
          <a:xfrm>
            <a:off x="8805863" y="171438"/>
            <a:ext cx="166999" cy="166999"/>
          </a:xfrm>
          <a:custGeom>
            <a:rect b="b" l="l" r="r" t="t"/>
            <a:pathLst>
              <a:path extrusionOk="0" h="367030" w="367030">
                <a:moveTo>
                  <a:pt x="183240" y="0"/>
                </a:moveTo>
                <a:lnTo>
                  <a:pt x="134524" y="6545"/>
                </a:lnTo>
                <a:lnTo>
                  <a:pt x="90750" y="25017"/>
                </a:lnTo>
                <a:lnTo>
                  <a:pt x="53665" y="53669"/>
                </a:lnTo>
                <a:lnTo>
                  <a:pt x="25015" y="90755"/>
                </a:lnTo>
                <a:lnTo>
                  <a:pt x="6544" y="134527"/>
                </a:lnTo>
                <a:lnTo>
                  <a:pt x="0" y="183240"/>
                </a:lnTo>
                <a:lnTo>
                  <a:pt x="6544" y="231953"/>
                </a:lnTo>
                <a:lnTo>
                  <a:pt x="25015" y="275725"/>
                </a:lnTo>
                <a:lnTo>
                  <a:pt x="53665" y="312811"/>
                </a:lnTo>
                <a:lnTo>
                  <a:pt x="90750" y="341463"/>
                </a:lnTo>
                <a:lnTo>
                  <a:pt x="134524" y="359935"/>
                </a:lnTo>
                <a:lnTo>
                  <a:pt x="183240" y="366480"/>
                </a:lnTo>
                <a:lnTo>
                  <a:pt x="231953" y="359935"/>
                </a:lnTo>
                <a:lnTo>
                  <a:pt x="275725" y="341463"/>
                </a:lnTo>
                <a:lnTo>
                  <a:pt x="301038" y="321906"/>
                </a:lnTo>
                <a:lnTo>
                  <a:pt x="183240" y="321906"/>
                </a:lnTo>
                <a:lnTo>
                  <a:pt x="139406" y="314838"/>
                </a:lnTo>
                <a:lnTo>
                  <a:pt x="101341" y="295155"/>
                </a:lnTo>
                <a:lnTo>
                  <a:pt x="71325" y="265139"/>
                </a:lnTo>
                <a:lnTo>
                  <a:pt x="51642" y="227074"/>
                </a:lnTo>
                <a:lnTo>
                  <a:pt x="44574" y="183240"/>
                </a:lnTo>
                <a:lnTo>
                  <a:pt x="51642" y="139410"/>
                </a:lnTo>
                <a:lnTo>
                  <a:pt x="71325" y="101345"/>
                </a:lnTo>
                <a:lnTo>
                  <a:pt x="101341" y="71328"/>
                </a:lnTo>
                <a:lnTo>
                  <a:pt x="139406" y="51643"/>
                </a:lnTo>
                <a:lnTo>
                  <a:pt x="183240" y="44574"/>
                </a:lnTo>
                <a:lnTo>
                  <a:pt x="301038" y="44574"/>
                </a:lnTo>
                <a:lnTo>
                  <a:pt x="275725" y="25017"/>
                </a:lnTo>
                <a:lnTo>
                  <a:pt x="231953" y="6545"/>
                </a:lnTo>
                <a:lnTo>
                  <a:pt x="183240" y="0"/>
                </a:lnTo>
                <a:close/>
              </a:path>
              <a:path extrusionOk="0" h="367030" w="367030">
                <a:moveTo>
                  <a:pt x="301038" y="44574"/>
                </a:moveTo>
                <a:lnTo>
                  <a:pt x="183240" y="44574"/>
                </a:lnTo>
                <a:lnTo>
                  <a:pt x="227074" y="51643"/>
                </a:lnTo>
                <a:lnTo>
                  <a:pt x="265139" y="71328"/>
                </a:lnTo>
                <a:lnTo>
                  <a:pt x="295155" y="101345"/>
                </a:lnTo>
                <a:lnTo>
                  <a:pt x="314838" y="139410"/>
                </a:lnTo>
                <a:lnTo>
                  <a:pt x="321906" y="183240"/>
                </a:lnTo>
                <a:lnTo>
                  <a:pt x="314838" y="227074"/>
                </a:lnTo>
                <a:lnTo>
                  <a:pt x="295155" y="265139"/>
                </a:lnTo>
                <a:lnTo>
                  <a:pt x="265139" y="295155"/>
                </a:lnTo>
                <a:lnTo>
                  <a:pt x="227074" y="314838"/>
                </a:lnTo>
                <a:lnTo>
                  <a:pt x="183240" y="321906"/>
                </a:lnTo>
                <a:lnTo>
                  <a:pt x="301038" y="321906"/>
                </a:lnTo>
                <a:lnTo>
                  <a:pt x="312811" y="312811"/>
                </a:lnTo>
                <a:lnTo>
                  <a:pt x="341463" y="275725"/>
                </a:lnTo>
                <a:lnTo>
                  <a:pt x="359935" y="231953"/>
                </a:lnTo>
                <a:lnTo>
                  <a:pt x="366480" y="183240"/>
                </a:lnTo>
                <a:lnTo>
                  <a:pt x="359935" y="134527"/>
                </a:lnTo>
                <a:lnTo>
                  <a:pt x="341463" y="90755"/>
                </a:lnTo>
                <a:lnTo>
                  <a:pt x="312811" y="53669"/>
                </a:lnTo>
                <a:lnTo>
                  <a:pt x="301038" y="44574"/>
                </a:lnTo>
                <a:close/>
              </a:path>
            </a:pathLst>
          </a:custGeom>
          <a:solidFill>
            <a:srgbClr val="77295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342" name="Google Shape;342;p19"/>
          <p:cNvSpPr txBox="1"/>
          <p:nvPr>
            <p:ph type="title"/>
          </p:nvPr>
        </p:nvSpPr>
        <p:spPr>
          <a:xfrm>
            <a:off x="708600" y="1128653"/>
            <a:ext cx="3390900" cy="15015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chemeClr val="lt1"/>
              </a:buClr>
              <a:buSzPts val="14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343" name="Google Shape;343;p19"/>
          <p:cNvSpPr txBox="1"/>
          <p:nvPr>
            <p:ph idx="1" type="body"/>
          </p:nvPr>
        </p:nvSpPr>
        <p:spPr>
          <a:xfrm>
            <a:off x="5284575" y="3167723"/>
            <a:ext cx="3521400" cy="1684200"/>
          </a:xfrm>
          <a:prstGeom prst="rect">
            <a:avLst/>
          </a:prstGeom>
          <a:noFill/>
          <a:ln>
            <a:noFill/>
          </a:ln>
        </p:spPr>
        <p:txBody>
          <a:bodyPr anchorCtr="0" anchor="t" bIns="0" lIns="0" spcFirstLastPara="1" rIns="0" wrap="square" tIns="0">
            <a:noAutofit/>
          </a:bodyPr>
          <a:lstStyle>
            <a:lvl1pPr indent="-317500" lvl="0" marL="457200" rtl="0" algn="l">
              <a:lnSpc>
                <a:spcPct val="90000"/>
              </a:lnSpc>
              <a:spcBef>
                <a:spcPts val="800"/>
              </a:spcBef>
              <a:spcAft>
                <a:spcPts val="0"/>
              </a:spcAft>
              <a:buClr>
                <a:schemeClr val="accent5"/>
              </a:buClr>
              <a:buSzPts val="1400"/>
              <a:buChar char="•"/>
              <a:defRPr sz="1400">
                <a:solidFill>
                  <a:schemeClr val="accent5"/>
                </a:solidFill>
              </a:defRPr>
            </a:lvl1pPr>
            <a:lvl2pPr indent="-304800" lvl="1" marL="914400" rtl="0" algn="l">
              <a:lnSpc>
                <a:spcPct val="90000"/>
              </a:lnSpc>
              <a:spcBef>
                <a:spcPts val="1000"/>
              </a:spcBef>
              <a:spcAft>
                <a:spcPts val="0"/>
              </a:spcAft>
              <a:buClr>
                <a:schemeClr val="accent5"/>
              </a:buClr>
              <a:buSzPts val="1200"/>
              <a:buChar char="•"/>
              <a:defRPr sz="1200">
                <a:solidFill>
                  <a:schemeClr val="accent5"/>
                </a:solidFill>
              </a:defRPr>
            </a:lvl2pPr>
            <a:lvl3pPr indent="-298450" lvl="2" marL="1371600" rtl="0" algn="l">
              <a:lnSpc>
                <a:spcPct val="90000"/>
              </a:lnSpc>
              <a:spcBef>
                <a:spcPts val="1000"/>
              </a:spcBef>
              <a:spcAft>
                <a:spcPts val="0"/>
              </a:spcAft>
              <a:buClr>
                <a:schemeClr val="accent5"/>
              </a:buClr>
              <a:buSzPts val="1100"/>
              <a:buChar char="•"/>
              <a:defRPr sz="1100">
                <a:solidFill>
                  <a:schemeClr val="accent5"/>
                </a:solidFill>
              </a:defRPr>
            </a:lvl3pPr>
            <a:lvl4pPr indent="-292100" lvl="3" marL="1828800" rtl="0" algn="l">
              <a:lnSpc>
                <a:spcPct val="90000"/>
              </a:lnSpc>
              <a:spcBef>
                <a:spcPts val="1000"/>
              </a:spcBef>
              <a:spcAft>
                <a:spcPts val="0"/>
              </a:spcAft>
              <a:buClr>
                <a:schemeClr val="accent5"/>
              </a:buClr>
              <a:buSzPts val="1000"/>
              <a:buChar char="•"/>
              <a:defRPr sz="1000">
                <a:solidFill>
                  <a:schemeClr val="accent5"/>
                </a:solidFill>
              </a:defRPr>
            </a:lvl4pPr>
            <a:lvl5pPr indent="-292100" lvl="4" marL="2286000" rtl="0" algn="l">
              <a:lnSpc>
                <a:spcPct val="90000"/>
              </a:lnSpc>
              <a:spcBef>
                <a:spcPts val="1000"/>
              </a:spcBef>
              <a:spcAft>
                <a:spcPts val="0"/>
              </a:spcAft>
              <a:buClr>
                <a:schemeClr val="accent5"/>
              </a:buClr>
              <a:buSzPts val="1000"/>
              <a:buChar char="•"/>
              <a:defRPr sz="1000">
                <a:solidFill>
                  <a:schemeClr val="accent5"/>
                </a:solidFill>
              </a:defRPr>
            </a:lvl5pPr>
            <a:lvl6pPr indent="-292100" lvl="5" marL="2743200" rtl="0" algn="l">
              <a:lnSpc>
                <a:spcPct val="90000"/>
              </a:lnSpc>
              <a:spcBef>
                <a:spcPts val="1000"/>
              </a:spcBef>
              <a:spcAft>
                <a:spcPts val="0"/>
              </a:spcAft>
              <a:buClr>
                <a:schemeClr val="accent5"/>
              </a:buClr>
              <a:buSzPts val="1000"/>
              <a:buChar char="•"/>
              <a:defRPr sz="1000">
                <a:solidFill>
                  <a:schemeClr val="accent5"/>
                </a:solidFill>
              </a:defRPr>
            </a:lvl6pPr>
            <a:lvl7pPr indent="-292100" lvl="6" marL="3200400" rtl="0" algn="l">
              <a:lnSpc>
                <a:spcPct val="90000"/>
              </a:lnSpc>
              <a:spcBef>
                <a:spcPts val="1000"/>
              </a:spcBef>
              <a:spcAft>
                <a:spcPts val="0"/>
              </a:spcAft>
              <a:buClr>
                <a:schemeClr val="accent5"/>
              </a:buClr>
              <a:buSzPts val="1000"/>
              <a:buChar char="•"/>
              <a:defRPr sz="1000">
                <a:solidFill>
                  <a:schemeClr val="accent5"/>
                </a:solidFill>
              </a:defRPr>
            </a:lvl7pPr>
            <a:lvl8pPr indent="-292100" lvl="7" marL="3657600" rtl="0" algn="l">
              <a:lnSpc>
                <a:spcPct val="90000"/>
              </a:lnSpc>
              <a:spcBef>
                <a:spcPts val="1000"/>
              </a:spcBef>
              <a:spcAft>
                <a:spcPts val="0"/>
              </a:spcAft>
              <a:buClr>
                <a:schemeClr val="accent5"/>
              </a:buClr>
              <a:buSzPts val="1000"/>
              <a:buChar char="•"/>
              <a:defRPr sz="1000">
                <a:solidFill>
                  <a:schemeClr val="accent5"/>
                </a:solidFill>
              </a:defRPr>
            </a:lvl8pPr>
            <a:lvl9pPr indent="-292100" lvl="8" marL="4114800" rtl="0" algn="l">
              <a:lnSpc>
                <a:spcPct val="90000"/>
              </a:lnSpc>
              <a:spcBef>
                <a:spcPts val="1000"/>
              </a:spcBef>
              <a:spcAft>
                <a:spcPts val="1000"/>
              </a:spcAft>
              <a:buClr>
                <a:schemeClr val="accent5"/>
              </a:buClr>
              <a:buSzPts val="1000"/>
              <a:buChar char="•"/>
              <a:defRPr sz="1000">
                <a:solidFill>
                  <a:schemeClr val="accent5"/>
                </a:solidFill>
              </a:defRPr>
            </a:lvl9pPr>
          </a:lstStyle>
          <a:p/>
        </p:txBody>
      </p:sp>
      <p:sp>
        <p:nvSpPr>
          <p:cNvPr id="344" name="Google Shape;344;p19"/>
          <p:cNvSpPr txBox="1"/>
          <p:nvPr>
            <p:ph idx="2" type="subTitle"/>
          </p:nvPr>
        </p:nvSpPr>
        <p:spPr>
          <a:xfrm>
            <a:off x="708600" y="2630075"/>
            <a:ext cx="2980200" cy="845400"/>
          </a:xfrm>
          <a:prstGeom prst="rect">
            <a:avLst/>
          </a:prstGeom>
        </p:spPr>
        <p:txBody>
          <a:bodyPr anchorCtr="0" anchor="b" bIns="0" lIns="0" spcFirstLastPara="1" rIns="0" wrap="square" tIns="0">
            <a:noAutofit/>
          </a:bodyPr>
          <a:lstStyle>
            <a:lvl1pPr lvl="0" rtl="0">
              <a:spcBef>
                <a:spcPts val="800"/>
              </a:spcBef>
              <a:spcAft>
                <a:spcPts val="0"/>
              </a:spcAft>
              <a:buNone/>
              <a:defRPr sz="2000">
                <a:solidFill>
                  <a:schemeClr val="lt1"/>
                </a:solidFill>
                <a:latin typeface="Ubuntu Light"/>
                <a:ea typeface="Ubuntu Light"/>
                <a:cs typeface="Ubuntu Light"/>
                <a:sym typeface="Ubuntu Light"/>
              </a:defRPr>
            </a:lvl1pPr>
            <a:lvl2pPr lvl="1" rtl="0">
              <a:spcBef>
                <a:spcPts val="1000"/>
              </a:spcBef>
              <a:spcAft>
                <a:spcPts val="0"/>
              </a:spcAft>
              <a:buNone/>
              <a:defRPr>
                <a:solidFill>
                  <a:schemeClr val="lt1"/>
                </a:solidFill>
                <a:latin typeface="Ubuntu Light"/>
                <a:ea typeface="Ubuntu Light"/>
                <a:cs typeface="Ubuntu Light"/>
                <a:sym typeface="Ubuntu Light"/>
              </a:defRPr>
            </a:lvl2pPr>
            <a:lvl3pPr lvl="2" rtl="0">
              <a:spcBef>
                <a:spcPts val="1000"/>
              </a:spcBef>
              <a:spcAft>
                <a:spcPts val="0"/>
              </a:spcAft>
              <a:buNone/>
              <a:defRPr>
                <a:solidFill>
                  <a:schemeClr val="lt1"/>
                </a:solidFill>
                <a:latin typeface="Ubuntu Light"/>
                <a:ea typeface="Ubuntu Light"/>
                <a:cs typeface="Ubuntu Light"/>
                <a:sym typeface="Ubuntu Light"/>
              </a:defRPr>
            </a:lvl3pPr>
            <a:lvl4pPr lvl="3" rtl="0">
              <a:spcBef>
                <a:spcPts val="1000"/>
              </a:spcBef>
              <a:spcAft>
                <a:spcPts val="0"/>
              </a:spcAft>
              <a:buNone/>
              <a:defRPr>
                <a:solidFill>
                  <a:schemeClr val="lt1"/>
                </a:solidFill>
                <a:latin typeface="Ubuntu Light"/>
                <a:ea typeface="Ubuntu Light"/>
                <a:cs typeface="Ubuntu Light"/>
                <a:sym typeface="Ubuntu Light"/>
              </a:defRPr>
            </a:lvl4pPr>
            <a:lvl5pPr lvl="4" rtl="0">
              <a:spcBef>
                <a:spcPts val="1000"/>
              </a:spcBef>
              <a:spcAft>
                <a:spcPts val="0"/>
              </a:spcAft>
              <a:buNone/>
              <a:defRPr>
                <a:solidFill>
                  <a:schemeClr val="lt1"/>
                </a:solidFill>
                <a:latin typeface="Ubuntu Light"/>
                <a:ea typeface="Ubuntu Light"/>
                <a:cs typeface="Ubuntu Light"/>
                <a:sym typeface="Ubuntu Light"/>
              </a:defRPr>
            </a:lvl5pPr>
            <a:lvl6pPr lvl="5" rtl="0">
              <a:spcBef>
                <a:spcPts val="1000"/>
              </a:spcBef>
              <a:spcAft>
                <a:spcPts val="0"/>
              </a:spcAft>
              <a:buNone/>
              <a:defRPr>
                <a:solidFill>
                  <a:schemeClr val="lt1"/>
                </a:solidFill>
                <a:latin typeface="Ubuntu Light"/>
                <a:ea typeface="Ubuntu Light"/>
                <a:cs typeface="Ubuntu Light"/>
                <a:sym typeface="Ubuntu Light"/>
              </a:defRPr>
            </a:lvl6pPr>
            <a:lvl7pPr lvl="6" rtl="0">
              <a:spcBef>
                <a:spcPts val="1000"/>
              </a:spcBef>
              <a:spcAft>
                <a:spcPts val="0"/>
              </a:spcAft>
              <a:buNone/>
              <a:defRPr>
                <a:solidFill>
                  <a:schemeClr val="lt1"/>
                </a:solidFill>
                <a:latin typeface="Ubuntu Light"/>
                <a:ea typeface="Ubuntu Light"/>
                <a:cs typeface="Ubuntu Light"/>
                <a:sym typeface="Ubuntu Light"/>
              </a:defRPr>
            </a:lvl7pPr>
            <a:lvl8pPr lvl="7" rtl="0">
              <a:spcBef>
                <a:spcPts val="1000"/>
              </a:spcBef>
              <a:spcAft>
                <a:spcPts val="0"/>
              </a:spcAft>
              <a:buNone/>
              <a:defRPr>
                <a:solidFill>
                  <a:schemeClr val="lt1"/>
                </a:solidFill>
                <a:latin typeface="Ubuntu Light"/>
                <a:ea typeface="Ubuntu Light"/>
                <a:cs typeface="Ubuntu Light"/>
                <a:sym typeface="Ubuntu Light"/>
              </a:defRPr>
            </a:lvl8pPr>
            <a:lvl9pPr lvl="8" rtl="0">
              <a:spcBef>
                <a:spcPts val="1000"/>
              </a:spcBef>
              <a:spcAft>
                <a:spcPts val="1000"/>
              </a:spcAft>
              <a:buNone/>
              <a:defRPr>
                <a:solidFill>
                  <a:schemeClr val="lt1"/>
                </a:solidFill>
                <a:latin typeface="Ubuntu Light"/>
                <a:ea typeface="Ubuntu Light"/>
                <a:cs typeface="Ubuntu Light"/>
                <a:sym typeface="Ubuntu Light"/>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Suru Right">
  <p:cSld name="TITLE_ONLY_1_1_1_2">
    <p:spTree>
      <p:nvGrpSpPr>
        <p:cNvPr id="345" name="Shape 345"/>
        <p:cNvGrpSpPr/>
        <p:nvPr/>
      </p:nvGrpSpPr>
      <p:grpSpPr>
        <a:xfrm>
          <a:off x="0" y="0"/>
          <a:ext cx="0" cy="0"/>
          <a:chOff x="0" y="0"/>
          <a:chExt cx="0" cy="0"/>
        </a:xfrm>
      </p:grpSpPr>
      <p:sp>
        <p:nvSpPr>
          <p:cNvPr id="346" name="Google Shape;346;p20"/>
          <p:cNvSpPr/>
          <p:nvPr/>
        </p:nvSpPr>
        <p:spPr>
          <a:xfrm>
            <a:off x="4063100" y="-3425"/>
            <a:ext cx="5081100" cy="5154175"/>
          </a:xfrm>
          <a:custGeom>
            <a:rect b="b" l="l" r="r" t="t"/>
            <a:pathLst>
              <a:path extrusionOk="0" h="206167" w="203244">
                <a:moveTo>
                  <a:pt x="47226" y="137"/>
                </a:moveTo>
                <a:lnTo>
                  <a:pt x="203244" y="0"/>
                </a:lnTo>
                <a:lnTo>
                  <a:pt x="203244" y="206167"/>
                </a:lnTo>
                <a:lnTo>
                  <a:pt x="0" y="205979"/>
                </a:lnTo>
                <a:close/>
              </a:path>
            </a:pathLst>
          </a:custGeom>
          <a:gradFill>
            <a:gsLst>
              <a:gs pos="0">
                <a:srgbClr val="2C001E"/>
              </a:gs>
              <a:gs pos="68000">
                <a:srgbClr val="740946"/>
              </a:gs>
              <a:gs pos="100000">
                <a:srgbClr val="E9500E"/>
              </a:gs>
            </a:gsLst>
            <a:lin ang="9598189" scaled="0"/>
          </a:gradFill>
          <a:ln>
            <a:noFill/>
          </a:ln>
        </p:spPr>
      </p:sp>
      <p:sp>
        <p:nvSpPr>
          <p:cNvPr id="347" name="Google Shape;347;p20"/>
          <p:cNvSpPr/>
          <p:nvPr/>
        </p:nvSpPr>
        <p:spPr>
          <a:xfrm>
            <a:off x="3438525" y="0"/>
            <a:ext cx="5707713" cy="3544821"/>
          </a:xfrm>
          <a:custGeom>
            <a:rect b="b" l="l" r="r" t="t"/>
            <a:pathLst>
              <a:path extrusionOk="0" h="7790815" w="12544425">
                <a:moveTo>
                  <a:pt x="12544120" y="0"/>
                </a:moveTo>
                <a:lnTo>
                  <a:pt x="0" y="0"/>
                </a:lnTo>
                <a:lnTo>
                  <a:pt x="12544120" y="7790338"/>
                </a:lnTo>
                <a:lnTo>
                  <a:pt x="12544120" y="0"/>
                </a:lnTo>
                <a:close/>
              </a:path>
            </a:pathLst>
          </a:custGeom>
          <a:solidFill>
            <a:srgbClr val="5E2750">
              <a:alpha val="3490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348" name="Google Shape;348;p20"/>
          <p:cNvSpPr/>
          <p:nvPr/>
        </p:nvSpPr>
        <p:spPr>
          <a:xfrm>
            <a:off x="7448550" y="1542942"/>
            <a:ext cx="1696278" cy="3602028"/>
          </a:xfrm>
          <a:custGeom>
            <a:rect b="b" l="l" r="r" t="t"/>
            <a:pathLst>
              <a:path extrusionOk="0" h="7916545" w="3728084">
                <a:moveTo>
                  <a:pt x="3727634" y="0"/>
                </a:moveTo>
                <a:lnTo>
                  <a:pt x="0" y="7912093"/>
                </a:lnTo>
                <a:lnTo>
                  <a:pt x="2063094" y="7915987"/>
                </a:lnTo>
                <a:lnTo>
                  <a:pt x="3727634" y="7915987"/>
                </a:lnTo>
                <a:lnTo>
                  <a:pt x="3727634" y="0"/>
                </a:lnTo>
                <a:close/>
              </a:path>
            </a:pathLst>
          </a:custGeom>
          <a:solidFill>
            <a:srgbClr val="772953">
              <a:alpha val="1961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349" name="Google Shape;349;p20"/>
          <p:cNvSpPr/>
          <p:nvPr/>
        </p:nvSpPr>
        <p:spPr>
          <a:xfrm>
            <a:off x="8805863" y="392671"/>
            <a:ext cx="166999" cy="166999"/>
          </a:xfrm>
          <a:custGeom>
            <a:rect b="b" l="l" r="r" t="t"/>
            <a:pathLst>
              <a:path extrusionOk="0" h="367030" w="367030">
                <a:moveTo>
                  <a:pt x="183230" y="0"/>
                </a:moveTo>
                <a:lnTo>
                  <a:pt x="134518" y="6545"/>
                </a:lnTo>
                <a:lnTo>
                  <a:pt x="90747" y="25017"/>
                </a:lnTo>
                <a:lnTo>
                  <a:pt x="53664" y="53669"/>
                </a:lnTo>
                <a:lnTo>
                  <a:pt x="25014" y="90755"/>
                </a:lnTo>
                <a:lnTo>
                  <a:pt x="6544" y="134527"/>
                </a:lnTo>
                <a:lnTo>
                  <a:pt x="0" y="183240"/>
                </a:lnTo>
                <a:lnTo>
                  <a:pt x="6544" y="231949"/>
                </a:lnTo>
                <a:lnTo>
                  <a:pt x="25014" y="275720"/>
                </a:lnTo>
                <a:lnTo>
                  <a:pt x="53664" y="312807"/>
                </a:lnTo>
                <a:lnTo>
                  <a:pt x="90747" y="341461"/>
                </a:lnTo>
                <a:lnTo>
                  <a:pt x="134518" y="359934"/>
                </a:lnTo>
                <a:lnTo>
                  <a:pt x="183230" y="366480"/>
                </a:lnTo>
                <a:lnTo>
                  <a:pt x="231947" y="359934"/>
                </a:lnTo>
                <a:lnTo>
                  <a:pt x="275722" y="341461"/>
                </a:lnTo>
                <a:lnTo>
                  <a:pt x="312809" y="312807"/>
                </a:lnTo>
                <a:lnTo>
                  <a:pt x="341462" y="275720"/>
                </a:lnTo>
                <a:lnTo>
                  <a:pt x="359935" y="231949"/>
                </a:lnTo>
                <a:lnTo>
                  <a:pt x="366480" y="183240"/>
                </a:lnTo>
                <a:lnTo>
                  <a:pt x="359935" y="134527"/>
                </a:lnTo>
                <a:lnTo>
                  <a:pt x="341462" y="90755"/>
                </a:lnTo>
                <a:lnTo>
                  <a:pt x="312809" y="53669"/>
                </a:lnTo>
                <a:lnTo>
                  <a:pt x="275722" y="25017"/>
                </a:lnTo>
                <a:lnTo>
                  <a:pt x="231947" y="6545"/>
                </a:lnTo>
                <a:lnTo>
                  <a:pt x="183230" y="0"/>
                </a:lnTo>
                <a:close/>
              </a:path>
            </a:pathLst>
          </a:custGeom>
          <a:solidFill>
            <a:srgbClr val="E9542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350" name="Google Shape;350;p20"/>
          <p:cNvSpPr/>
          <p:nvPr/>
        </p:nvSpPr>
        <p:spPr>
          <a:xfrm>
            <a:off x="8824517" y="418636"/>
            <a:ext cx="110700" cy="114600"/>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351" name="Google Shape;351;p20"/>
          <p:cNvSpPr/>
          <p:nvPr/>
        </p:nvSpPr>
        <p:spPr>
          <a:xfrm>
            <a:off x="8836138" y="201711"/>
            <a:ext cx="106200" cy="106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352" name="Google Shape;352;p20"/>
          <p:cNvSpPr/>
          <p:nvPr/>
        </p:nvSpPr>
        <p:spPr>
          <a:xfrm>
            <a:off x="8805863" y="171438"/>
            <a:ext cx="166999" cy="166999"/>
          </a:xfrm>
          <a:custGeom>
            <a:rect b="b" l="l" r="r" t="t"/>
            <a:pathLst>
              <a:path extrusionOk="0" h="367030" w="367030">
                <a:moveTo>
                  <a:pt x="183240" y="0"/>
                </a:moveTo>
                <a:lnTo>
                  <a:pt x="134524" y="6545"/>
                </a:lnTo>
                <a:lnTo>
                  <a:pt x="90750" y="25017"/>
                </a:lnTo>
                <a:lnTo>
                  <a:pt x="53665" y="53669"/>
                </a:lnTo>
                <a:lnTo>
                  <a:pt x="25015" y="90755"/>
                </a:lnTo>
                <a:lnTo>
                  <a:pt x="6544" y="134527"/>
                </a:lnTo>
                <a:lnTo>
                  <a:pt x="0" y="183240"/>
                </a:lnTo>
                <a:lnTo>
                  <a:pt x="6544" y="231953"/>
                </a:lnTo>
                <a:lnTo>
                  <a:pt x="25015" y="275725"/>
                </a:lnTo>
                <a:lnTo>
                  <a:pt x="53665" y="312811"/>
                </a:lnTo>
                <a:lnTo>
                  <a:pt x="90750" y="341463"/>
                </a:lnTo>
                <a:lnTo>
                  <a:pt x="134524" y="359935"/>
                </a:lnTo>
                <a:lnTo>
                  <a:pt x="183240" y="366480"/>
                </a:lnTo>
                <a:lnTo>
                  <a:pt x="231953" y="359935"/>
                </a:lnTo>
                <a:lnTo>
                  <a:pt x="275725" y="341463"/>
                </a:lnTo>
                <a:lnTo>
                  <a:pt x="301038" y="321906"/>
                </a:lnTo>
                <a:lnTo>
                  <a:pt x="183240" y="321906"/>
                </a:lnTo>
                <a:lnTo>
                  <a:pt x="139406" y="314838"/>
                </a:lnTo>
                <a:lnTo>
                  <a:pt x="101341" y="295155"/>
                </a:lnTo>
                <a:lnTo>
                  <a:pt x="71325" y="265139"/>
                </a:lnTo>
                <a:lnTo>
                  <a:pt x="51642" y="227074"/>
                </a:lnTo>
                <a:lnTo>
                  <a:pt x="44574" y="183240"/>
                </a:lnTo>
                <a:lnTo>
                  <a:pt x="51642" y="139410"/>
                </a:lnTo>
                <a:lnTo>
                  <a:pt x="71325" y="101345"/>
                </a:lnTo>
                <a:lnTo>
                  <a:pt x="101341" y="71328"/>
                </a:lnTo>
                <a:lnTo>
                  <a:pt x="139406" y="51643"/>
                </a:lnTo>
                <a:lnTo>
                  <a:pt x="183240" y="44574"/>
                </a:lnTo>
                <a:lnTo>
                  <a:pt x="301038" y="44574"/>
                </a:lnTo>
                <a:lnTo>
                  <a:pt x="275725" y="25017"/>
                </a:lnTo>
                <a:lnTo>
                  <a:pt x="231953" y="6545"/>
                </a:lnTo>
                <a:lnTo>
                  <a:pt x="183240" y="0"/>
                </a:lnTo>
                <a:close/>
              </a:path>
              <a:path extrusionOk="0" h="367030" w="367030">
                <a:moveTo>
                  <a:pt x="301038" y="44574"/>
                </a:moveTo>
                <a:lnTo>
                  <a:pt x="183240" y="44574"/>
                </a:lnTo>
                <a:lnTo>
                  <a:pt x="227074" y="51643"/>
                </a:lnTo>
                <a:lnTo>
                  <a:pt x="265139" y="71328"/>
                </a:lnTo>
                <a:lnTo>
                  <a:pt x="295155" y="101345"/>
                </a:lnTo>
                <a:lnTo>
                  <a:pt x="314838" y="139410"/>
                </a:lnTo>
                <a:lnTo>
                  <a:pt x="321906" y="183240"/>
                </a:lnTo>
                <a:lnTo>
                  <a:pt x="314838" y="227074"/>
                </a:lnTo>
                <a:lnTo>
                  <a:pt x="295155" y="265139"/>
                </a:lnTo>
                <a:lnTo>
                  <a:pt x="265139" y="295155"/>
                </a:lnTo>
                <a:lnTo>
                  <a:pt x="227074" y="314838"/>
                </a:lnTo>
                <a:lnTo>
                  <a:pt x="183240" y="321906"/>
                </a:lnTo>
                <a:lnTo>
                  <a:pt x="301038" y="321906"/>
                </a:lnTo>
                <a:lnTo>
                  <a:pt x="312811" y="312811"/>
                </a:lnTo>
                <a:lnTo>
                  <a:pt x="341463" y="275725"/>
                </a:lnTo>
                <a:lnTo>
                  <a:pt x="359935" y="231953"/>
                </a:lnTo>
                <a:lnTo>
                  <a:pt x="366480" y="183240"/>
                </a:lnTo>
                <a:lnTo>
                  <a:pt x="359935" y="134527"/>
                </a:lnTo>
                <a:lnTo>
                  <a:pt x="341463" y="90755"/>
                </a:lnTo>
                <a:lnTo>
                  <a:pt x="312811" y="53669"/>
                </a:lnTo>
                <a:lnTo>
                  <a:pt x="301038" y="44574"/>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353" name="Google Shape;353;p20"/>
          <p:cNvSpPr txBox="1"/>
          <p:nvPr>
            <p:ph type="title"/>
          </p:nvPr>
        </p:nvSpPr>
        <p:spPr>
          <a:xfrm>
            <a:off x="651100" y="1235445"/>
            <a:ext cx="3390900" cy="26340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400"/>
              <a:buNone/>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354" name="Google Shape;354;p20"/>
          <p:cNvSpPr txBox="1"/>
          <p:nvPr>
            <p:ph idx="1" type="body"/>
          </p:nvPr>
        </p:nvSpPr>
        <p:spPr>
          <a:xfrm>
            <a:off x="5366725" y="1221275"/>
            <a:ext cx="3568500" cy="3370200"/>
          </a:xfrm>
          <a:prstGeom prst="rect">
            <a:avLst/>
          </a:prstGeom>
          <a:noFill/>
          <a:ln>
            <a:noFill/>
          </a:ln>
        </p:spPr>
        <p:txBody>
          <a:bodyPr anchorCtr="0" anchor="t" bIns="0" lIns="0" spcFirstLastPara="1" rIns="0" wrap="square" tIns="0">
            <a:noAutofit/>
          </a:bodyPr>
          <a:lstStyle>
            <a:lvl1pPr indent="-317500" lvl="0" marL="457200" rtl="0" algn="l">
              <a:lnSpc>
                <a:spcPct val="90000"/>
              </a:lnSpc>
              <a:spcBef>
                <a:spcPts val="800"/>
              </a:spcBef>
              <a:spcAft>
                <a:spcPts val="0"/>
              </a:spcAft>
              <a:buClr>
                <a:schemeClr val="lt1"/>
              </a:buClr>
              <a:buSzPts val="1400"/>
              <a:buChar char="•"/>
              <a:defRPr sz="1400">
                <a:solidFill>
                  <a:schemeClr val="lt1"/>
                </a:solidFill>
              </a:defRPr>
            </a:lvl1pPr>
            <a:lvl2pPr indent="-304800" lvl="1" marL="914400" rtl="0" algn="l">
              <a:lnSpc>
                <a:spcPct val="90000"/>
              </a:lnSpc>
              <a:spcBef>
                <a:spcPts val="1000"/>
              </a:spcBef>
              <a:spcAft>
                <a:spcPts val="0"/>
              </a:spcAft>
              <a:buClr>
                <a:schemeClr val="lt1"/>
              </a:buClr>
              <a:buSzPts val="1200"/>
              <a:buChar char="•"/>
              <a:defRPr sz="1200">
                <a:solidFill>
                  <a:schemeClr val="lt1"/>
                </a:solidFill>
              </a:defRPr>
            </a:lvl2pPr>
            <a:lvl3pPr indent="-298450" lvl="2" marL="1371600" rtl="0" algn="l">
              <a:lnSpc>
                <a:spcPct val="90000"/>
              </a:lnSpc>
              <a:spcBef>
                <a:spcPts val="1000"/>
              </a:spcBef>
              <a:spcAft>
                <a:spcPts val="0"/>
              </a:spcAft>
              <a:buClr>
                <a:schemeClr val="lt1"/>
              </a:buClr>
              <a:buSzPts val="1100"/>
              <a:buChar char="•"/>
              <a:defRPr sz="1100">
                <a:solidFill>
                  <a:schemeClr val="lt1"/>
                </a:solidFill>
              </a:defRPr>
            </a:lvl3pPr>
            <a:lvl4pPr indent="-292100" lvl="3" marL="1828800" rtl="0" algn="l">
              <a:lnSpc>
                <a:spcPct val="90000"/>
              </a:lnSpc>
              <a:spcBef>
                <a:spcPts val="1000"/>
              </a:spcBef>
              <a:spcAft>
                <a:spcPts val="0"/>
              </a:spcAft>
              <a:buClr>
                <a:schemeClr val="lt1"/>
              </a:buClr>
              <a:buSzPts val="1000"/>
              <a:buChar char="•"/>
              <a:defRPr sz="1000">
                <a:solidFill>
                  <a:schemeClr val="lt1"/>
                </a:solidFill>
              </a:defRPr>
            </a:lvl4pPr>
            <a:lvl5pPr indent="-292100" lvl="4" marL="2286000" rtl="0" algn="l">
              <a:lnSpc>
                <a:spcPct val="90000"/>
              </a:lnSpc>
              <a:spcBef>
                <a:spcPts val="1000"/>
              </a:spcBef>
              <a:spcAft>
                <a:spcPts val="0"/>
              </a:spcAft>
              <a:buClr>
                <a:schemeClr val="lt1"/>
              </a:buClr>
              <a:buSzPts val="1000"/>
              <a:buChar char="•"/>
              <a:defRPr sz="1000">
                <a:solidFill>
                  <a:schemeClr val="lt1"/>
                </a:solidFill>
              </a:defRPr>
            </a:lvl5pPr>
            <a:lvl6pPr indent="-292100" lvl="5" marL="2743200" rtl="0" algn="l">
              <a:lnSpc>
                <a:spcPct val="90000"/>
              </a:lnSpc>
              <a:spcBef>
                <a:spcPts val="1000"/>
              </a:spcBef>
              <a:spcAft>
                <a:spcPts val="0"/>
              </a:spcAft>
              <a:buClr>
                <a:schemeClr val="lt1"/>
              </a:buClr>
              <a:buSzPts val="1000"/>
              <a:buChar char="•"/>
              <a:defRPr sz="1000">
                <a:solidFill>
                  <a:schemeClr val="lt1"/>
                </a:solidFill>
              </a:defRPr>
            </a:lvl6pPr>
            <a:lvl7pPr indent="-292100" lvl="6" marL="3200400" rtl="0" algn="l">
              <a:lnSpc>
                <a:spcPct val="90000"/>
              </a:lnSpc>
              <a:spcBef>
                <a:spcPts val="1000"/>
              </a:spcBef>
              <a:spcAft>
                <a:spcPts val="0"/>
              </a:spcAft>
              <a:buClr>
                <a:schemeClr val="lt1"/>
              </a:buClr>
              <a:buSzPts val="1000"/>
              <a:buChar char="•"/>
              <a:defRPr sz="1000">
                <a:solidFill>
                  <a:schemeClr val="lt1"/>
                </a:solidFill>
              </a:defRPr>
            </a:lvl7pPr>
            <a:lvl8pPr indent="-292100" lvl="7" marL="3657600" rtl="0" algn="l">
              <a:lnSpc>
                <a:spcPct val="90000"/>
              </a:lnSpc>
              <a:spcBef>
                <a:spcPts val="1000"/>
              </a:spcBef>
              <a:spcAft>
                <a:spcPts val="0"/>
              </a:spcAft>
              <a:buClr>
                <a:schemeClr val="lt1"/>
              </a:buClr>
              <a:buSzPts val="1000"/>
              <a:buChar char="•"/>
              <a:defRPr sz="1000">
                <a:solidFill>
                  <a:schemeClr val="lt1"/>
                </a:solidFill>
              </a:defRPr>
            </a:lvl8pPr>
            <a:lvl9pPr indent="-292100" lvl="8" marL="4114800" rtl="0" algn="l">
              <a:lnSpc>
                <a:spcPct val="90000"/>
              </a:lnSpc>
              <a:spcBef>
                <a:spcPts val="1000"/>
              </a:spcBef>
              <a:spcAft>
                <a:spcPts val="1000"/>
              </a:spcAft>
              <a:buClr>
                <a:schemeClr val="lt1"/>
              </a:buClr>
              <a:buSzPts val="1000"/>
              <a:buChar char="•"/>
              <a:defRPr sz="1000">
                <a:solidFill>
                  <a:schemeClr val="lt1"/>
                </a:solidFill>
              </a:defRPr>
            </a:lvl9pPr>
          </a:lstStyle>
          <a:p/>
        </p:txBody>
      </p:sp>
      <p:sp>
        <p:nvSpPr>
          <p:cNvPr id="355" name="Google Shape;355;p20"/>
          <p:cNvSpPr txBox="1"/>
          <p:nvPr>
            <p:ph idx="2" type="subTitle"/>
          </p:nvPr>
        </p:nvSpPr>
        <p:spPr>
          <a:xfrm>
            <a:off x="708600" y="2630075"/>
            <a:ext cx="2980200" cy="845400"/>
          </a:xfrm>
          <a:prstGeom prst="rect">
            <a:avLst/>
          </a:prstGeom>
        </p:spPr>
        <p:txBody>
          <a:bodyPr anchorCtr="0" anchor="b" bIns="0" lIns="0" spcFirstLastPara="1" rIns="0" wrap="square" tIns="0">
            <a:noAutofit/>
          </a:bodyPr>
          <a:lstStyle>
            <a:lvl1pPr lvl="0" rtl="0">
              <a:spcBef>
                <a:spcPts val="800"/>
              </a:spcBef>
              <a:spcAft>
                <a:spcPts val="0"/>
              </a:spcAft>
              <a:buNone/>
              <a:defRPr sz="2000">
                <a:solidFill>
                  <a:schemeClr val="lt1"/>
                </a:solidFill>
                <a:latin typeface="Ubuntu Light"/>
                <a:ea typeface="Ubuntu Light"/>
                <a:cs typeface="Ubuntu Light"/>
                <a:sym typeface="Ubuntu Light"/>
              </a:defRPr>
            </a:lvl1pPr>
            <a:lvl2pPr lvl="1" rtl="0">
              <a:spcBef>
                <a:spcPts val="1000"/>
              </a:spcBef>
              <a:spcAft>
                <a:spcPts val="0"/>
              </a:spcAft>
              <a:buNone/>
              <a:defRPr>
                <a:solidFill>
                  <a:schemeClr val="lt1"/>
                </a:solidFill>
                <a:latin typeface="Ubuntu Light"/>
                <a:ea typeface="Ubuntu Light"/>
                <a:cs typeface="Ubuntu Light"/>
                <a:sym typeface="Ubuntu Light"/>
              </a:defRPr>
            </a:lvl2pPr>
            <a:lvl3pPr lvl="2" rtl="0">
              <a:spcBef>
                <a:spcPts val="1000"/>
              </a:spcBef>
              <a:spcAft>
                <a:spcPts val="0"/>
              </a:spcAft>
              <a:buNone/>
              <a:defRPr>
                <a:solidFill>
                  <a:schemeClr val="lt1"/>
                </a:solidFill>
                <a:latin typeface="Ubuntu Light"/>
                <a:ea typeface="Ubuntu Light"/>
                <a:cs typeface="Ubuntu Light"/>
                <a:sym typeface="Ubuntu Light"/>
              </a:defRPr>
            </a:lvl3pPr>
            <a:lvl4pPr lvl="3" rtl="0">
              <a:spcBef>
                <a:spcPts val="1000"/>
              </a:spcBef>
              <a:spcAft>
                <a:spcPts val="0"/>
              </a:spcAft>
              <a:buNone/>
              <a:defRPr>
                <a:solidFill>
                  <a:schemeClr val="lt1"/>
                </a:solidFill>
                <a:latin typeface="Ubuntu Light"/>
                <a:ea typeface="Ubuntu Light"/>
                <a:cs typeface="Ubuntu Light"/>
                <a:sym typeface="Ubuntu Light"/>
              </a:defRPr>
            </a:lvl4pPr>
            <a:lvl5pPr lvl="4" rtl="0">
              <a:spcBef>
                <a:spcPts val="1000"/>
              </a:spcBef>
              <a:spcAft>
                <a:spcPts val="0"/>
              </a:spcAft>
              <a:buNone/>
              <a:defRPr>
                <a:solidFill>
                  <a:schemeClr val="lt1"/>
                </a:solidFill>
                <a:latin typeface="Ubuntu Light"/>
                <a:ea typeface="Ubuntu Light"/>
                <a:cs typeface="Ubuntu Light"/>
                <a:sym typeface="Ubuntu Light"/>
              </a:defRPr>
            </a:lvl5pPr>
            <a:lvl6pPr lvl="5" rtl="0">
              <a:spcBef>
                <a:spcPts val="1000"/>
              </a:spcBef>
              <a:spcAft>
                <a:spcPts val="0"/>
              </a:spcAft>
              <a:buNone/>
              <a:defRPr>
                <a:solidFill>
                  <a:schemeClr val="lt1"/>
                </a:solidFill>
                <a:latin typeface="Ubuntu Light"/>
                <a:ea typeface="Ubuntu Light"/>
                <a:cs typeface="Ubuntu Light"/>
                <a:sym typeface="Ubuntu Light"/>
              </a:defRPr>
            </a:lvl6pPr>
            <a:lvl7pPr lvl="6" rtl="0">
              <a:spcBef>
                <a:spcPts val="1000"/>
              </a:spcBef>
              <a:spcAft>
                <a:spcPts val="0"/>
              </a:spcAft>
              <a:buNone/>
              <a:defRPr>
                <a:solidFill>
                  <a:schemeClr val="lt1"/>
                </a:solidFill>
                <a:latin typeface="Ubuntu Light"/>
                <a:ea typeface="Ubuntu Light"/>
                <a:cs typeface="Ubuntu Light"/>
                <a:sym typeface="Ubuntu Light"/>
              </a:defRPr>
            </a:lvl7pPr>
            <a:lvl8pPr lvl="7" rtl="0">
              <a:spcBef>
                <a:spcPts val="1000"/>
              </a:spcBef>
              <a:spcAft>
                <a:spcPts val="0"/>
              </a:spcAft>
              <a:buNone/>
              <a:defRPr>
                <a:solidFill>
                  <a:schemeClr val="lt1"/>
                </a:solidFill>
                <a:latin typeface="Ubuntu Light"/>
                <a:ea typeface="Ubuntu Light"/>
                <a:cs typeface="Ubuntu Light"/>
                <a:sym typeface="Ubuntu Light"/>
              </a:defRPr>
            </a:lvl8pPr>
            <a:lvl9pPr lvl="8" rtl="0">
              <a:spcBef>
                <a:spcPts val="1000"/>
              </a:spcBef>
              <a:spcAft>
                <a:spcPts val="1000"/>
              </a:spcAft>
              <a:buNone/>
              <a:defRPr>
                <a:solidFill>
                  <a:schemeClr val="lt1"/>
                </a:solidFill>
                <a:latin typeface="Ubuntu Light"/>
                <a:ea typeface="Ubuntu Light"/>
                <a:cs typeface="Ubuntu Light"/>
                <a:sym typeface="Ubuntu Light"/>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 Full Color">
  <p:cSld name="TITLE_1">
    <p:spTree>
      <p:nvGrpSpPr>
        <p:cNvPr id="51" name="Shape 51"/>
        <p:cNvGrpSpPr/>
        <p:nvPr/>
      </p:nvGrpSpPr>
      <p:grpSpPr>
        <a:xfrm>
          <a:off x="0" y="0"/>
          <a:ext cx="0" cy="0"/>
          <a:chOff x="0" y="0"/>
          <a:chExt cx="0" cy="0"/>
        </a:xfrm>
      </p:grpSpPr>
      <p:sp>
        <p:nvSpPr>
          <p:cNvPr id="52" name="Google Shape;52;p3"/>
          <p:cNvSpPr/>
          <p:nvPr/>
        </p:nvSpPr>
        <p:spPr>
          <a:xfrm>
            <a:off x="0" y="0"/>
            <a:ext cx="9144000" cy="5143500"/>
          </a:xfrm>
          <a:prstGeom prst="rect">
            <a:avLst/>
          </a:prstGeom>
          <a:gradFill>
            <a:gsLst>
              <a:gs pos="0">
                <a:srgbClr val="2C001E"/>
              </a:gs>
              <a:gs pos="68000">
                <a:srgbClr val="740946"/>
              </a:gs>
              <a:gs pos="100000">
                <a:srgbClr val="E9500E"/>
              </a:gs>
            </a:gsLst>
            <a:lin ang="959990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3"/>
          <p:cNvSpPr/>
          <p:nvPr/>
        </p:nvSpPr>
        <p:spPr>
          <a:xfrm>
            <a:off x="0" y="0"/>
            <a:ext cx="9147366" cy="3322349"/>
          </a:xfrm>
          <a:custGeom>
            <a:rect b="b" l="l" r="r" t="t"/>
            <a:pathLst>
              <a:path extrusionOk="0" h="7301865" w="20104100">
                <a:moveTo>
                  <a:pt x="20104099" y="0"/>
                </a:moveTo>
                <a:lnTo>
                  <a:pt x="0" y="0"/>
                </a:lnTo>
                <a:lnTo>
                  <a:pt x="0" y="7301589"/>
                </a:lnTo>
                <a:lnTo>
                  <a:pt x="20104099" y="4778681"/>
                </a:lnTo>
                <a:lnTo>
                  <a:pt x="20104099" y="0"/>
                </a:lnTo>
                <a:close/>
              </a:path>
            </a:pathLst>
          </a:custGeom>
          <a:solidFill>
            <a:srgbClr val="772953">
              <a:alpha val="1961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54" name="Google Shape;54;p3"/>
          <p:cNvSpPr/>
          <p:nvPr/>
        </p:nvSpPr>
        <p:spPr>
          <a:xfrm>
            <a:off x="5038725" y="0"/>
            <a:ext cx="4107069" cy="4051595"/>
          </a:xfrm>
          <a:custGeom>
            <a:rect b="b" l="l" r="r" t="t"/>
            <a:pathLst>
              <a:path extrusionOk="0" h="8904605" w="9026525">
                <a:moveTo>
                  <a:pt x="9025903" y="0"/>
                </a:moveTo>
                <a:lnTo>
                  <a:pt x="0" y="0"/>
                </a:lnTo>
                <a:lnTo>
                  <a:pt x="9025903" y="8904378"/>
                </a:lnTo>
                <a:lnTo>
                  <a:pt x="9025903" y="0"/>
                </a:lnTo>
                <a:close/>
              </a:path>
            </a:pathLst>
          </a:custGeom>
          <a:solidFill>
            <a:srgbClr val="772953">
              <a:alpha val="1569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55" name="Google Shape;55;p3"/>
          <p:cNvSpPr/>
          <p:nvPr/>
        </p:nvSpPr>
        <p:spPr>
          <a:xfrm>
            <a:off x="5143500" y="2171547"/>
            <a:ext cx="4002189" cy="2973038"/>
          </a:xfrm>
          <a:custGeom>
            <a:rect b="b" l="l" r="r" t="t"/>
            <a:pathLst>
              <a:path extrusionOk="0" h="6534150" w="8796019">
                <a:moveTo>
                  <a:pt x="8795543" y="0"/>
                </a:moveTo>
                <a:lnTo>
                  <a:pt x="0" y="6533832"/>
                </a:lnTo>
                <a:lnTo>
                  <a:pt x="8795543" y="6533832"/>
                </a:lnTo>
                <a:lnTo>
                  <a:pt x="8795543" y="0"/>
                </a:lnTo>
                <a:close/>
              </a:path>
            </a:pathLst>
          </a:custGeom>
          <a:solidFill>
            <a:srgbClr val="772953">
              <a:alpha val="1961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56" name="Google Shape;56;p3"/>
          <p:cNvSpPr/>
          <p:nvPr/>
        </p:nvSpPr>
        <p:spPr>
          <a:xfrm>
            <a:off x="7456541" y="2173346"/>
            <a:ext cx="1688189" cy="1877434"/>
          </a:xfrm>
          <a:custGeom>
            <a:rect b="b" l="l" r="r" t="t"/>
            <a:pathLst>
              <a:path extrusionOk="0" h="4126229" w="3710305">
                <a:moveTo>
                  <a:pt x="3710065" y="0"/>
                </a:moveTo>
                <a:lnTo>
                  <a:pt x="0" y="465587"/>
                </a:lnTo>
                <a:lnTo>
                  <a:pt x="3710065" y="4125696"/>
                </a:lnTo>
                <a:lnTo>
                  <a:pt x="3710065" y="0"/>
                </a:lnTo>
                <a:close/>
              </a:path>
            </a:pathLst>
          </a:custGeom>
          <a:solidFill>
            <a:srgbClr val="772953">
              <a:alpha val="1373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grpSp>
        <p:nvGrpSpPr>
          <p:cNvPr id="57" name="Google Shape;57;p3"/>
          <p:cNvGrpSpPr/>
          <p:nvPr/>
        </p:nvGrpSpPr>
        <p:grpSpPr>
          <a:xfrm>
            <a:off x="5280088" y="4555162"/>
            <a:ext cx="3624430" cy="328807"/>
            <a:chOff x="5280088" y="4555162"/>
            <a:chExt cx="3624430" cy="328807"/>
          </a:xfrm>
        </p:grpSpPr>
        <p:sp>
          <p:nvSpPr>
            <p:cNvPr id="58" name="Google Shape;58;p3"/>
            <p:cNvSpPr/>
            <p:nvPr/>
          </p:nvSpPr>
          <p:spPr>
            <a:xfrm>
              <a:off x="7441836" y="4661865"/>
              <a:ext cx="175377" cy="221605"/>
            </a:xfrm>
            <a:custGeom>
              <a:rect b="b" l="l" r="r" t="t"/>
              <a:pathLst>
                <a:path extrusionOk="0" h="487044" w="385444">
                  <a:moveTo>
                    <a:pt x="85212" y="0"/>
                  </a:moveTo>
                  <a:lnTo>
                    <a:pt x="0" y="0"/>
                  </a:lnTo>
                  <a:lnTo>
                    <a:pt x="0" y="267562"/>
                  </a:lnTo>
                  <a:lnTo>
                    <a:pt x="2516" y="313955"/>
                  </a:lnTo>
                  <a:lnTo>
                    <a:pt x="10083" y="355989"/>
                  </a:lnTo>
                  <a:lnTo>
                    <a:pt x="23363" y="393218"/>
                  </a:lnTo>
                  <a:lnTo>
                    <a:pt x="55429" y="439007"/>
                  </a:lnTo>
                  <a:lnTo>
                    <a:pt x="103546" y="470530"/>
                  </a:lnTo>
                  <a:lnTo>
                    <a:pt x="145462" y="482550"/>
                  </a:lnTo>
                  <a:lnTo>
                    <a:pt x="196088" y="486561"/>
                  </a:lnTo>
                  <a:lnTo>
                    <a:pt x="226758" y="486046"/>
                  </a:lnTo>
                  <a:lnTo>
                    <a:pt x="282426" y="481927"/>
                  </a:lnTo>
                  <a:lnTo>
                    <a:pt x="330303" y="474254"/>
                  </a:lnTo>
                  <a:lnTo>
                    <a:pt x="369017" y="466464"/>
                  </a:lnTo>
                  <a:lnTo>
                    <a:pt x="384857" y="462739"/>
                  </a:lnTo>
                  <a:lnTo>
                    <a:pt x="384857" y="411432"/>
                  </a:lnTo>
                  <a:lnTo>
                    <a:pt x="205260" y="411432"/>
                  </a:lnTo>
                  <a:lnTo>
                    <a:pt x="175075" y="409084"/>
                  </a:lnTo>
                  <a:lnTo>
                    <a:pt x="128799" y="390295"/>
                  </a:lnTo>
                  <a:lnTo>
                    <a:pt x="100677" y="351981"/>
                  </a:lnTo>
                  <a:lnTo>
                    <a:pt x="86930" y="289674"/>
                  </a:lnTo>
                  <a:lnTo>
                    <a:pt x="85212" y="249238"/>
                  </a:lnTo>
                  <a:lnTo>
                    <a:pt x="85212" y="0"/>
                  </a:lnTo>
                  <a:close/>
                </a:path>
                <a:path extrusionOk="0" h="487044" w="385444">
                  <a:moveTo>
                    <a:pt x="384857" y="0"/>
                  </a:moveTo>
                  <a:lnTo>
                    <a:pt x="299634" y="0"/>
                  </a:lnTo>
                  <a:lnTo>
                    <a:pt x="299634" y="402270"/>
                  </a:lnTo>
                  <a:lnTo>
                    <a:pt x="296577" y="403495"/>
                  </a:lnTo>
                  <a:lnTo>
                    <a:pt x="254618" y="408874"/>
                  </a:lnTo>
                  <a:lnTo>
                    <a:pt x="212187" y="411373"/>
                  </a:lnTo>
                  <a:lnTo>
                    <a:pt x="205260" y="411432"/>
                  </a:lnTo>
                  <a:lnTo>
                    <a:pt x="384857" y="411432"/>
                  </a:lnTo>
                  <a:lnTo>
                    <a:pt x="384857"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59" name="Google Shape;59;p3"/>
            <p:cNvSpPr/>
            <p:nvPr/>
          </p:nvSpPr>
          <p:spPr>
            <a:xfrm>
              <a:off x="7672708" y="4555172"/>
              <a:ext cx="190979" cy="328797"/>
            </a:xfrm>
            <a:custGeom>
              <a:rect b="b" l="l" r="r" t="t"/>
              <a:pathLst>
                <a:path extrusionOk="0" h="722630" w="419734">
                  <a:moveTo>
                    <a:pt x="85222" y="0"/>
                  </a:moveTo>
                  <a:lnTo>
                    <a:pt x="0" y="14659"/>
                  </a:lnTo>
                  <a:lnTo>
                    <a:pt x="0" y="697329"/>
                  </a:lnTo>
                  <a:lnTo>
                    <a:pt x="53257" y="709704"/>
                  </a:lnTo>
                  <a:lnTo>
                    <a:pt x="98905" y="717438"/>
                  </a:lnTo>
                  <a:lnTo>
                    <a:pt x="151592" y="721557"/>
                  </a:lnTo>
                  <a:lnTo>
                    <a:pt x="180518" y="722072"/>
                  </a:lnTo>
                  <a:lnTo>
                    <a:pt x="207323" y="720983"/>
                  </a:lnTo>
                  <a:lnTo>
                    <a:pt x="256802" y="712278"/>
                  </a:lnTo>
                  <a:lnTo>
                    <a:pt x="300670" y="695046"/>
                  </a:lnTo>
                  <a:lnTo>
                    <a:pt x="338237" y="670308"/>
                  </a:lnTo>
                  <a:lnTo>
                    <a:pt x="361769" y="646943"/>
                  </a:lnTo>
                  <a:lnTo>
                    <a:pt x="179607" y="646943"/>
                  </a:lnTo>
                  <a:lnTo>
                    <a:pt x="162907" y="646743"/>
                  </a:lnTo>
                  <a:lnTo>
                    <a:pt x="121420" y="643729"/>
                  </a:lnTo>
                  <a:lnTo>
                    <a:pt x="85222" y="636860"/>
                  </a:lnTo>
                  <a:lnTo>
                    <a:pt x="85222" y="335382"/>
                  </a:lnTo>
                  <a:lnTo>
                    <a:pt x="130121" y="310639"/>
                  </a:lnTo>
                  <a:lnTo>
                    <a:pt x="177193" y="299469"/>
                  </a:lnTo>
                  <a:lnTo>
                    <a:pt x="194266" y="298723"/>
                  </a:lnTo>
                  <a:lnTo>
                    <a:pt x="367877" y="298723"/>
                  </a:lnTo>
                  <a:lnTo>
                    <a:pt x="363779" y="293237"/>
                  </a:lnTo>
                  <a:lnTo>
                    <a:pt x="349263" y="277656"/>
                  </a:lnTo>
                  <a:lnTo>
                    <a:pt x="333200" y="263910"/>
                  </a:lnTo>
                  <a:lnTo>
                    <a:pt x="321000" y="255657"/>
                  </a:lnTo>
                  <a:lnTo>
                    <a:pt x="85222" y="255657"/>
                  </a:lnTo>
                  <a:lnTo>
                    <a:pt x="85222" y="0"/>
                  </a:lnTo>
                  <a:close/>
                </a:path>
                <a:path extrusionOk="0" h="722630" w="419734">
                  <a:moveTo>
                    <a:pt x="367877" y="298723"/>
                  </a:moveTo>
                  <a:lnTo>
                    <a:pt x="194266" y="298723"/>
                  </a:lnTo>
                  <a:lnTo>
                    <a:pt x="211927" y="299555"/>
                  </a:lnTo>
                  <a:lnTo>
                    <a:pt x="228278" y="302049"/>
                  </a:lnTo>
                  <a:lnTo>
                    <a:pt x="269486" y="319289"/>
                  </a:lnTo>
                  <a:lnTo>
                    <a:pt x="299645" y="348670"/>
                  </a:lnTo>
                  <a:lnTo>
                    <a:pt x="319223" y="388612"/>
                  </a:lnTo>
                  <a:lnTo>
                    <a:pt x="328961" y="437328"/>
                  </a:lnTo>
                  <a:lnTo>
                    <a:pt x="330796" y="472823"/>
                  </a:lnTo>
                  <a:lnTo>
                    <a:pt x="328218" y="512144"/>
                  </a:lnTo>
                  <a:lnTo>
                    <a:pt x="307600" y="576521"/>
                  </a:lnTo>
                  <a:lnTo>
                    <a:pt x="267227" y="621424"/>
                  </a:lnTo>
                  <a:lnTo>
                    <a:pt x="212248" y="644107"/>
                  </a:lnTo>
                  <a:lnTo>
                    <a:pt x="179607" y="646943"/>
                  </a:lnTo>
                  <a:lnTo>
                    <a:pt x="361769" y="646943"/>
                  </a:lnTo>
                  <a:lnTo>
                    <a:pt x="393362" y="599089"/>
                  </a:lnTo>
                  <a:lnTo>
                    <a:pt x="410141" y="552987"/>
                  </a:lnTo>
                  <a:lnTo>
                    <a:pt x="418622" y="500976"/>
                  </a:lnTo>
                  <a:lnTo>
                    <a:pt x="419683" y="472823"/>
                  </a:lnTo>
                  <a:lnTo>
                    <a:pt x="418794" y="445910"/>
                  </a:lnTo>
                  <a:lnTo>
                    <a:pt x="411688" y="395520"/>
                  </a:lnTo>
                  <a:lnTo>
                    <a:pt x="397540" y="349934"/>
                  </a:lnTo>
                  <a:lnTo>
                    <a:pt x="376696" y="310531"/>
                  </a:lnTo>
                  <a:lnTo>
                    <a:pt x="367877" y="298723"/>
                  </a:lnTo>
                  <a:close/>
                </a:path>
                <a:path extrusionOk="0" h="722630" w="419734">
                  <a:moveTo>
                    <a:pt x="205260" y="223595"/>
                  </a:moveTo>
                  <a:lnTo>
                    <a:pt x="166430" y="226343"/>
                  </a:lnTo>
                  <a:lnTo>
                    <a:pt x="117608" y="240029"/>
                  </a:lnTo>
                  <a:lnTo>
                    <a:pt x="85222" y="255657"/>
                  </a:lnTo>
                  <a:lnTo>
                    <a:pt x="321000" y="255657"/>
                  </a:lnTo>
                  <a:lnTo>
                    <a:pt x="275789" y="233901"/>
                  </a:lnTo>
                  <a:lnTo>
                    <a:pt x="230200" y="224740"/>
                  </a:lnTo>
                  <a:lnTo>
                    <a:pt x="205260" y="223595"/>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60" name="Google Shape;60;p3"/>
            <p:cNvSpPr/>
            <p:nvPr/>
          </p:nvSpPr>
          <p:spPr>
            <a:xfrm>
              <a:off x="7904832" y="4661865"/>
              <a:ext cx="175377" cy="221605"/>
            </a:xfrm>
            <a:custGeom>
              <a:rect b="b" l="l" r="r" t="t"/>
              <a:pathLst>
                <a:path extrusionOk="0" h="487044" w="385444">
                  <a:moveTo>
                    <a:pt x="85212" y="0"/>
                  </a:moveTo>
                  <a:lnTo>
                    <a:pt x="0" y="0"/>
                  </a:lnTo>
                  <a:lnTo>
                    <a:pt x="0" y="267562"/>
                  </a:lnTo>
                  <a:lnTo>
                    <a:pt x="2515" y="313955"/>
                  </a:lnTo>
                  <a:lnTo>
                    <a:pt x="10072" y="355989"/>
                  </a:lnTo>
                  <a:lnTo>
                    <a:pt x="23361" y="393218"/>
                  </a:lnTo>
                  <a:lnTo>
                    <a:pt x="55429" y="439007"/>
                  </a:lnTo>
                  <a:lnTo>
                    <a:pt x="103546" y="470530"/>
                  </a:lnTo>
                  <a:lnTo>
                    <a:pt x="145464" y="482550"/>
                  </a:lnTo>
                  <a:lnTo>
                    <a:pt x="196098" y="486561"/>
                  </a:lnTo>
                  <a:lnTo>
                    <a:pt x="226763" y="486046"/>
                  </a:lnTo>
                  <a:lnTo>
                    <a:pt x="282426" y="481927"/>
                  </a:lnTo>
                  <a:lnTo>
                    <a:pt x="330303" y="474254"/>
                  </a:lnTo>
                  <a:lnTo>
                    <a:pt x="369017" y="466464"/>
                  </a:lnTo>
                  <a:lnTo>
                    <a:pt x="384857" y="462739"/>
                  </a:lnTo>
                  <a:lnTo>
                    <a:pt x="384857" y="411432"/>
                  </a:lnTo>
                  <a:lnTo>
                    <a:pt x="205260" y="411432"/>
                  </a:lnTo>
                  <a:lnTo>
                    <a:pt x="175070" y="409084"/>
                  </a:lnTo>
                  <a:lnTo>
                    <a:pt x="128798" y="390295"/>
                  </a:lnTo>
                  <a:lnTo>
                    <a:pt x="100681" y="351981"/>
                  </a:lnTo>
                  <a:lnTo>
                    <a:pt x="86931" y="289674"/>
                  </a:lnTo>
                  <a:lnTo>
                    <a:pt x="85212" y="249238"/>
                  </a:lnTo>
                  <a:lnTo>
                    <a:pt x="85212" y="0"/>
                  </a:lnTo>
                  <a:close/>
                </a:path>
                <a:path extrusionOk="0" h="487044" w="385444">
                  <a:moveTo>
                    <a:pt x="384857" y="0"/>
                  </a:moveTo>
                  <a:lnTo>
                    <a:pt x="299634" y="0"/>
                  </a:lnTo>
                  <a:lnTo>
                    <a:pt x="299634" y="402270"/>
                  </a:lnTo>
                  <a:lnTo>
                    <a:pt x="296577" y="403495"/>
                  </a:lnTo>
                  <a:lnTo>
                    <a:pt x="254618" y="408874"/>
                  </a:lnTo>
                  <a:lnTo>
                    <a:pt x="212187" y="411373"/>
                  </a:lnTo>
                  <a:lnTo>
                    <a:pt x="205260" y="411432"/>
                  </a:lnTo>
                  <a:lnTo>
                    <a:pt x="384857" y="411432"/>
                  </a:lnTo>
                  <a:lnTo>
                    <a:pt x="384857"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61" name="Google Shape;61;p3"/>
            <p:cNvSpPr/>
            <p:nvPr/>
          </p:nvSpPr>
          <p:spPr>
            <a:xfrm>
              <a:off x="8135704" y="4657276"/>
              <a:ext cx="175377" cy="221605"/>
            </a:xfrm>
            <a:custGeom>
              <a:rect b="b" l="l" r="r" t="t"/>
              <a:pathLst>
                <a:path extrusionOk="0" h="487044" w="385444">
                  <a:moveTo>
                    <a:pt x="189680" y="0"/>
                  </a:moveTo>
                  <a:lnTo>
                    <a:pt x="130119" y="2064"/>
                  </a:lnTo>
                  <a:lnTo>
                    <a:pt x="77892" y="8251"/>
                  </a:lnTo>
                  <a:lnTo>
                    <a:pt x="34124" y="16269"/>
                  </a:lnTo>
                  <a:lnTo>
                    <a:pt x="0" y="23831"/>
                  </a:lnTo>
                  <a:lnTo>
                    <a:pt x="0" y="486571"/>
                  </a:lnTo>
                  <a:lnTo>
                    <a:pt x="85222" y="486571"/>
                  </a:lnTo>
                  <a:lnTo>
                    <a:pt x="85222" y="84301"/>
                  </a:lnTo>
                  <a:lnTo>
                    <a:pt x="88269" y="83704"/>
                  </a:lnTo>
                  <a:lnTo>
                    <a:pt x="130887" y="77696"/>
                  </a:lnTo>
                  <a:lnTo>
                    <a:pt x="173582" y="75197"/>
                  </a:lnTo>
                  <a:lnTo>
                    <a:pt x="353818" y="75139"/>
                  </a:lnTo>
                  <a:lnTo>
                    <a:pt x="344083" y="60940"/>
                  </a:lnTo>
                  <a:lnTo>
                    <a:pt x="301901" y="24860"/>
                  </a:lnTo>
                  <a:lnTo>
                    <a:pt x="264072" y="9029"/>
                  </a:lnTo>
                  <a:lnTo>
                    <a:pt x="216881" y="1004"/>
                  </a:lnTo>
                  <a:lnTo>
                    <a:pt x="189680" y="0"/>
                  </a:lnTo>
                  <a:close/>
                </a:path>
                <a:path extrusionOk="0" h="487044" w="385444">
                  <a:moveTo>
                    <a:pt x="353818" y="75139"/>
                  </a:moveTo>
                  <a:lnTo>
                    <a:pt x="180518" y="75139"/>
                  </a:lnTo>
                  <a:lnTo>
                    <a:pt x="196773" y="75683"/>
                  </a:lnTo>
                  <a:lnTo>
                    <a:pt x="211662" y="77315"/>
                  </a:lnTo>
                  <a:lnTo>
                    <a:pt x="248211" y="88865"/>
                  </a:lnTo>
                  <a:lnTo>
                    <a:pt x="280368" y="122164"/>
                  </a:lnTo>
                  <a:lnTo>
                    <a:pt x="293676" y="162194"/>
                  </a:lnTo>
                  <a:lnTo>
                    <a:pt x="299261" y="216145"/>
                  </a:lnTo>
                  <a:lnTo>
                    <a:pt x="299634" y="237333"/>
                  </a:lnTo>
                  <a:lnTo>
                    <a:pt x="299634" y="486571"/>
                  </a:lnTo>
                  <a:lnTo>
                    <a:pt x="384857" y="486571"/>
                  </a:lnTo>
                  <a:lnTo>
                    <a:pt x="384788" y="216145"/>
                  </a:lnTo>
                  <a:lnTo>
                    <a:pt x="382561" y="172507"/>
                  </a:lnTo>
                  <a:lnTo>
                    <a:pt x="375695" y="130121"/>
                  </a:lnTo>
                  <a:lnTo>
                    <a:pt x="363203" y="92672"/>
                  </a:lnTo>
                  <a:lnTo>
                    <a:pt x="354450" y="76060"/>
                  </a:lnTo>
                  <a:lnTo>
                    <a:pt x="353818" y="75139"/>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62" name="Google Shape;62;p3"/>
            <p:cNvSpPr/>
            <p:nvPr/>
          </p:nvSpPr>
          <p:spPr>
            <a:xfrm>
              <a:off x="8361571" y="4594765"/>
              <a:ext cx="129727" cy="288636"/>
            </a:xfrm>
            <a:custGeom>
              <a:rect b="b" l="l" r="r" t="t"/>
              <a:pathLst>
                <a:path extrusionOk="0" h="634364" w="285115">
                  <a:moveTo>
                    <a:pt x="85233" y="0"/>
                  </a:moveTo>
                  <a:lnTo>
                    <a:pt x="0" y="14659"/>
                  </a:lnTo>
                  <a:lnTo>
                    <a:pt x="0" y="439840"/>
                  </a:lnTo>
                  <a:lnTo>
                    <a:pt x="1952" y="484630"/>
                  </a:lnTo>
                  <a:lnTo>
                    <a:pt x="7800" y="523680"/>
                  </a:lnTo>
                  <a:lnTo>
                    <a:pt x="25929" y="571537"/>
                  </a:lnTo>
                  <a:lnTo>
                    <a:pt x="57165" y="606265"/>
                  </a:lnTo>
                  <a:lnTo>
                    <a:pt x="102554" y="627142"/>
                  </a:lnTo>
                  <a:lnTo>
                    <a:pt x="142638" y="633323"/>
                  </a:lnTo>
                  <a:lnTo>
                    <a:pt x="165858" y="634095"/>
                  </a:lnTo>
                  <a:lnTo>
                    <a:pt x="185934" y="633465"/>
                  </a:lnTo>
                  <a:lnTo>
                    <a:pt x="239626" y="624022"/>
                  </a:lnTo>
                  <a:lnTo>
                    <a:pt x="277337" y="610970"/>
                  </a:lnTo>
                  <a:lnTo>
                    <a:pt x="284986" y="607531"/>
                  </a:lnTo>
                  <a:lnTo>
                    <a:pt x="272208" y="558967"/>
                  </a:lnTo>
                  <a:lnTo>
                    <a:pt x="173188" y="558967"/>
                  </a:lnTo>
                  <a:lnTo>
                    <a:pt x="162537" y="558622"/>
                  </a:lnTo>
                  <a:lnTo>
                    <a:pt x="119590" y="546023"/>
                  </a:lnTo>
                  <a:lnTo>
                    <a:pt x="93822" y="509081"/>
                  </a:lnTo>
                  <a:lnTo>
                    <a:pt x="86603" y="471566"/>
                  </a:lnTo>
                  <a:lnTo>
                    <a:pt x="85233" y="219009"/>
                  </a:lnTo>
                  <a:lnTo>
                    <a:pt x="265751" y="219009"/>
                  </a:lnTo>
                  <a:lnTo>
                    <a:pt x="265751" y="147534"/>
                  </a:lnTo>
                  <a:lnTo>
                    <a:pt x="85233" y="147534"/>
                  </a:lnTo>
                  <a:lnTo>
                    <a:pt x="85233" y="0"/>
                  </a:lnTo>
                  <a:close/>
                </a:path>
                <a:path extrusionOk="0" h="634364" w="285115">
                  <a:moveTo>
                    <a:pt x="266662" y="537889"/>
                  </a:moveTo>
                  <a:lnTo>
                    <a:pt x="223021" y="554068"/>
                  </a:lnTo>
                  <a:lnTo>
                    <a:pt x="173188" y="558967"/>
                  </a:lnTo>
                  <a:lnTo>
                    <a:pt x="272208" y="558967"/>
                  </a:lnTo>
                  <a:lnTo>
                    <a:pt x="266662" y="537889"/>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63" name="Google Shape;63;p3"/>
            <p:cNvSpPr/>
            <p:nvPr/>
          </p:nvSpPr>
          <p:spPr>
            <a:xfrm>
              <a:off x="8518266" y="4661865"/>
              <a:ext cx="175377" cy="221605"/>
            </a:xfrm>
            <a:custGeom>
              <a:rect b="b" l="l" r="r" t="t"/>
              <a:pathLst>
                <a:path extrusionOk="0" h="487044" w="385444">
                  <a:moveTo>
                    <a:pt x="85233" y="0"/>
                  </a:moveTo>
                  <a:lnTo>
                    <a:pt x="0" y="0"/>
                  </a:lnTo>
                  <a:lnTo>
                    <a:pt x="0" y="267562"/>
                  </a:lnTo>
                  <a:lnTo>
                    <a:pt x="2516" y="313955"/>
                  </a:lnTo>
                  <a:lnTo>
                    <a:pt x="10083" y="355989"/>
                  </a:lnTo>
                  <a:lnTo>
                    <a:pt x="23371" y="393218"/>
                  </a:lnTo>
                  <a:lnTo>
                    <a:pt x="55433" y="439007"/>
                  </a:lnTo>
                  <a:lnTo>
                    <a:pt x="103557" y="470530"/>
                  </a:lnTo>
                  <a:lnTo>
                    <a:pt x="145473" y="482550"/>
                  </a:lnTo>
                  <a:lnTo>
                    <a:pt x="196098" y="486561"/>
                  </a:lnTo>
                  <a:lnTo>
                    <a:pt x="226769" y="486046"/>
                  </a:lnTo>
                  <a:lnTo>
                    <a:pt x="282436" y="481927"/>
                  </a:lnTo>
                  <a:lnTo>
                    <a:pt x="330314" y="474254"/>
                  </a:lnTo>
                  <a:lnTo>
                    <a:pt x="369027" y="466464"/>
                  </a:lnTo>
                  <a:lnTo>
                    <a:pt x="384867" y="462739"/>
                  </a:lnTo>
                  <a:lnTo>
                    <a:pt x="384867" y="411432"/>
                  </a:lnTo>
                  <a:lnTo>
                    <a:pt x="205260" y="411432"/>
                  </a:lnTo>
                  <a:lnTo>
                    <a:pt x="175076" y="409084"/>
                  </a:lnTo>
                  <a:lnTo>
                    <a:pt x="128808" y="390295"/>
                  </a:lnTo>
                  <a:lnTo>
                    <a:pt x="100693" y="351981"/>
                  </a:lnTo>
                  <a:lnTo>
                    <a:pt x="86950" y="289674"/>
                  </a:lnTo>
                  <a:lnTo>
                    <a:pt x="85233" y="249238"/>
                  </a:lnTo>
                  <a:lnTo>
                    <a:pt x="85233" y="0"/>
                  </a:lnTo>
                  <a:close/>
                </a:path>
                <a:path extrusionOk="0" h="487044" w="385444">
                  <a:moveTo>
                    <a:pt x="384867" y="0"/>
                  </a:moveTo>
                  <a:lnTo>
                    <a:pt x="299645" y="0"/>
                  </a:lnTo>
                  <a:lnTo>
                    <a:pt x="299645" y="402270"/>
                  </a:lnTo>
                  <a:lnTo>
                    <a:pt x="296577" y="403495"/>
                  </a:lnTo>
                  <a:lnTo>
                    <a:pt x="254624" y="408874"/>
                  </a:lnTo>
                  <a:lnTo>
                    <a:pt x="212189" y="411373"/>
                  </a:lnTo>
                  <a:lnTo>
                    <a:pt x="205260" y="411432"/>
                  </a:lnTo>
                  <a:lnTo>
                    <a:pt x="384867" y="411432"/>
                  </a:lnTo>
                  <a:lnTo>
                    <a:pt x="384867"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64" name="Google Shape;64;p3"/>
            <p:cNvSpPr/>
            <p:nvPr/>
          </p:nvSpPr>
          <p:spPr>
            <a:xfrm>
              <a:off x="8729141" y="4555162"/>
              <a:ext cx="175377" cy="175377"/>
            </a:xfrm>
            <a:custGeom>
              <a:rect b="b" l="l" r="r" t="t"/>
              <a:pathLst>
                <a:path extrusionOk="0" h="385444" w="385444">
                  <a:moveTo>
                    <a:pt x="192412" y="0"/>
                  </a:moveTo>
                  <a:lnTo>
                    <a:pt x="148293" y="5081"/>
                  </a:lnTo>
                  <a:lnTo>
                    <a:pt x="107793" y="19556"/>
                  </a:lnTo>
                  <a:lnTo>
                    <a:pt x="72067" y="42271"/>
                  </a:lnTo>
                  <a:lnTo>
                    <a:pt x="42270" y="72069"/>
                  </a:lnTo>
                  <a:lnTo>
                    <a:pt x="19556" y="107797"/>
                  </a:lnTo>
                  <a:lnTo>
                    <a:pt x="5081" y="148300"/>
                  </a:lnTo>
                  <a:lnTo>
                    <a:pt x="0" y="192423"/>
                  </a:lnTo>
                  <a:lnTo>
                    <a:pt x="5081" y="236543"/>
                  </a:lnTo>
                  <a:lnTo>
                    <a:pt x="19556" y="277046"/>
                  </a:lnTo>
                  <a:lnTo>
                    <a:pt x="42270" y="312777"/>
                  </a:lnTo>
                  <a:lnTo>
                    <a:pt x="72067" y="342578"/>
                  </a:lnTo>
                  <a:lnTo>
                    <a:pt x="107793" y="365296"/>
                  </a:lnTo>
                  <a:lnTo>
                    <a:pt x="148293" y="379774"/>
                  </a:lnTo>
                  <a:lnTo>
                    <a:pt x="192412" y="384857"/>
                  </a:lnTo>
                  <a:lnTo>
                    <a:pt x="236540" y="379774"/>
                  </a:lnTo>
                  <a:lnTo>
                    <a:pt x="277047" y="365296"/>
                  </a:lnTo>
                  <a:lnTo>
                    <a:pt x="312779" y="342578"/>
                  </a:lnTo>
                  <a:lnTo>
                    <a:pt x="342581" y="312777"/>
                  </a:lnTo>
                  <a:lnTo>
                    <a:pt x="365298" y="277046"/>
                  </a:lnTo>
                  <a:lnTo>
                    <a:pt x="379775" y="236543"/>
                  </a:lnTo>
                  <a:lnTo>
                    <a:pt x="384857" y="192423"/>
                  </a:lnTo>
                  <a:lnTo>
                    <a:pt x="379775" y="148300"/>
                  </a:lnTo>
                  <a:lnTo>
                    <a:pt x="365298" y="107797"/>
                  </a:lnTo>
                  <a:lnTo>
                    <a:pt x="342581" y="72069"/>
                  </a:lnTo>
                  <a:lnTo>
                    <a:pt x="312779" y="42271"/>
                  </a:lnTo>
                  <a:lnTo>
                    <a:pt x="277047" y="19556"/>
                  </a:lnTo>
                  <a:lnTo>
                    <a:pt x="236540" y="5081"/>
                  </a:lnTo>
                  <a:lnTo>
                    <a:pt x="192412" y="0"/>
                  </a:lnTo>
                  <a:close/>
                </a:path>
              </a:pathLst>
            </a:custGeom>
            <a:solidFill>
              <a:srgbClr val="E9500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65" name="Google Shape;65;p3"/>
            <p:cNvSpPr/>
            <p:nvPr/>
          </p:nvSpPr>
          <p:spPr>
            <a:xfrm>
              <a:off x="8748730" y="4582424"/>
              <a:ext cx="116437" cy="120771"/>
            </a:xfrm>
            <a:custGeom>
              <a:rect b="b" l="l" r="r" t="t"/>
              <a:pathLst>
                <a:path extrusionOk="0" h="265430" w="255905">
                  <a:moveTo>
                    <a:pt x="208608" y="215851"/>
                  </a:moveTo>
                  <a:lnTo>
                    <a:pt x="199302" y="218986"/>
                  </a:lnTo>
                  <a:lnTo>
                    <a:pt x="191930" y="225480"/>
                  </a:lnTo>
                  <a:lnTo>
                    <a:pt x="187769" y="234001"/>
                  </a:lnTo>
                  <a:lnTo>
                    <a:pt x="187110" y="243464"/>
                  </a:lnTo>
                  <a:lnTo>
                    <a:pt x="190245" y="252786"/>
                  </a:lnTo>
                  <a:lnTo>
                    <a:pt x="196739" y="260147"/>
                  </a:lnTo>
                  <a:lnTo>
                    <a:pt x="205259" y="264302"/>
                  </a:lnTo>
                  <a:lnTo>
                    <a:pt x="214719" y="264961"/>
                  </a:lnTo>
                  <a:lnTo>
                    <a:pt x="224035" y="261832"/>
                  </a:lnTo>
                  <a:lnTo>
                    <a:pt x="231397" y="255332"/>
                  </a:lnTo>
                  <a:lnTo>
                    <a:pt x="235555" y="246809"/>
                  </a:lnTo>
                  <a:lnTo>
                    <a:pt x="236215" y="237348"/>
                  </a:lnTo>
                  <a:lnTo>
                    <a:pt x="233081" y="228032"/>
                  </a:lnTo>
                  <a:lnTo>
                    <a:pt x="226586" y="220666"/>
                  </a:lnTo>
                  <a:lnTo>
                    <a:pt x="218065" y="216508"/>
                  </a:lnTo>
                  <a:lnTo>
                    <a:pt x="208608" y="215851"/>
                  </a:lnTo>
                  <a:close/>
                </a:path>
                <a:path extrusionOk="0" h="265430" w="255905">
                  <a:moveTo>
                    <a:pt x="119629" y="196484"/>
                  </a:moveTo>
                  <a:lnTo>
                    <a:pt x="102206" y="227771"/>
                  </a:lnTo>
                  <a:lnTo>
                    <a:pt x="113188" y="232463"/>
                  </a:lnTo>
                  <a:lnTo>
                    <a:pt x="124763" y="235916"/>
                  </a:lnTo>
                  <a:lnTo>
                    <a:pt x="136844" y="238047"/>
                  </a:lnTo>
                  <a:lnTo>
                    <a:pt x="149346" y="238776"/>
                  </a:lnTo>
                  <a:lnTo>
                    <a:pt x="156533" y="238535"/>
                  </a:lnTo>
                  <a:lnTo>
                    <a:pt x="163590" y="237824"/>
                  </a:lnTo>
                  <a:lnTo>
                    <a:pt x="170504" y="236660"/>
                  </a:lnTo>
                  <a:lnTo>
                    <a:pt x="177261" y="235058"/>
                  </a:lnTo>
                  <a:lnTo>
                    <a:pt x="179244" y="227716"/>
                  </a:lnTo>
                  <a:lnTo>
                    <a:pt x="182786" y="220944"/>
                  </a:lnTo>
                  <a:lnTo>
                    <a:pt x="187814" y="215027"/>
                  </a:lnTo>
                  <a:lnTo>
                    <a:pt x="194255" y="210253"/>
                  </a:lnTo>
                  <a:lnTo>
                    <a:pt x="201606" y="207066"/>
                  </a:lnTo>
                  <a:lnTo>
                    <a:pt x="209239" y="205668"/>
                  </a:lnTo>
                  <a:lnTo>
                    <a:pt x="226137" y="205668"/>
                  </a:lnTo>
                  <a:lnTo>
                    <a:pt x="228354" y="203038"/>
                  </a:lnTo>
                  <a:lnTo>
                    <a:pt x="149346" y="203038"/>
                  </a:lnTo>
                  <a:lnTo>
                    <a:pt x="141498" y="202606"/>
                  </a:lnTo>
                  <a:lnTo>
                    <a:pt x="133899" y="201340"/>
                  </a:lnTo>
                  <a:lnTo>
                    <a:pt x="126593" y="199284"/>
                  </a:lnTo>
                  <a:lnTo>
                    <a:pt x="119629" y="196484"/>
                  </a:lnTo>
                  <a:close/>
                </a:path>
                <a:path extrusionOk="0" h="265430" w="255905">
                  <a:moveTo>
                    <a:pt x="90416" y="44017"/>
                  </a:moveTo>
                  <a:lnTo>
                    <a:pt x="75520" y="56025"/>
                  </a:lnTo>
                  <a:lnTo>
                    <a:pt x="63012" y="70485"/>
                  </a:lnTo>
                  <a:lnTo>
                    <a:pt x="53243" y="87046"/>
                  </a:lnTo>
                  <a:lnTo>
                    <a:pt x="46564" y="105356"/>
                  </a:lnTo>
                  <a:lnTo>
                    <a:pt x="51932" y="110746"/>
                  </a:lnTo>
                  <a:lnTo>
                    <a:pt x="56024" y="117199"/>
                  </a:lnTo>
                  <a:lnTo>
                    <a:pt x="58632" y="124511"/>
                  </a:lnTo>
                  <a:lnTo>
                    <a:pt x="59547" y="132475"/>
                  </a:lnTo>
                  <a:lnTo>
                    <a:pt x="58632" y="140447"/>
                  </a:lnTo>
                  <a:lnTo>
                    <a:pt x="56024" y="147764"/>
                  </a:lnTo>
                  <a:lnTo>
                    <a:pt x="51932" y="154219"/>
                  </a:lnTo>
                  <a:lnTo>
                    <a:pt x="46564" y="159605"/>
                  </a:lnTo>
                  <a:lnTo>
                    <a:pt x="53243" y="177915"/>
                  </a:lnTo>
                  <a:lnTo>
                    <a:pt x="63012" y="194476"/>
                  </a:lnTo>
                  <a:lnTo>
                    <a:pt x="75520" y="208936"/>
                  </a:lnTo>
                  <a:lnTo>
                    <a:pt x="90416" y="220944"/>
                  </a:lnTo>
                  <a:lnTo>
                    <a:pt x="108792" y="190222"/>
                  </a:lnTo>
                  <a:lnTo>
                    <a:pt x="96454" y="179167"/>
                  </a:lnTo>
                  <a:lnTo>
                    <a:pt x="86992" y="165511"/>
                  </a:lnTo>
                  <a:lnTo>
                    <a:pt x="80930" y="149773"/>
                  </a:lnTo>
                  <a:lnTo>
                    <a:pt x="78793" y="132475"/>
                  </a:lnTo>
                  <a:lnTo>
                    <a:pt x="80930" y="115179"/>
                  </a:lnTo>
                  <a:lnTo>
                    <a:pt x="86992" y="99445"/>
                  </a:lnTo>
                  <a:lnTo>
                    <a:pt x="96454" y="85792"/>
                  </a:lnTo>
                  <a:lnTo>
                    <a:pt x="108792" y="74739"/>
                  </a:lnTo>
                  <a:lnTo>
                    <a:pt x="90416" y="44017"/>
                  </a:lnTo>
                  <a:close/>
                </a:path>
                <a:path extrusionOk="0" h="265430" w="255905">
                  <a:moveTo>
                    <a:pt x="226137" y="205668"/>
                  </a:moveTo>
                  <a:lnTo>
                    <a:pt x="209239" y="205668"/>
                  </a:lnTo>
                  <a:lnTo>
                    <a:pt x="216872" y="205984"/>
                  </a:lnTo>
                  <a:lnTo>
                    <a:pt x="224223" y="207939"/>
                  </a:lnTo>
                  <a:lnTo>
                    <a:pt x="226137" y="205668"/>
                  </a:lnTo>
                  <a:close/>
                </a:path>
                <a:path extrusionOk="0" h="265430" w="255905">
                  <a:moveTo>
                    <a:pt x="219626" y="138726"/>
                  </a:moveTo>
                  <a:lnTo>
                    <a:pt x="212495" y="163980"/>
                  </a:lnTo>
                  <a:lnTo>
                    <a:pt x="197126" y="184398"/>
                  </a:lnTo>
                  <a:lnTo>
                    <a:pt x="175436" y="198058"/>
                  </a:lnTo>
                  <a:lnTo>
                    <a:pt x="149346" y="203038"/>
                  </a:lnTo>
                  <a:lnTo>
                    <a:pt x="228354" y="203038"/>
                  </a:lnTo>
                  <a:lnTo>
                    <a:pt x="236409" y="193483"/>
                  </a:lnTo>
                  <a:lnTo>
                    <a:pt x="245899" y="176996"/>
                  </a:lnTo>
                  <a:lnTo>
                    <a:pt x="252352" y="158819"/>
                  </a:lnTo>
                  <a:lnTo>
                    <a:pt x="255426" y="139292"/>
                  </a:lnTo>
                  <a:lnTo>
                    <a:pt x="219626" y="138726"/>
                  </a:lnTo>
                  <a:close/>
                </a:path>
                <a:path extrusionOk="0" h="265430" w="255905">
                  <a:moveTo>
                    <a:pt x="24742" y="107732"/>
                  </a:moveTo>
                  <a:lnTo>
                    <a:pt x="15111" y="109677"/>
                  </a:lnTo>
                  <a:lnTo>
                    <a:pt x="7247" y="114980"/>
                  </a:lnTo>
                  <a:lnTo>
                    <a:pt x="1944" y="122844"/>
                  </a:lnTo>
                  <a:lnTo>
                    <a:pt x="0" y="132475"/>
                  </a:lnTo>
                  <a:lnTo>
                    <a:pt x="1944" y="142106"/>
                  </a:lnTo>
                  <a:lnTo>
                    <a:pt x="7247" y="149971"/>
                  </a:lnTo>
                  <a:lnTo>
                    <a:pt x="15111" y="155273"/>
                  </a:lnTo>
                  <a:lnTo>
                    <a:pt x="24742" y="157218"/>
                  </a:lnTo>
                  <a:lnTo>
                    <a:pt x="34367" y="155273"/>
                  </a:lnTo>
                  <a:lnTo>
                    <a:pt x="42229" y="149971"/>
                  </a:lnTo>
                  <a:lnTo>
                    <a:pt x="47530" y="142106"/>
                  </a:lnTo>
                  <a:lnTo>
                    <a:pt x="49474" y="132475"/>
                  </a:lnTo>
                  <a:lnTo>
                    <a:pt x="47530" y="122844"/>
                  </a:lnTo>
                  <a:lnTo>
                    <a:pt x="42229" y="114980"/>
                  </a:lnTo>
                  <a:lnTo>
                    <a:pt x="34367" y="109677"/>
                  </a:lnTo>
                  <a:lnTo>
                    <a:pt x="24742" y="107732"/>
                  </a:lnTo>
                  <a:close/>
                </a:path>
                <a:path extrusionOk="0" h="265430" w="255905">
                  <a:moveTo>
                    <a:pt x="228347" y="61922"/>
                  </a:moveTo>
                  <a:lnTo>
                    <a:pt x="149346" y="61922"/>
                  </a:lnTo>
                  <a:lnTo>
                    <a:pt x="175436" y="66903"/>
                  </a:lnTo>
                  <a:lnTo>
                    <a:pt x="197126" y="80562"/>
                  </a:lnTo>
                  <a:lnTo>
                    <a:pt x="212495" y="100977"/>
                  </a:lnTo>
                  <a:lnTo>
                    <a:pt x="219626" y="126224"/>
                  </a:lnTo>
                  <a:lnTo>
                    <a:pt x="255426" y="125669"/>
                  </a:lnTo>
                  <a:lnTo>
                    <a:pt x="252352" y="106138"/>
                  </a:lnTo>
                  <a:lnTo>
                    <a:pt x="245899" y="87962"/>
                  </a:lnTo>
                  <a:lnTo>
                    <a:pt x="236409" y="71481"/>
                  </a:lnTo>
                  <a:lnTo>
                    <a:pt x="228347" y="61922"/>
                  </a:lnTo>
                  <a:close/>
                </a:path>
                <a:path extrusionOk="0" h="265430" w="255905">
                  <a:moveTo>
                    <a:pt x="149346" y="26196"/>
                  </a:moveTo>
                  <a:lnTo>
                    <a:pt x="136844" y="26923"/>
                  </a:lnTo>
                  <a:lnTo>
                    <a:pt x="124763" y="29050"/>
                  </a:lnTo>
                  <a:lnTo>
                    <a:pt x="113188" y="32499"/>
                  </a:lnTo>
                  <a:lnTo>
                    <a:pt x="102206" y="37190"/>
                  </a:lnTo>
                  <a:lnTo>
                    <a:pt x="119629" y="68477"/>
                  </a:lnTo>
                  <a:lnTo>
                    <a:pt x="126593" y="65682"/>
                  </a:lnTo>
                  <a:lnTo>
                    <a:pt x="133899" y="63625"/>
                  </a:lnTo>
                  <a:lnTo>
                    <a:pt x="141498" y="62356"/>
                  </a:lnTo>
                  <a:lnTo>
                    <a:pt x="149346" y="61922"/>
                  </a:lnTo>
                  <a:lnTo>
                    <a:pt x="228347" y="61922"/>
                  </a:lnTo>
                  <a:lnTo>
                    <a:pt x="226134" y="59298"/>
                  </a:lnTo>
                  <a:lnTo>
                    <a:pt x="209239" y="59298"/>
                  </a:lnTo>
                  <a:lnTo>
                    <a:pt x="201606" y="57900"/>
                  </a:lnTo>
                  <a:lnTo>
                    <a:pt x="177261" y="29902"/>
                  </a:lnTo>
                  <a:lnTo>
                    <a:pt x="170504" y="28303"/>
                  </a:lnTo>
                  <a:lnTo>
                    <a:pt x="163590" y="27142"/>
                  </a:lnTo>
                  <a:lnTo>
                    <a:pt x="156533" y="26435"/>
                  </a:lnTo>
                  <a:lnTo>
                    <a:pt x="149346" y="26196"/>
                  </a:lnTo>
                  <a:close/>
                </a:path>
                <a:path extrusionOk="0" h="265430" w="255905">
                  <a:moveTo>
                    <a:pt x="224223" y="57032"/>
                  </a:moveTo>
                  <a:lnTo>
                    <a:pt x="216872" y="58982"/>
                  </a:lnTo>
                  <a:lnTo>
                    <a:pt x="209239" y="59298"/>
                  </a:lnTo>
                  <a:lnTo>
                    <a:pt x="226134" y="59298"/>
                  </a:lnTo>
                  <a:lnTo>
                    <a:pt x="224223" y="57032"/>
                  </a:lnTo>
                  <a:close/>
                </a:path>
                <a:path extrusionOk="0" h="265430" w="255905">
                  <a:moveTo>
                    <a:pt x="214728" y="0"/>
                  </a:moveTo>
                  <a:lnTo>
                    <a:pt x="205267" y="660"/>
                  </a:lnTo>
                  <a:lnTo>
                    <a:pt x="196742" y="4819"/>
                  </a:lnTo>
                  <a:lnTo>
                    <a:pt x="190245" y="12186"/>
                  </a:lnTo>
                  <a:lnTo>
                    <a:pt x="187110" y="21497"/>
                  </a:lnTo>
                  <a:lnTo>
                    <a:pt x="187769" y="30957"/>
                  </a:lnTo>
                  <a:lnTo>
                    <a:pt x="191930" y="39479"/>
                  </a:lnTo>
                  <a:lnTo>
                    <a:pt x="199302" y="45975"/>
                  </a:lnTo>
                  <a:lnTo>
                    <a:pt x="208609" y="49108"/>
                  </a:lnTo>
                  <a:lnTo>
                    <a:pt x="218069" y="48448"/>
                  </a:lnTo>
                  <a:lnTo>
                    <a:pt x="226590" y="44286"/>
                  </a:lnTo>
                  <a:lnTo>
                    <a:pt x="233081" y="36918"/>
                  </a:lnTo>
                  <a:lnTo>
                    <a:pt x="236218" y="27611"/>
                  </a:lnTo>
                  <a:lnTo>
                    <a:pt x="235563" y="18150"/>
                  </a:lnTo>
                  <a:lnTo>
                    <a:pt x="231406" y="9626"/>
                  </a:lnTo>
                  <a:lnTo>
                    <a:pt x="224035" y="3128"/>
                  </a:lnTo>
                  <a:lnTo>
                    <a:pt x="214728"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66" name="Google Shape;66;p3"/>
            <p:cNvSpPr/>
            <p:nvPr/>
          </p:nvSpPr>
          <p:spPr>
            <a:xfrm>
              <a:off x="5280088" y="4664038"/>
              <a:ext cx="162954" cy="219871"/>
            </a:xfrm>
            <a:custGeom>
              <a:rect b="b" l="l" r="r" t="t"/>
              <a:pathLst>
                <a:path extrusionOk="0" h="483234" w="358140">
                  <a:moveTo>
                    <a:pt x="217354" y="0"/>
                  </a:moveTo>
                  <a:lnTo>
                    <a:pt x="174504" y="3999"/>
                  </a:lnTo>
                  <a:lnTo>
                    <a:pt x="133994" y="15999"/>
                  </a:lnTo>
                  <a:lnTo>
                    <a:pt x="97006" y="35665"/>
                  </a:lnTo>
                  <a:lnTo>
                    <a:pt x="64668" y="62668"/>
                  </a:lnTo>
                  <a:lnTo>
                    <a:pt x="37835" y="96923"/>
                  </a:lnTo>
                  <a:lnTo>
                    <a:pt x="17339" y="138341"/>
                  </a:lnTo>
                  <a:lnTo>
                    <a:pt x="4331" y="186596"/>
                  </a:lnTo>
                  <a:lnTo>
                    <a:pt x="0" y="241353"/>
                  </a:lnTo>
                  <a:lnTo>
                    <a:pt x="978" y="269524"/>
                  </a:lnTo>
                  <a:lnTo>
                    <a:pt x="8808" y="320867"/>
                  </a:lnTo>
                  <a:lnTo>
                    <a:pt x="24308" y="365511"/>
                  </a:lnTo>
                  <a:lnTo>
                    <a:pt x="46481" y="403348"/>
                  </a:lnTo>
                  <a:lnTo>
                    <a:pt x="75049" y="434268"/>
                  </a:lnTo>
                  <a:lnTo>
                    <a:pt x="109383" y="457769"/>
                  </a:lnTo>
                  <a:lnTo>
                    <a:pt x="149220" y="473709"/>
                  </a:lnTo>
                  <a:lnTo>
                    <a:pt x="193559" y="481708"/>
                  </a:lnTo>
                  <a:lnTo>
                    <a:pt x="217354" y="482707"/>
                  </a:lnTo>
                  <a:lnTo>
                    <a:pt x="231105" y="482499"/>
                  </a:lnTo>
                  <a:lnTo>
                    <a:pt x="269353" y="479378"/>
                  </a:lnTo>
                  <a:lnTo>
                    <a:pt x="311362" y="471367"/>
                  </a:lnTo>
                  <a:lnTo>
                    <a:pt x="349371" y="458373"/>
                  </a:lnTo>
                  <a:lnTo>
                    <a:pt x="358030" y="453378"/>
                  </a:lnTo>
                  <a:lnTo>
                    <a:pt x="349486" y="426039"/>
                  </a:lnTo>
                  <a:lnTo>
                    <a:pt x="224694" y="426039"/>
                  </a:lnTo>
                  <a:lnTo>
                    <a:pt x="205665" y="425206"/>
                  </a:lnTo>
                  <a:lnTo>
                    <a:pt x="156351" y="412699"/>
                  </a:lnTo>
                  <a:lnTo>
                    <a:pt x="118093" y="386518"/>
                  </a:lnTo>
                  <a:lnTo>
                    <a:pt x="90503" y="348278"/>
                  </a:lnTo>
                  <a:lnTo>
                    <a:pt x="74114" y="299232"/>
                  </a:lnTo>
                  <a:lnTo>
                    <a:pt x="68668" y="241353"/>
                  </a:lnTo>
                  <a:lnTo>
                    <a:pt x="69356" y="220543"/>
                  </a:lnTo>
                  <a:lnTo>
                    <a:pt x="74861" y="182035"/>
                  </a:lnTo>
                  <a:lnTo>
                    <a:pt x="92929" y="132594"/>
                  </a:lnTo>
                  <a:lnTo>
                    <a:pt x="121176" y="94711"/>
                  </a:lnTo>
                  <a:lnTo>
                    <a:pt x="158686" y="69338"/>
                  </a:lnTo>
                  <a:lnTo>
                    <a:pt x="204063" y="57461"/>
                  </a:lnTo>
                  <a:lnTo>
                    <a:pt x="220694" y="56668"/>
                  </a:lnTo>
                  <a:lnTo>
                    <a:pt x="345756" y="56668"/>
                  </a:lnTo>
                  <a:lnTo>
                    <a:pt x="354701" y="31999"/>
                  </a:lnTo>
                  <a:lnTo>
                    <a:pt x="312032" y="13329"/>
                  </a:lnTo>
                  <a:lnTo>
                    <a:pt x="271010" y="3997"/>
                  </a:lnTo>
                  <a:lnTo>
                    <a:pt x="231959" y="249"/>
                  </a:lnTo>
                  <a:lnTo>
                    <a:pt x="217354" y="0"/>
                  </a:lnTo>
                  <a:close/>
                </a:path>
                <a:path extrusionOk="0" h="483234" w="358140">
                  <a:moveTo>
                    <a:pt x="341361" y="400040"/>
                  </a:moveTo>
                  <a:lnTo>
                    <a:pt x="297697" y="416699"/>
                  </a:lnTo>
                  <a:lnTo>
                    <a:pt x="245754" y="425456"/>
                  </a:lnTo>
                  <a:lnTo>
                    <a:pt x="224694" y="426039"/>
                  </a:lnTo>
                  <a:lnTo>
                    <a:pt x="349486" y="426039"/>
                  </a:lnTo>
                  <a:lnTo>
                    <a:pt x="341361" y="400040"/>
                  </a:lnTo>
                  <a:close/>
                </a:path>
                <a:path extrusionOk="0" h="483234" w="358140">
                  <a:moveTo>
                    <a:pt x="345756" y="56668"/>
                  </a:moveTo>
                  <a:lnTo>
                    <a:pt x="220694" y="56668"/>
                  </a:lnTo>
                  <a:lnTo>
                    <a:pt x="230568" y="56855"/>
                  </a:lnTo>
                  <a:lnTo>
                    <a:pt x="240192" y="57415"/>
                  </a:lnTo>
                  <a:lnTo>
                    <a:pt x="284005" y="65108"/>
                  </a:lnTo>
                  <a:lnTo>
                    <a:pt x="325581" y="79788"/>
                  </a:lnTo>
                  <a:lnTo>
                    <a:pt x="335361" y="85337"/>
                  </a:lnTo>
                  <a:lnTo>
                    <a:pt x="345756" y="56668"/>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67" name="Google Shape;67;p3"/>
            <p:cNvSpPr/>
            <p:nvPr/>
          </p:nvSpPr>
          <p:spPr>
            <a:xfrm>
              <a:off x="5454141" y="4668891"/>
              <a:ext cx="196469" cy="210337"/>
            </a:xfrm>
            <a:custGeom>
              <a:rect b="b" l="l" r="r" t="t"/>
              <a:pathLst>
                <a:path extrusionOk="0" h="462279" w="431800">
                  <a:moveTo>
                    <a:pt x="245343" y="0"/>
                  </a:moveTo>
                  <a:lnTo>
                    <a:pt x="186004" y="0"/>
                  </a:lnTo>
                  <a:lnTo>
                    <a:pt x="174135" y="25059"/>
                  </a:lnTo>
                  <a:lnTo>
                    <a:pt x="151133" y="75559"/>
                  </a:lnTo>
                  <a:lnTo>
                    <a:pt x="128984" y="126815"/>
                  </a:lnTo>
                  <a:lnTo>
                    <a:pt x="106818" y="180322"/>
                  </a:lnTo>
                  <a:lnTo>
                    <a:pt x="84436" y="236410"/>
                  </a:lnTo>
                  <a:lnTo>
                    <a:pt x="61599" y="295586"/>
                  </a:lnTo>
                  <a:lnTo>
                    <a:pt x="38082" y="358321"/>
                  </a:lnTo>
                  <a:lnTo>
                    <a:pt x="13120" y="426058"/>
                  </a:lnTo>
                  <a:lnTo>
                    <a:pt x="0" y="462038"/>
                  </a:lnTo>
                  <a:lnTo>
                    <a:pt x="67338" y="462038"/>
                  </a:lnTo>
                  <a:lnTo>
                    <a:pt x="109336" y="343361"/>
                  </a:lnTo>
                  <a:lnTo>
                    <a:pt x="387706" y="343361"/>
                  </a:lnTo>
                  <a:lnTo>
                    <a:pt x="381370" y="326356"/>
                  </a:lnTo>
                  <a:lnTo>
                    <a:pt x="369757" y="295586"/>
                  </a:lnTo>
                  <a:lnTo>
                    <a:pt x="367883" y="290692"/>
                  </a:lnTo>
                  <a:lnTo>
                    <a:pt x="128006" y="290692"/>
                  </a:lnTo>
                  <a:lnTo>
                    <a:pt x="138358" y="261650"/>
                  </a:lnTo>
                  <a:lnTo>
                    <a:pt x="159199" y="205308"/>
                  </a:lnTo>
                  <a:lnTo>
                    <a:pt x="180325" y="151259"/>
                  </a:lnTo>
                  <a:lnTo>
                    <a:pt x="202491" y="99251"/>
                  </a:lnTo>
                  <a:lnTo>
                    <a:pt x="214014" y="73997"/>
                  </a:lnTo>
                  <a:lnTo>
                    <a:pt x="279528" y="73997"/>
                  </a:lnTo>
                  <a:lnTo>
                    <a:pt x="268854" y="50245"/>
                  </a:lnTo>
                  <a:lnTo>
                    <a:pt x="257224" y="25059"/>
                  </a:lnTo>
                  <a:lnTo>
                    <a:pt x="245343" y="0"/>
                  </a:lnTo>
                  <a:close/>
                </a:path>
                <a:path extrusionOk="0" h="462279" w="431800">
                  <a:moveTo>
                    <a:pt x="387706" y="343361"/>
                  </a:moveTo>
                  <a:lnTo>
                    <a:pt x="318691" y="343361"/>
                  </a:lnTo>
                  <a:lnTo>
                    <a:pt x="323982" y="358321"/>
                  </a:lnTo>
                  <a:lnTo>
                    <a:pt x="329191" y="373199"/>
                  </a:lnTo>
                  <a:lnTo>
                    <a:pt x="334317" y="387993"/>
                  </a:lnTo>
                  <a:lnTo>
                    <a:pt x="339361" y="402699"/>
                  </a:lnTo>
                  <a:lnTo>
                    <a:pt x="344444" y="417410"/>
                  </a:lnTo>
                  <a:lnTo>
                    <a:pt x="349692" y="432204"/>
                  </a:lnTo>
                  <a:lnTo>
                    <a:pt x="355106" y="447079"/>
                  </a:lnTo>
                  <a:lnTo>
                    <a:pt x="360690" y="462038"/>
                  </a:lnTo>
                  <a:lnTo>
                    <a:pt x="431369" y="462038"/>
                  </a:lnTo>
                  <a:lnTo>
                    <a:pt x="418242" y="426058"/>
                  </a:lnTo>
                  <a:lnTo>
                    <a:pt x="405533" y="391452"/>
                  </a:lnTo>
                  <a:lnTo>
                    <a:pt x="393242" y="358218"/>
                  </a:lnTo>
                  <a:lnTo>
                    <a:pt x="387706" y="343361"/>
                  </a:lnTo>
                  <a:close/>
                </a:path>
                <a:path extrusionOk="0" h="462279" w="431800">
                  <a:moveTo>
                    <a:pt x="279528" y="73997"/>
                  </a:moveTo>
                  <a:lnTo>
                    <a:pt x="214014" y="73997"/>
                  </a:lnTo>
                  <a:lnTo>
                    <a:pt x="225238" y="99272"/>
                  </a:lnTo>
                  <a:lnTo>
                    <a:pt x="236259" y="125089"/>
                  </a:lnTo>
                  <a:lnTo>
                    <a:pt x="257688" y="178340"/>
                  </a:lnTo>
                  <a:lnTo>
                    <a:pt x="278768" y="233597"/>
                  </a:lnTo>
                  <a:lnTo>
                    <a:pt x="300022" y="290692"/>
                  </a:lnTo>
                  <a:lnTo>
                    <a:pt x="367883" y="290692"/>
                  </a:lnTo>
                  <a:lnTo>
                    <a:pt x="346920" y="236410"/>
                  </a:lnTo>
                  <a:lnTo>
                    <a:pt x="324544" y="180322"/>
                  </a:lnTo>
                  <a:lnTo>
                    <a:pt x="302374" y="126815"/>
                  </a:lnTo>
                  <a:lnTo>
                    <a:pt x="280230" y="75559"/>
                  </a:lnTo>
                  <a:lnTo>
                    <a:pt x="279528" y="73997"/>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68" name="Google Shape;68;p3"/>
            <p:cNvSpPr/>
            <p:nvPr/>
          </p:nvSpPr>
          <p:spPr>
            <a:xfrm>
              <a:off x="5680044" y="4668890"/>
              <a:ext cx="168732" cy="210337"/>
            </a:xfrm>
            <a:custGeom>
              <a:rect b="b" l="l" r="r" t="t"/>
              <a:pathLst>
                <a:path extrusionOk="0" h="462279" w="370840">
                  <a:moveTo>
                    <a:pt x="51328" y="0"/>
                  </a:moveTo>
                  <a:lnTo>
                    <a:pt x="0" y="0"/>
                  </a:lnTo>
                  <a:lnTo>
                    <a:pt x="0" y="462038"/>
                  </a:lnTo>
                  <a:lnTo>
                    <a:pt x="63338" y="462038"/>
                  </a:lnTo>
                  <a:lnTo>
                    <a:pt x="63338" y="101337"/>
                  </a:lnTo>
                  <a:lnTo>
                    <a:pt x="137168" y="101337"/>
                  </a:lnTo>
                  <a:lnTo>
                    <a:pt x="100778" y="56192"/>
                  </a:lnTo>
                  <a:lnTo>
                    <a:pt x="67272" y="17357"/>
                  </a:lnTo>
                  <a:lnTo>
                    <a:pt x="51328" y="0"/>
                  </a:lnTo>
                  <a:close/>
                </a:path>
                <a:path extrusionOk="0" h="462279" w="370840">
                  <a:moveTo>
                    <a:pt x="137168" y="101337"/>
                  </a:moveTo>
                  <a:lnTo>
                    <a:pt x="63338" y="101337"/>
                  </a:lnTo>
                  <a:lnTo>
                    <a:pt x="72873" y="112424"/>
                  </a:lnTo>
                  <a:lnTo>
                    <a:pt x="82832" y="124341"/>
                  </a:lnTo>
                  <a:lnTo>
                    <a:pt x="115090" y="164907"/>
                  </a:lnTo>
                  <a:lnTo>
                    <a:pt x="149346" y="210349"/>
                  </a:lnTo>
                  <a:lnTo>
                    <a:pt x="172761" y="242602"/>
                  </a:lnTo>
                  <a:lnTo>
                    <a:pt x="196350" y="276033"/>
                  </a:lnTo>
                  <a:lnTo>
                    <a:pt x="219598" y="309777"/>
                  </a:lnTo>
                  <a:lnTo>
                    <a:pt x="242013" y="343026"/>
                  </a:lnTo>
                  <a:lnTo>
                    <a:pt x="263270" y="375451"/>
                  </a:lnTo>
                  <a:lnTo>
                    <a:pt x="292257" y="421661"/>
                  </a:lnTo>
                  <a:lnTo>
                    <a:pt x="316691" y="462038"/>
                  </a:lnTo>
                  <a:lnTo>
                    <a:pt x="370700" y="462038"/>
                  </a:lnTo>
                  <a:lnTo>
                    <a:pt x="370700" y="342031"/>
                  </a:lnTo>
                  <a:lnTo>
                    <a:pt x="307362" y="342031"/>
                  </a:lnTo>
                  <a:lnTo>
                    <a:pt x="296087" y="323738"/>
                  </a:lnTo>
                  <a:lnTo>
                    <a:pt x="269916" y="283403"/>
                  </a:lnTo>
                  <a:lnTo>
                    <a:pt x="239266" y="238581"/>
                  </a:lnTo>
                  <a:lnTo>
                    <a:pt x="206263" y="192406"/>
                  </a:lnTo>
                  <a:lnTo>
                    <a:pt x="171468" y="145678"/>
                  </a:lnTo>
                  <a:lnTo>
                    <a:pt x="153840" y="122678"/>
                  </a:lnTo>
                  <a:lnTo>
                    <a:pt x="137168" y="101337"/>
                  </a:lnTo>
                  <a:close/>
                </a:path>
                <a:path extrusionOk="0" h="462279" w="370840">
                  <a:moveTo>
                    <a:pt x="370700" y="0"/>
                  </a:moveTo>
                  <a:lnTo>
                    <a:pt x="307362" y="0"/>
                  </a:lnTo>
                  <a:lnTo>
                    <a:pt x="307362" y="342031"/>
                  </a:lnTo>
                  <a:lnTo>
                    <a:pt x="370700" y="342031"/>
                  </a:lnTo>
                  <a:lnTo>
                    <a:pt x="37070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69" name="Google Shape;69;p3"/>
            <p:cNvSpPr/>
            <p:nvPr/>
          </p:nvSpPr>
          <p:spPr>
            <a:xfrm>
              <a:off x="6139125" y="4668890"/>
              <a:ext cx="168732" cy="210337"/>
            </a:xfrm>
            <a:custGeom>
              <a:rect b="b" l="l" r="r" t="t"/>
              <a:pathLst>
                <a:path extrusionOk="0" h="462279" w="370840">
                  <a:moveTo>
                    <a:pt x="51338" y="0"/>
                  </a:moveTo>
                  <a:lnTo>
                    <a:pt x="0" y="0"/>
                  </a:lnTo>
                  <a:lnTo>
                    <a:pt x="0" y="462038"/>
                  </a:lnTo>
                  <a:lnTo>
                    <a:pt x="63338" y="462038"/>
                  </a:lnTo>
                  <a:lnTo>
                    <a:pt x="63338" y="101337"/>
                  </a:lnTo>
                  <a:lnTo>
                    <a:pt x="137181" y="101337"/>
                  </a:lnTo>
                  <a:lnTo>
                    <a:pt x="100788" y="56192"/>
                  </a:lnTo>
                  <a:lnTo>
                    <a:pt x="67282" y="17357"/>
                  </a:lnTo>
                  <a:lnTo>
                    <a:pt x="51338" y="0"/>
                  </a:lnTo>
                  <a:close/>
                </a:path>
                <a:path extrusionOk="0" h="462279" w="370840">
                  <a:moveTo>
                    <a:pt x="137181" y="101337"/>
                  </a:moveTo>
                  <a:lnTo>
                    <a:pt x="63338" y="101337"/>
                  </a:lnTo>
                  <a:lnTo>
                    <a:pt x="72879" y="112424"/>
                  </a:lnTo>
                  <a:lnTo>
                    <a:pt x="82840" y="124341"/>
                  </a:lnTo>
                  <a:lnTo>
                    <a:pt x="115096" y="164907"/>
                  </a:lnTo>
                  <a:lnTo>
                    <a:pt x="149356" y="210349"/>
                  </a:lnTo>
                  <a:lnTo>
                    <a:pt x="172768" y="242602"/>
                  </a:lnTo>
                  <a:lnTo>
                    <a:pt x="196360" y="276033"/>
                  </a:lnTo>
                  <a:lnTo>
                    <a:pt x="219608" y="309777"/>
                  </a:lnTo>
                  <a:lnTo>
                    <a:pt x="242024" y="343026"/>
                  </a:lnTo>
                  <a:lnTo>
                    <a:pt x="263281" y="375451"/>
                  </a:lnTo>
                  <a:lnTo>
                    <a:pt x="292266" y="421661"/>
                  </a:lnTo>
                  <a:lnTo>
                    <a:pt x="316702" y="462038"/>
                  </a:lnTo>
                  <a:lnTo>
                    <a:pt x="370711" y="462038"/>
                  </a:lnTo>
                  <a:lnTo>
                    <a:pt x="370711" y="342031"/>
                  </a:lnTo>
                  <a:lnTo>
                    <a:pt x="307372" y="342031"/>
                  </a:lnTo>
                  <a:lnTo>
                    <a:pt x="296093" y="323738"/>
                  </a:lnTo>
                  <a:lnTo>
                    <a:pt x="269925" y="283403"/>
                  </a:lnTo>
                  <a:lnTo>
                    <a:pt x="239277" y="238581"/>
                  </a:lnTo>
                  <a:lnTo>
                    <a:pt x="206273" y="192406"/>
                  </a:lnTo>
                  <a:lnTo>
                    <a:pt x="171476" y="145678"/>
                  </a:lnTo>
                  <a:lnTo>
                    <a:pt x="153851" y="122678"/>
                  </a:lnTo>
                  <a:lnTo>
                    <a:pt x="137181" y="101337"/>
                  </a:lnTo>
                  <a:close/>
                </a:path>
                <a:path extrusionOk="0" h="462279" w="370840">
                  <a:moveTo>
                    <a:pt x="370711" y="0"/>
                  </a:moveTo>
                  <a:lnTo>
                    <a:pt x="307372" y="0"/>
                  </a:lnTo>
                  <a:lnTo>
                    <a:pt x="307372" y="342031"/>
                  </a:lnTo>
                  <a:lnTo>
                    <a:pt x="370711" y="342031"/>
                  </a:lnTo>
                  <a:lnTo>
                    <a:pt x="370711"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70" name="Google Shape;70;p3"/>
            <p:cNvSpPr/>
            <p:nvPr/>
          </p:nvSpPr>
          <p:spPr>
            <a:xfrm>
              <a:off x="6375798" y="4668891"/>
              <a:ext cx="0" cy="210337"/>
            </a:xfrm>
            <a:custGeom>
              <a:rect b="b" l="l" r="r" t="t"/>
              <a:pathLst>
                <a:path extrusionOk="0" h="462279" w="120000">
                  <a:moveTo>
                    <a:pt x="0" y="0"/>
                  </a:moveTo>
                  <a:lnTo>
                    <a:pt x="0" y="462038"/>
                  </a:lnTo>
                </a:path>
              </a:pathLst>
            </a:custGeom>
            <a:solidFill>
              <a:srgbClr val="FFFFFF"/>
            </a:solidFill>
            <a:ln cap="flat" cmpd="sng" w="285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71" name="Google Shape;71;p3"/>
            <p:cNvSpPr/>
            <p:nvPr/>
          </p:nvSpPr>
          <p:spPr>
            <a:xfrm>
              <a:off x="6435378" y="4664038"/>
              <a:ext cx="162954" cy="219871"/>
            </a:xfrm>
            <a:custGeom>
              <a:rect b="b" l="l" r="r" t="t"/>
              <a:pathLst>
                <a:path extrusionOk="0" h="483234" w="358140">
                  <a:moveTo>
                    <a:pt x="217354" y="0"/>
                  </a:moveTo>
                  <a:lnTo>
                    <a:pt x="174504" y="3999"/>
                  </a:lnTo>
                  <a:lnTo>
                    <a:pt x="133994" y="15999"/>
                  </a:lnTo>
                  <a:lnTo>
                    <a:pt x="97010" y="35665"/>
                  </a:lnTo>
                  <a:lnTo>
                    <a:pt x="64668" y="62668"/>
                  </a:lnTo>
                  <a:lnTo>
                    <a:pt x="37833" y="96923"/>
                  </a:lnTo>
                  <a:lnTo>
                    <a:pt x="17329" y="138341"/>
                  </a:lnTo>
                  <a:lnTo>
                    <a:pt x="4333" y="186596"/>
                  </a:lnTo>
                  <a:lnTo>
                    <a:pt x="0" y="241353"/>
                  </a:lnTo>
                  <a:lnTo>
                    <a:pt x="979" y="269524"/>
                  </a:lnTo>
                  <a:lnTo>
                    <a:pt x="8812" y="320867"/>
                  </a:lnTo>
                  <a:lnTo>
                    <a:pt x="24308" y="365511"/>
                  </a:lnTo>
                  <a:lnTo>
                    <a:pt x="46481" y="403348"/>
                  </a:lnTo>
                  <a:lnTo>
                    <a:pt x="75044" y="434268"/>
                  </a:lnTo>
                  <a:lnTo>
                    <a:pt x="109381" y="457769"/>
                  </a:lnTo>
                  <a:lnTo>
                    <a:pt x="149220" y="473709"/>
                  </a:lnTo>
                  <a:lnTo>
                    <a:pt x="193559" y="481708"/>
                  </a:lnTo>
                  <a:lnTo>
                    <a:pt x="217354" y="482707"/>
                  </a:lnTo>
                  <a:lnTo>
                    <a:pt x="231105" y="482499"/>
                  </a:lnTo>
                  <a:lnTo>
                    <a:pt x="269363" y="479378"/>
                  </a:lnTo>
                  <a:lnTo>
                    <a:pt x="311362" y="471367"/>
                  </a:lnTo>
                  <a:lnTo>
                    <a:pt x="349371" y="458373"/>
                  </a:lnTo>
                  <a:lnTo>
                    <a:pt x="358030" y="453378"/>
                  </a:lnTo>
                  <a:lnTo>
                    <a:pt x="349486" y="426039"/>
                  </a:lnTo>
                  <a:lnTo>
                    <a:pt x="224694" y="426039"/>
                  </a:lnTo>
                  <a:lnTo>
                    <a:pt x="205670" y="425206"/>
                  </a:lnTo>
                  <a:lnTo>
                    <a:pt x="156351" y="412699"/>
                  </a:lnTo>
                  <a:lnTo>
                    <a:pt x="118084" y="386518"/>
                  </a:lnTo>
                  <a:lnTo>
                    <a:pt x="90506" y="348278"/>
                  </a:lnTo>
                  <a:lnTo>
                    <a:pt x="74110" y="299232"/>
                  </a:lnTo>
                  <a:lnTo>
                    <a:pt x="68668" y="241353"/>
                  </a:lnTo>
                  <a:lnTo>
                    <a:pt x="69356" y="220543"/>
                  </a:lnTo>
                  <a:lnTo>
                    <a:pt x="74861" y="182035"/>
                  </a:lnTo>
                  <a:lnTo>
                    <a:pt x="92925" y="132594"/>
                  </a:lnTo>
                  <a:lnTo>
                    <a:pt x="121181" y="94711"/>
                  </a:lnTo>
                  <a:lnTo>
                    <a:pt x="158686" y="69338"/>
                  </a:lnTo>
                  <a:lnTo>
                    <a:pt x="204066" y="57461"/>
                  </a:lnTo>
                  <a:lnTo>
                    <a:pt x="220694" y="56668"/>
                  </a:lnTo>
                  <a:lnTo>
                    <a:pt x="345761" y="56668"/>
                  </a:lnTo>
                  <a:lnTo>
                    <a:pt x="354701" y="31999"/>
                  </a:lnTo>
                  <a:lnTo>
                    <a:pt x="312032" y="13329"/>
                  </a:lnTo>
                  <a:lnTo>
                    <a:pt x="271010" y="3997"/>
                  </a:lnTo>
                  <a:lnTo>
                    <a:pt x="231957" y="249"/>
                  </a:lnTo>
                  <a:lnTo>
                    <a:pt x="217354" y="0"/>
                  </a:lnTo>
                  <a:close/>
                </a:path>
                <a:path extrusionOk="0" h="483234" w="358140">
                  <a:moveTo>
                    <a:pt x="341361" y="400040"/>
                  </a:moveTo>
                  <a:lnTo>
                    <a:pt x="297697" y="416699"/>
                  </a:lnTo>
                  <a:lnTo>
                    <a:pt x="245754" y="425456"/>
                  </a:lnTo>
                  <a:lnTo>
                    <a:pt x="224694" y="426039"/>
                  </a:lnTo>
                  <a:lnTo>
                    <a:pt x="349486" y="426039"/>
                  </a:lnTo>
                  <a:lnTo>
                    <a:pt x="341361" y="400040"/>
                  </a:lnTo>
                  <a:close/>
                </a:path>
                <a:path extrusionOk="0" h="483234" w="358140">
                  <a:moveTo>
                    <a:pt x="345761" y="56668"/>
                  </a:moveTo>
                  <a:lnTo>
                    <a:pt x="220694" y="56668"/>
                  </a:lnTo>
                  <a:lnTo>
                    <a:pt x="230566" y="56855"/>
                  </a:lnTo>
                  <a:lnTo>
                    <a:pt x="240189" y="57415"/>
                  </a:lnTo>
                  <a:lnTo>
                    <a:pt x="284005" y="65108"/>
                  </a:lnTo>
                  <a:lnTo>
                    <a:pt x="325581" y="79788"/>
                  </a:lnTo>
                  <a:lnTo>
                    <a:pt x="335371" y="85337"/>
                  </a:lnTo>
                  <a:lnTo>
                    <a:pt x="345761" y="56668"/>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72" name="Google Shape;72;p3"/>
            <p:cNvSpPr/>
            <p:nvPr/>
          </p:nvSpPr>
          <p:spPr>
            <a:xfrm>
              <a:off x="6609433" y="4668891"/>
              <a:ext cx="196469" cy="210337"/>
            </a:xfrm>
            <a:custGeom>
              <a:rect b="b" l="l" r="r" t="t"/>
              <a:pathLst>
                <a:path extrusionOk="0" h="462279" w="431800">
                  <a:moveTo>
                    <a:pt x="245343" y="0"/>
                  </a:moveTo>
                  <a:lnTo>
                    <a:pt x="186004" y="0"/>
                  </a:lnTo>
                  <a:lnTo>
                    <a:pt x="174130" y="25059"/>
                  </a:lnTo>
                  <a:lnTo>
                    <a:pt x="151132" y="75559"/>
                  </a:lnTo>
                  <a:lnTo>
                    <a:pt x="128984" y="126815"/>
                  </a:lnTo>
                  <a:lnTo>
                    <a:pt x="106818" y="180322"/>
                  </a:lnTo>
                  <a:lnTo>
                    <a:pt x="84436" y="236410"/>
                  </a:lnTo>
                  <a:lnTo>
                    <a:pt x="61599" y="295586"/>
                  </a:lnTo>
                  <a:lnTo>
                    <a:pt x="38078" y="358321"/>
                  </a:lnTo>
                  <a:lnTo>
                    <a:pt x="13119" y="426058"/>
                  </a:lnTo>
                  <a:lnTo>
                    <a:pt x="0" y="462038"/>
                  </a:lnTo>
                  <a:lnTo>
                    <a:pt x="67327" y="462038"/>
                  </a:lnTo>
                  <a:lnTo>
                    <a:pt x="109336" y="343361"/>
                  </a:lnTo>
                  <a:lnTo>
                    <a:pt x="387705" y="343361"/>
                  </a:lnTo>
                  <a:lnTo>
                    <a:pt x="381370" y="326356"/>
                  </a:lnTo>
                  <a:lnTo>
                    <a:pt x="369757" y="295586"/>
                  </a:lnTo>
                  <a:lnTo>
                    <a:pt x="367883" y="290692"/>
                  </a:lnTo>
                  <a:lnTo>
                    <a:pt x="128006" y="290692"/>
                  </a:lnTo>
                  <a:lnTo>
                    <a:pt x="138358" y="261650"/>
                  </a:lnTo>
                  <a:lnTo>
                    <a:pt x="159199" y="205308"/>
                  </a:lnTo>
                  <a:lnTo>
                    <a:pt x="180321" y="151259"/>
                  </a:lnTo>
                  <a:lnTo>
                    <a:pt x="202490" y="99251"/>
                  </a:lnTo>
                  <a:lnTo>
                    <a:pt x="214014" y="73997"/>
                  </a:lnTo>
                  <a:lnTo>
                    <a:pt x="279524" y="73997"/>
                  </a:lnTo>
                  <a:lnTo>
                    <a:pt x="268850" y="50245"/>
                  </a:lnTo>
                  <a:lnTo>
                    <a:pt x="257223" y="25059"/>
                  </a:lnTo>
                  <a:lnTo>
                    <a:pt x="245343" y="0"/>
                  </a:lnTo>
                  <a:close/>
                </a:path>
                <a:path extrusionOk="0" h="462279" w="431800">
                  <a:moveTo>
                    <a:pt x="387705" y="343361"/>
                  </a:moveTo>
                  <a:lnTo>
                    <a:pt x="318691" y="343361"/>
                  </a:lnTo>
                  <a:lnTo>
                    <a:pt x="323982" y="358321"/>
                  </a:lnTo>
                  <a:lnTo>
                    <a:pt x="329191" y="373199"/>
                  </a:lnTo>
                  <a:lnTo>
                    <a:pt x="334317" y="387993"/>
                  </a:lnTo>
                  <a:lnTo>
                    <a:pt x="339361" y="402699"/>
                  </a:lnTo>
                  <a:lnTo>
                    <a:pt x="344444" y="417410"/>
                  </a:lnTo>
                  <a:lnTo>
                    <a:pt x="349692" y="432204"/>
                  </a:lnTo>
                  <a:lnTo>
                    <a:pt x="355106" y="447079"/>
                  </a:lnTo>
                  <a:lnTo>
                    <a:pt x="360690" y="462038"/>
                  </a:lnTo>
                  <a:lnTo>
                    <a:pt x="431369" y="462038"/>
                  </a:lnTo>
                  <a:lnTo>
                    <a:pt x="418238" y="426058"/>
                  </a:lnTo>
                  <a:lnTo>
                    <a:pt x="405529" y="391452"/>
                  </a:lnTo>
                  <a:lnTo>
                    <a:pt x="393240" y="358218"/>
                  </a:lnTo>
                  <a:lnTo>
                    <a:pt x="387705" y="343361"/>
                  </a:lnTo>
                  <a:close/>
                </a:path>
                <a:path extrusionOk="0" h="462279" w="431800">
                  <a:moveTo>
                    <a:pt x="279524" y="73997"/>
                  </a:moveTo>
                  <a:lnTo>
                    <a:pt x="214014" y="73997"/>
                  </a:lnTo>
                  <a:lnTo>
                    <a:pt x="225238" y="99272"/>
                  </a:lnTo>
                  <a:lnTo>
                    <a:pt x="236258" y="125089"/>
                  </a:lnTo>
                  <a:lnTo>
                    <a:pt x="257678" y="178340"/>
                  </a:lnTo>
                  <a:lnTo>
                    <a:pt x="278767" y="233597"/>
                  </a:lnTo>
                  <a:lnTo>
                    <a:pt x="300022" y="290692"/>
                  </a:lnTo>
                  <a:lnTo>
                    <a:pt x="367883" y="290692"/>
                  </a:lnTo>
                  <a:lnTo>
                    <a:pt x="346916" y="236410"/>
                  </a:lnTo>
                  <a:lnTo>
                    <a:pt x="324540" y="180322"/>
                  </a:lnTo>
                  <a:lnTo>
                    <a:pt x="302374" y="126815"/>
                  </a:lnTo>
                  <a:lnTo>
                    <a:pt x="280226" y="75559"/>
                  </a:lnTo>
                  <a:lnTo>
                    <a:pt x="279524" y="73997"/>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73" name="Google Shape;73;p3"/>
            <p:cNvSpPr/>
            <p:nvPr/>
          </p:nvSpPr>
          <p:spPr>
            <a:xfrm>
              <a:off x="6835333" y="4866882"/>
              <a:ext cx="126549" cy="0"/>
            </a:xfrm>
            <a:custGeom>
              <a:rect b="b" l="l" r="r" t="t"/>
              <a:pathLst>
                <a:path extrusionOk="0" h="120000" w="278130">
                  <a:moveTo>
                    <a:pt x="0" y="0"/>
                  </a:moveTo>
                  <a:lnTo>
                    <a:pt x="278022" y="0"/>
                  </a:lnTo>
                </a:path>
              </a:pathLst>
            </a:custGeom>
            <a:solidFill>
              <a:srgbClr val="FFFFFF"/>
            </a:solidFill>
            <a:ln cap="flat" cmpd="sng" w="285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74" name="Google Shape;74;p3"/>
            <p:cNvSpPr/>
            <p:nvPr/>
          </p:nvSpPr>
          <p:spPr>
            <a:xfrm>
              <a:off x="6850040" y="4669055"/>
              <a:ext cx="0" cy="185490"/>
            </a:xfrm>
            <a:custGeom>
              <a:rect b="b" l="l" r="r" t="t"/>
              <a:pathLst>
                <a:path extrusionOk="0" h="407670" w="120000">
                  <a:moveTo>
                    <a:pt x="0" y="0"/>
                  </a:moveTo>
                  <a:lnTo>
                    <a:pt x="0" y="407670"/>
                  </a:lnTo>
                </a:path>
              </a:pathLst>
            </a:custGeom>
            <a:solidFill>
              <a:srgbClr val="FFFFFF"/>
            </a:solidFill>
            <a:ln cap="flat" cmpd="sng" w="285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75" name="Google Shape;75;p3"/>
            <p:cNvSpPr/>
            <p:nvPr/>
          </p:nvSpPr>
          <p:spPr>
            <a:xfrm>
              <a:off x="5923993" y="4703912"/>
              <a:ext cx="140129" cy="140129"/>
            </a:xfrm>
            <a:custGeom>
              <a:rect b="b" l="l" r="r" t="t"/>
              <a:pathLst>
                <a:path extrusionOk="0" h="307975" w="307975">
                  <a:moveTo>
                    <a:pt x="153681" y="0"/>
                  </a:moveTo>
                  <a:lnTo>
                    <a:pt x="105105" y="7833"/>
                  </a:lnTo>
                  <a:lnTo>
                    <a:pt x="62918" y="29648"/>
                  </a:lnTo>
                  <a:lnTo>
                    <a:pt x="29651" y="62914"/>
                  </a:lnTo>
                  <a:lnTo>
                    <a:pt x="7834" y="105101"/>
                  </a:lnTo>
                  <a:lnTo>
                    <a:pt x="0" y="153681"/>
                  </a:lnTo>
                  <a:lnTo>
                    <a:pt x="7834" y="202264"/>
                  </a:lnTo>
                  <a:lnTo>
                    <a:pt x="29651" y="244452"/>
                  </a:lnTo>
                  <a:lnTo>
                    <a:pt x="62918" y="277717"/>
                  </a:lnTo>
                  <a:lnTo>
                    <a:pt x="105105" y="299529"/>
                  </a:lnTo>
                  <a:lnTo>
                    <a:pt x="153681" y="307362"/>
                  </a:lnTo>
                  <a:lnTo>
                    <a:pt x="202256" y="299529"/>
                  </a:lnTo>
                  <a:lnTo>
                    <a:pt x="244443" y="277717"/>
                  </a:lnTo>
                  <a:lnTo>
                    <a:pt x="277711" y="244452"/>
                  </a:lnTo>
                  <a:lnTo>
                    <a:pt x="299527" y="202264"/>
                  </a:lnTo>
                  <a:lnTo>
                    <a:pt x="307362" y="153681"/>
                  </a:lnTo>
                  <a:lnTo>
                    <a:pt x="299527" y="105101"/>
                  </a:lnTo>
                  <a:lnTo>
                    <a:pt x="277711" y="62914"/>
                  </a:lnTo>
                  <a:lnTo>
                    <a:pt x="244443" y="29648"/>
                  </a:lnTo>
                  <a:lnTo>
                    <a:pt x="202256" y="7833"/>
                  </a:lnTo>
                  <a:lnTo>
                    <a:pt x="153681"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76" name="Google Shape;76;p3"/>
            <p:cNvSpPr/>
            <p:nvPr/>
          </p:nvSpPr>
          <p:spPr>
            <a:xfrm>
              <a:off x="5884117" y="4664038"/>
              <a:ext cx="219871" cy="219871"/>
            </a:xfrm>
            <a:custGeom>
              <a:rect b="b" l="l" r="r" t="t"/>
              <a:pathLst>
                <a:path extrusionOk="0" h="483234" w="483234">
                  <a:moveTo>
                    <a:pt x="241353" y="0"/>
                  </a:moveTo>
                  <a:lnTo>
                    <a:pt x="192710" y="4903"/>
                  </a:lnTo>
                  <a:lnTo>
                    <a:pt x="147404" y="18967"/>
                  </a:lnTo>
                  <a:lnTo>
                    <a:pt x="106406" y="41219"/>
                  </a:lnTo>
                  <a:lnTo>
                    <a:pt x="70687" y="70691"/>
                  </a:lnTo>
                  <a:lnTo>
                    <a:pt x="41217" y="106411"/>
                  </a:lnTo>
                  <a:lnTo>
                    <a:pt x="18965" y="147408"/>
                  </a:lnTo>
                  <a:lnTo>
                    <a:pt x="4903" y="192713"/>
                  </a:lnTo>
                  <a:lnTo>
                    <a:pt x="0" y="241353"/>
                  </a:lnTo>
                  <a:lnTo>
                    <a:pt x="4903" y="289994"/>
                  </a:lnTo>
                  <a:lnTo>
                    <a:pt x="18965" y="335299"/>
                  </a:lnTo>
                  <a:lnTo>
                    <a:pt x="41217" y="376296"/>
                  </a:lnTo>
                  <a:lnTo>
                    <a:pt x="70687" y="412016"/>
                  </a:lnTo>
                  <a:lnTo>
                    <a:pt x="106406" y="441487"/>
                  </a:lnTo>
                  <a:lnTo>
                    <a:pt x="147404" y="463740"/>
                  </a:lnTo>
                  <a:lnTo>
                    <a:pt x="192710" y="477804"/>
                  </a:lnTo>
                  <a:lnTo>
                    <a:pt x="241353" y="482707"/>
                  </a:lnTo>
                  <a:lnTo>
                    <a:pt x="289994" y="477804"/>
                  </a:lnTo>
                  <a:lnTo>
                    <a:pt x="335299" y="463740"/>
                  </a:lnTo>
                  <a:lnTo>
                    <a:pt x="376296" y="441487"/>
                  </a:lnTo>
                  <a:lnTo>
                    <a:pt x="397494" y="423997"/>
                  </a:lnTo>
                  <a:lnTo>
                    <a:pt x="241353" y="423997"/>
                  </a:lnTo>
                  <a:lnTo>
                    <a:pt x="192798" y="417474"/>
                  </a:lnTo>
                  <a:lnTo>
                    <a:pt x="149167" y="399064"/>
                  </a:lnTo>
                  <a:lnTo>
                    <a:pt x="112203" y="370508"/>
                  </a:lnTo>
                  <a:lnTo>
                    <a:pt x="83645" y="333544"/>
                  </a:lnTo>
                  <a:lnTo>
                    <a:pt x="65234" y="289913"/>
                  </a:lnTo>
                  <a:lnTo>
                    <a:pt x="58710" y="241353"/>
                  </a:lnTo>
                  <a:lnTo>
                    <a:pt x="65234" y="192801"/>
                  </a:lnTo>
                  <a:lnTo>
                    <a:pt x="83645" y="149172"/>
                  </a:lnTo>
                  <a:lnTo>
                    <a:pt x="112203" y="112207"/>
                  </a:lnTo>
                  <a:lnTo>
                    <a:pt x="149167" y="83647"/>
                  </a:lnTo>
                  <a:lnTo>
                    <a:pt x="192798" y="65234"/>
                  </a:lnTo>
                  <a:lnTo>
                    <a:pt x="241353" y="58710"/>
                  </a:lnTo>
                  <a:lnTo>
                    <a:pt x="397494" y="58710"/>
                  </a:lnTo>
                  <a:lnTo>
                    <a:pt x="376296" y="41219"/>
                  </a:lnTo>
                  <a:lnTo>
                    <a:pt x="335299" y="18967"/>
                  </a:lnTo>
                  <a:lnTo>
                    <a:pt x="289994" y="4903"/>
                  </a:lnTo>
                  <a:lnTo>
                    <a:pt x="241353" y="0"/>
                  </a:lnTo>
                  <a:close/>
                </a:path>
                <a:path extrusionOk="0" h="483234" w="483234">
                  <a:moveTo>
                    <a:pt x="397494" y="58710"/>
                  </a:moveTo>
                  <a:lnTo>
                    <a:pt x="241353" y="58710"/>
                  </a:lnTo>
                  <a:lnTo>
                    <a:pt x="289909" y="65234"/>
                  </a:lnTo>
                  <a:lnTo>
                    <a:pt x="333539" y="83647"/>
                  </a:lnTo>
                  <a:lnTo>
                    <a:pt x="370504" y="112207"/>
                  </a:lnTo>
                  <a:lnTo>
                    <a:pt x="399062" y="149172"/>
                  </a:lnTo>
                  <a:lnTo>
                    <a:pt x="417473" y="192801"/>
                  </a:lnTo>
                  <a:lnTo>
                    <a:pt x="423997" y="241353"/>
                  </a:lnTo>
                  <a:lnTo>
                    <a:pt x="417473" y="289913"/>
                  </a:lnTo>
                  <a:lnTo>
                    <a:pt x="399062" y="333544"/>
                  </a:lnTo>
                  <a:lnTo>
                    <a:pt x="370504" y="370508"/>
                  </a:lnTo>
                  <a:lnTo>
                    <a:pt x="333539" y="399064"/>
                  </a:lnTo>
                  <a:lnTo>
                    <a:pt x="289909" y="417474"/>
                  </a:lnTo>
                  <a:lnTo>
                    <a:pt x="241353" y="423997"/>
                  </a:lnTo>
                  <a:lnTo>
                    <a:pt x="397494" y="423997"/>
                  </a:lnTo>
                  <a:lnTo>
                    <a:pt x="441487" y="376296"/>
                  </a:lnTo>
                  <a:lnTo>
                    <a:pt x="463740" y="335299"/>
                  </a:lnTo>
                  <a:lnTo>
                    <a:pt x="477804" y="289994"/>
                  </a:lnTo>
                  <a:lnTo>
                    <a:pt x="482707" y="241353"/>
                  </a:lnTo>
                  <a:lnTo>
                    <a:pt x="477804" y="192713"/>
                  </a:lnTo>
                  <a:lnTo>
                    <a:pt x="463740" y="147408"/>
                  </a:lnTo>
                  <a:lnTo>
                    <a:pt x="441487" y="106411"/>
                  </a:lnTo>
                  <a:lnTo>
                    <a:pt x="412016" y="70691"/>
                  </a:lnTo>
                  <a:lnTo>
                    <a:pt x="397494" y="5871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grpSp>
          <p:nvGrpSpPr>
            <p:cNvPr id="77" name="Google Shape;77;p3"/>
            <p:cNvGrpSpPr/>
            <p:nvPr/>
          </p:nvGrpSpPr>
          <p:grpSpPr>
            <a:xfrm>
              <a:off x="7090747" y="4673430"/>
              <a:ext cx="201059" cy="201002"/>
              <a:chOff x="1277443" y="2921374"/>
              <a:chExt cx="383480" cy="383519"/>
            </a:xfrm>
          </p:grpSpPr>
          <p:sp>
            <p:nvSpPr>
              <p:cNvPr id="78" name="Google Shape;78;p3"/>
              <p:cNvSpPr/>
              <p:nvPr/>
            </p:nvSpPr>
            <p:spPr>
              <a:xfrm>
                <a:off x="1455530" y="3099502"/>
                <a:ext cx="27305" cy="27305"/>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79" name="Google Shape;79;p3"/>
              <p:cNvSpPr/>
              <p:nvPr/>
            </p:nvSpPr>
            <p:spPr>
              <a:xfrm>
                <a:off x="1455530" y="3010418"/>
                <a:ext cx="27305" cy="27305"/>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80" name="Google Shape;80;p3"/>
              <p:cNvSpPr/>
              <p:nvPr/>
            </p:nvSpPr>
            <p:spPr>
              <a:xfrm>
                <a:off x="1455530" y="2921374"/>
                <a:ext cx="27305" cy="27305"/>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81" name="Google Shape;81;p3"/>
              <p:cNvSpPr/>
              <p:nvPr/>
            </p:nvSpPr>
            <p:spPr>
              <a:xfrm>
                <a:off x="1455530" y="3188545"/>
                <a:ext cx="27305" cy="27305"/>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82" name="Google Shape;82;p3"/>
              <p:cNvSpPr/>
              <p:nvPr/>
            </p:nvSpPr>
            <p:spPr>
              <a:xfrm>
                <a:off x="1455530" y="3277589"/>
                <a:ext cx="27305" cy="27304"/>
              </a:xfrm>
              <a:custGeom>
                <a:rect b="b" l="l" r="r" t="t"/>
                <a:pathLst>
                  <a:path extrusionOk="0" h="27304"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83" name="Google Shape;83;p3"/>
              <p:cNvSpPr/>
              <p:nvPr/>
            </p:nvSpPr>
            <p:spPr>
              <a:xfrm>
                <a:off x="1366487" y="3099502"/>
                <a:ext cx="27305" cy="27305"/>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84" name="Google Shape;84;p3"/>
              <p:cNvSpPr/>
              <p:nvPr/>
            </p:nvSpPr>
            <p:spPr>
              <a:xfrm>
                <a:off x="1277443" y="3099502"/>
                <a:ext cx="27305" cy="27305"/>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85" name="Google Shape;85;p3"/>
              <p:cNvSpPr/>
              <p:nvPr/>
            </p:nvSpPr>
            <p:spPr>
              <a:xfrm>
                <a:off x="1544575" y="3099502"/>
                <a:ext cx="27305" cy="27305"/>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86" name="Google Shape;86;p3"/>
              <p:cNvSpPr/>
              <p:nvPr/>
            </p:nvSpPr>
            <p:spPr>
              <a:xfrm>
                <a:off x="1633618" y="3099502"/>
                <a:ext cx="27305" cy="27305"/>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grpSp>
      </p:grpSp>
      <p:sp>
        <p:nvSpPr>
          <p:cNvPr id="87" name="Google Shape;87;p3"/>
          <p:cNvSpPr txBox="1"/>
          <p:nvPr>
            <p:ph type="ctrTitle"/>
          </p:nvPr>
        </p:nvSpPr>
        <p:spPr>
          <a:xfrm>
            <a:off x="560620" y="506775"/>
            <a:ext cx="7901400" cy="1407600"/>
          </a:xfrm>
          <a:prstGeom prst="rect">
            <a:avLst/>
          </a:prstGeom>
          <a:noFill/>
          <a:ln>
            <a:noFill/>
          </a:ln>
        </p:spPr>
        <p:txBody>
          <a:bodyPr anchorCtr="0" anchor="b" bIns="0" lIns="0" spcFirstLastPara="1" rIns="0" wrap="square" tIns="0">
            <a:noAutofit/>
          </a:bodyPr>
          <a:lstStyle>
            <a:lvl1pPr lvl="0" rtl="0">
              <a:lnSpc>
                <a:spcPct val="90000"/>
              </a:lnSpc>
              <a:spcBef>
                <a:spcPts val="0"/>
              </a:spcBef>
              <a:spcAft>
                <a:spcPts val="0"/>
              </a:spcAft>
              <a:buClr>
                <a:srgbClr val="FFFFFF"/>
              </a:buClr>
              <a:buSzPts val="4400"/>
              <a:buFont typeface="Calibri"/>
              <a:buNone/>
              <a:defRPr sz="4400">
                <a:solidFill>
                  <a:srgbClr val="FFF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8" name="Google Shape;88;p3"/>
          <p:cNvSpPr txBox="1"/>
          <p:nvPr>
            <p:ph idx="1" type="subTitle"/>
          </p:nvPr>
        </p:nvSpPr>
        <p:spPr>
          <a:xfrm>
            <a:off x="594300" y="1908800"/>
            <a:ext cx="5148000" cy="1038000"/>
          </a:xfrm>
          <a:prstGeom prst="rect">
            <a:avLst/>
          </a:prstGeom>
          <a:noFill/>
          <a:ln>
            <a:noFill/>
          </a:ln>
        </p:spPr>
        <p:txBody>
          <a:bodyPr anchorCtr="0" anchor="t" bIns="0" lIns="0" spcFirstLastPara="1" rIns="0" wrap="square" tIns="0">
            <a:noAutofit/>
          </a:bodyPr>
          <a:lstStyle>
            <a:lvl1pPr lvl="0" rtl="0">
              <a:lnSpc>
                <a:spcPct val="90000"/>
              </a:lnSpc>
              <a:spcBef>
                <a:spcPts val="800"/>
              </a:spcBef>
              <a:spcAft>
                <a:spcPts val="0"/>
              </a:spcAft>
              <a:buClr>
                <a:srgbClr val="FFFFFF"/>
              </a:buClr>
              <a:buSzPts val="1800"/>
              <a:buFont typeface="Ubuntu Light"/>
              <a:buNone/>
              <a:defRPr sz="1800">
                <a:solidFill>
                  <a:srgbClr val="FFFFFF"/>
                </a:solidFill>
                <a:latin typeface="Ubuntu Light"/>
                <a:ea typeface="Ubuntu Light"/>
                <a:cs typeface="Ubuntu Light"/>
                <a:sym typeface="Ubuntu Light"/>
              </a:defRPr>
            </a:lvl1pPr>
            <a:lvl2pPr lvl="1" rtl="0" algn="ctr">
              <a:lnSpc>
                <a:spcPct val="90000"/>
              </a:lnSpc>
              <a:spcBef>
                <a:spcPts val="1000"/>
              </a:spcBef>
              <a:spcAft>
                <a:spcPts val="0"/>
              </a:spcAft>
              <a:buClr>
                <a:schemeClr val="dk1"/>
              </a:buClr>
              <a:buSzPts val="1500"/>
              <a:buFont typeface="Ubuntu Light"/>
              <a:buNone/>
              <a:defRPr sz="1500">
                <a:latin typeface="Ubuntu Light"/>
                <a:ea typeface="Ubuntu Light"/>
                <a:cs typeface="Ubuntu Light"/>
                <a:sym typeface="Ubuntu Light"/>
              </a:defRPr>
            </a:lvl2pPr>
            <a:lvl3pPr lvl="2" rtl="0" algn="ctr">
              <a:lnSpc>
                <a:spcPct val="90000"/>
              </a:lnSpc>
              <a:spcBef>
                <a:spcPts val="1000"/>
              </a:spcBef>
              <a:spcAft>
                <a:spcPts val="0"/>
              </a:spcAft>
              <a:buClr>
                <a:schemeClr val="dk1"/>
              </a:buClr>
              <a:buSzPts val="1400"/>
              <a:buFont typeface="Ubuntu Light"/>
              <a:buNone/>
              <a:defRPr sz="1400">
                <a:latin typeface="Ubuntu Light"/>
                <a:ea typeface="Ubuntu Light"/>
                <a:cs typeface="Ubuntu Light"/>
                <a:sym typeface="Ubuntu Light"/>
              </a:defRPr>
            </a:lvl3pPr>
            <a:lvl4pPr lvl="3" rtl="0" algn="ctr">
              <a:lnSpc>
                <a:spcPct val="90000"/>
              </a:lnSpc>
              <a:spcBef>
                <a:spcPts val="1000"/>
              </a:spcBef>
              <a:spcAft>
                <a:spcPts val="0"/>
              </a:spcAft>
              <a:buClr>
                <a:schemeClr val="dk1"/>
              </a:buClr>
              <a:buSzPts val="1200"/>
              <a:buFont typeface="Ubuntu Light"/>
              <a:buNone/>
              <a:defRPr sz="1200">
                <a:latin typeface="Ubuntu Light"/>
                <a:ea typeface="Ubuntu Light"/>
                <a:cs typeface="Ubuntu Light"/>
                <a:sym typeface="Ubuntu Light"/>
              </a:defRPr>
            </a:lvl4pPr>
            <a:lvl5pPr lvl="4" rtl="0" algn="ctr">
              <a:lnSpc>
                <a:spcPct val="90000"/>
              </a:lnSpc>
              <a:spcBef>
                <a:spcPts val="1000"/>
              </a:spcBef>
              <a:spcAft>
                <a:spcPts val="0"/>
              </a:spcAft>
              <a:buClr>
                <a:schemeClr val="dk1"/>
              </a:buClr>
              <a:buSzPts val="1200"/>
              <a:buFont typeface="Ubuntu Light"/>
              <a:buNone/>
              <a:defRPr sz="1200">
                <a:latin typeface="Ubuntu Light"/>
                <a:ea typeface="Ubuntu Light"/>
                <a:cs typeface="Ubuntu Light"/>
                <a:sym typeface="Ubuntu Light"/>
              </a:defRPr>
            </a:lvl5pPr>
            <a:lvl6pPr lvl="5" rtl="0" algn="ctr">
              <a:lnSpc>
                <a:spcPct val="90000"/>
              </a:lnSpc>
              <a:spcBef>
                <a:spcPts val="1000"/>
              </a:spcBef>
              <a:spcAft>
                <a:spcPts val="0"/>
              </a:spcAft>
              <a:buClr>
                <a:schemeClr val="dk1"/>
              </a:buClr>
              <a:buSzPts val="1200"/>
              <a:buFont typeface="Ubuntu Light"/>
              <a:buNone/>
              <a:defRPr sz="1200">
                <a:latin typeface="Ubuntu Light"/>
                <a:ea typeface="Ubuntu Light"/>
                <a:cs typeface="Ubuntu Light"/>
                <a:sym typeface="Ubuntu Light"/>
              </a:defRPr>
            </a:lvl6pPr>
            <a:lvl7pPr lvl="6" rtl="0" algn="ctr">
              <a:lnSpc>
                <a:spcPct val="90000"/>
              </a:lnSpc>
              <a:spcBef>
                <a:spcPts val="1000"/>
              </a:spcBef>
              <a:spcAft>
                <a:spcPts val="0"/>
              </a:spcAft>
              <a:buClr>
                <a:schemeClr val="dk1"/>
              </a:buClr>
              <a:buSzPts val="1200"/>
              <a:buFont typeface="Ubuntu Light"/>
              <a:buNone/>
              <a:defRPr sz="1200">
                <a:latin typeface="Ubuntu Light"/>
                <a:ea typeface="Ubuntu Light"/>
                <a:cs typeface="Ubuntu Light"/>
                <a:sym typeface="Ubuntu Light"/>
              </a:defRPr>
            </a:lvl7pPr>
            <a:lvl8pPr lvl="7" rtl="0" algn="ctr">
              <a:lnSpc>
                <a:spcPct val="90000"/>
              </a:lnSpc>
              <a:spcBef>
                <a:spcPts val="1000"/>
              </a:spcBef>
              <a:spcAft>
                <a:spcPts val="0"/>
              </a:spcAft>
              <a:buClr>
                <a:schemeClr val="dk1"/>
              </a:buClr>
              <a:buSzPts val="1200"/>
              <a:buFont typeface="Ubuntu Light"/>
              <a:buNone/>
              <a:defRPr sz="1200">
                <a:latin typeface="Ubuntu Light"/>
                <a:ea typeface="Ubuntu Light"/>
                <a:cs typeface="Ubuntu Light"/>
                <a:sym typeface="Ubuntu Light"/>
              </a:defRPr>
            </a:lvl8pPr>
            <a:lvl9pPr lvl="8" rtl="0" algn="ctr">
              <a:lnSpc>
                <a:spcPct val="90000"/>
              </a:lnSpc>
              <a:spcBef>
                <a:spcPts val="1000"/>
              </a:spcBef>
              <a:spcAft>
                <a:spcPts val="1000"/>
              </a:spcAft>
              <a:buClr>
                <a:schemeClr val="dk1"/>
              </a:buClr>
              <a:buSzPts val="1200"/>
              <a:buFont typeface="Ubuntu Light"/>
              <a:buNone/>
              <a:defRPr sz="1200">
                <a:latin typeface="Ubuntu Light"/>
                <a:ea typeface="Ubuntu Light"/>
                <a:cs typeface="Ubuntu Light"/>
                <a:sym typeface="Ubuntu Light"/>
              </a:defRPr>
            </a:lvl9pPr>
          </a:lstStyle>
          <a:p/>
        </p:txBody>
      </p:sp>
      <p:sp>
        <p:nvSpPr>
          <p:cNvPr id="89" name="Google Shape;89;p3"/>
          <p:cNvSpPr txBox="1"/>
          <p:nvPr>
            <p:ph idx="2" type="subTitle"/>
          </p:nvPr>
        </p:nvSpPr>
        <p:spPr>
          <a:xfrm>
            <a:off x="594300" y="4336650"/>
            <a:ext cx="3480900" cy="572400"/>
          </a:xfrm>
          <a:prstGeom prst="rect">
            <a:avLst/>
          </a:prstGeom>
        </p:spPr>
        <p:txBody>
          <a:bodyPr anchorCtr="0" anchor="b" bIns="0" lIns="0" spcFirstLastPara="1" rIns="0" wrap="square" tIns="0">
            <a:noAutofit/>
          </a:bodyPr>
          <a:lstStyle>
            <a:lvl1pPr lvl="0" rtl="0">
              <a:spcBef>
                <a:spcPts val="800"/>
              </a:spcBef>
              <a:spcAft>
                <a:spcPts val="0"/>
              </a:spcAft>
              <a:buNone/>
              <a:defRPr sz="1000">
                <a:solidFill>
                  <a:schemeClr val="lt1"/>
                </a:solidFill>
                <a:latin typeface="Ubuntu Light"/>
                <a:ea typeface="Ubuntu Light"/>
                <a:cs typeface="Ubuntu Light"/>
                <a:sym typeface="Ubuntu Light"/>
              </a:defRPr>
            </a:lvl1pPr>
            <a:lvl2pPr lvl="1" rtl="0">
              <a:spcBef>
                <a:spcPts val="1000"/>
              </a:spcBef>
              <a:spcAft>
                <a:spcPts val="0"/>
              </a:spcAft>
              <a:buNone/>
              <a:defRPr>
                <a:solidFill>
                  <a:schemeClr val="lt1"/>
                </a:solidFill>
                <a:latin typeface="Ubuntu Light"/>
                <a:ea typeface="Ubuntu Light"/>
                <a:cs typeface="Ubuntu Light"/>
                <a:sym typeface="Ubuntu Light"/>
              </a:defRPr>
            </a:lvl2pPr>
            <a:lvl3pPr lvl="2" rtl="0">
              <a:spcBef>
                <a:spcPts val="1000"/>
              </a:spcBef>
              <a:spcAft>
                <a:spcPts val="0"/>
              </a:spcAft>
              <a:buNone/>
              <a:defRPr>
                <a:solidFill>
                  <a:schemeClr val="lt1"/>
                </a:solidFill>
                <a:latin typeface="Ubuntu Light"/>
                <a:ea typeface="Ubuntu Light"/>
                <a:cs typeface="Ubuntu Light"/>
                <a:sym typeface="Ubuntu Light"/>
              </a:defRPr>
            </a:lvl3pPr>
            <a:lvl4pPr lvl="3" rtl="0">
              <a:spcBef>
                <a:spcPts val="1000"/>
              </a:spcBef>
              <a:spcAft>
                <a:spcPts val="0"/>
              </a:spcAft>
              <a:buNone/>
              <a:defRPr>
                <a:solidFill>
                  <a:schemeClr val="lt1"/>
                </a:solidFill>
                <a:latin typeface="Ubuntu Light"/>
                <a:ea typeface="Ubuntu Light"/>
                <a:cs typeface="Ubuntu Light"/>
                <a:sym typeface="Ubuntu Light"/>
              </a:defRPr>
            </a:lvl4pPr>
            <a:lvl5pPr lvl="4" rtl="0">
              <a:spcBef>
                <a:spcPts val="1000"/>
              </a:spcBef>
              <a:spcAft>
                <a:spcPts val="0"/>
              </a:spcAft>
              <a:buNone/>
              <a:defRPr>
                <a:solidFill>
                  <a:schemeClr val="lt1"/>
                </a:solidFill>
                <a:latin typeface="Ubuntu Light"/>
                <a:ea typeface="Ubuntu Light"/>
                <a:cs typeface="Ubuntu Light"/>
                <a:sym typeface="Ubuntu Light"/>
              </a:defRPr>
            </a:lvl5pPr>
            <a:lvl6pPr lvl="5" rtl="0">
              <a:spcBef>
                <a:spcPts val="1000"/>
              </a:spcBef>
              <a:spcAft>
                <a:spcPts val="0"/>
              </a:spcAft>
              <a:buNone/>
              <a:defRPr>
                <a:solidFill>
                  <a:schemeClr val="lt1"/>
                </a:solidFill>
                <a:latin typeface="Ubuntu Light"/>
                <a:ea typeface="Ubuntu Light"/>
                <a:cs typeface="Ubuntu Light"/>
                <a:sym typeface="Ubuntu Light"/>
              </a:defRPr>
            </a:lvl6pPr>
            <a:lvl7pPr lvl="6" rtl="0">
              <a:spcBef>
                <a:spcPts val="1000"/>
              </a:spcBef>
              <a:spcAft>
                <a:spcPts val="0"/>
              </a:spcAft>
              <a:buNone/>
              <a:defRPr>
                <a:solidFill>
                  <a:schemeClr val="lt1"/>
                </a:solidFill>
                <a:latin typeface="Ubuntu Light"/>
                <a:ea typeface="Ubuntu Light"/>
                <a:cs typeface="Ubuntu Light"/>
                <a:sym typeface="Ubuntu Light"/>
              </a:defRPr>
            </a:lvl7pPr>
            <a:lvl8pPr lvl="7" rtl="0">
              <a:spcBef>
                <a:spcPts val="1000"/>
              </a:spcBef>
              <a:spcAft>
                <a:spcPts val="0"/>
              </a:spcAft>
              <a:buNone/>
              <a:defRPr>
                <a:solidFill>
                  <a:schemeClr val="lt1"/>
                </a:solidFill>
                <a:latin typeface="Ubuntu Light"/>
                <a:ea typeface="Ubuntu Light"/>
                <a:cs typeface="Ubuntu Light"/>
                <a:sym typeface="Ubuntu Light"/>
              </a:defRPr>
            </a:lvl8pPr>
            <a:lvl9pPr lvl="8" rtl="0">
              <a:spcBef>
                <a:spcPts val="1000"/>
              </a:spcBef>
              <a:spcAft>
                <a:spcPts val="1000"/>
              </a:spcAft>
              <a:buNone/>
              <a:defRPr>
                <a:solidFill>
                  <a:schemeClr val="lt1"/>
                </a:solidFill>
                <a:latin typeface="Ubuntu Light"/>
                <a:ea typeface="Ubuntu Light"/>
                <a:cs typeface="Ubuntu Light"/>
                <a:sym typeface="Ubuntu Light"/>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Suru Bottom">
  <p:cSld name="TITLE_ONLY_1_1_1_1">
    <p:spTree>
      <p:nvGrpSpPr>
        <p:cNvPr id="356" name="Shape 356"/>
        <p:cNvGrpSpPr/>
        <p:nvPr/>
      </p:nvGrpSpPr>
      <p:grpSpPr>
        <a:xfrm>
          <a:off x="0" y="0"/>
          <a:ext cx="0" cy="0"/>
          <a:chOff x="0" y="0"/>
          <a:chExt cx="0" cy="0"/>
        </a:xfrm>
      </p:grpSpPr>
      <p:sp>
        <p:nvSpPr>
          <p:cNvPr id="357" name="Google Shape;357;p21"/>
          <p:cNvSpPr/>
          <p:nvPr/>
        </p:nvSpPr>
        <p:spPr>
          <a:xfrm>
            <a:off x="-8135" y="4491208"/>
            <a:ext cx="5488025" cy="659550"/>
          </a:xfrm>
          <a:custGeom>
            <a:rect b="b" l="l" r="r" t="t"/>
            <a:pathLst>
              <a:path extrusionOk="0" h="26382" w="219521">
                <a:moveTo>
                  <a:pt x="0" y="26056"/>
                </a:moveTo>
                <a:lnTo>
                  <a:pt x="0" y="0"/>
                </a:lnTo>
                <a:lnTo>
                  <a:pt x="219521" y="26382"/>
                </a:lnTo>
                <a:close/>
              </a:path>
            </a:pathLst>
          </a:custGeom>
          <a:gradFill>
            <a:gsLst>
              <a:gs pos="0">
                <a:srgbClr val="2C001E"/>
              </a:gs>
              <a:gs pos="20000">
                <a:srgbClr val="2C001E"/>
              </a:gs>
              <a:gs pos="60000">
                <a:srgbClr val="772953"/>
              </a:gs>
              <a:gs pos="100000">
                <a:srgbClr val="E9500E"/>
              </a:gs>
            </a:gsLst>
            <a:lin ang="2700006" scaled="0"/>
          </a:gradFill>
          <a:ln>
            <a:noFill/>
          </a:ln>
        </p:spPr>
      </p:sp>
      <p:sp>
        <p:nvSpPr>
          <p:cNvPr id="358" name="Google Shape;358;p21"/>
          <p:cNvSpPr/>
          <p:nvPr/>
        </p:nvSpPr>
        <p:spPr>
          <a:xfrm>
            <a:off x="2762254" y="4428814"/>
            <a:ext cx="6384375" cy="714800"/>
          </a:xfrm>
          <a:custGeom>
            <a:rect b="b" l="l" r="r" t="t"/>
            <a:pathLst>
              <a:path extrusionOk="0" h="1570990" w="14031594">
                <a:moveTo>
                  <a:pt x="14030976" y="0"/>
                </a:moveTo>
                <a:lnTo>
                  <a:pt x="0" y="1570631"/>
                </a:lnTo>
                <a:lnTo>
                  <a:pt x="14030976" y="1570631"/>
                </a:lnTo>
                <a:lnTo>
                  <a:pt x="14030976" y="0"/>
                </a:lnTo>
                <a:close/>
              </a:path>
            </a:pathLst>
          </a:custGeom>
          <a:solidFill>
            <a:srgbClr val="CDCDCD">
              <a:alpha val="3490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359" name="Google Shape;359;p21"/>
          <p:cNvSpPr/>
          <p:nvPr/>
        </p:nvSpPr>
        <p:spPr>
          <a:xfrm>
            <a:off x="0" y="4720348"/>
            <a:ext cx="8699532" cy="431365"/>
          </a:xfrm>
          <a:custGeom>
            <a:rect b="b" l="l" r="r" t="t"/>
            <a:pathLst>
              <a:path extrusionOk="0" h="948054" w="19119850">
                <a:moveTo>
                  <a:pt x="0" y="0"/>
                </a:moveTo>
                <a:lnTo>
                  <a:pt x="0" y="947520"/>
                </a:lnTo>
                <a:lnTo>
                  <a:pt x="19119836" y="947520"/>
                </a:lnTo>
                <a:lnTo>
                  <a:pt x="0" y="0"/>
                </a:lnTo>
                <a:close/>
              </a:path>
            </a:pathLst>
          </a:custGeom>
          <a:solidFill>
            <a:srgbClr val="772953">
              <a:alpha val="2980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360" name="Google Shape;360;p21"/>
          <p:cNvSpPr/>
          <p:nvPr/>
        </p:nvSpPr>
        <p:spPr>
          <a:xfrm>
            <a:off x="8805863" y="392671"/>
            <a:ext cx="166999" cy="166999"/>
          </a:xfrm>
          <a:custGeom>
            <a:rect b="b" l="l" r="r" t="t"/>
            <a:pathLst>
              <a:path extrusionOk="0" h="367030" w="367030">
                <a:moveTo>
                  <a:pt x="183230" y="0"/>
                </a:moveTo>
                <a:lnTo>
                  <a:pt x="134518" y="6545"/>
                </a:lnTo>
                <a:lnTo>
                  <a:pt x="90747" y="25017"/>
                </a:lnTo>
                <a:lnTo>
                  <a:pt x="53664" y="53669"/>
                </a:lnTo>
                <a:lnTo>
                  <a:pt x="25014" y="90755"/>
                </a:lnTo>
                <a:lnTo>
                  <a:pt x="6544" y="134527"/>
                </a:lnTo>
                <a:lnTo>
                  <a:pt x="0" y="183240"/>
                </a:lnTo>
                <a:lnTo>
                  <a:pt x="6544" y="231949"/>
                </a:lnTo>
                <a:lnTo>
                  <a:pt x="25014" y="275720"/>
                </a:lnTo>
                <a:lnTo>
                  <a:pt x="53664" y="312807"/>
                </a:lnTo>
                <a:lnTo>
                  <a:pt x="90747" y="341461"/>
                </a:lnTo>
                <a:lnTo>
                  <a:pt x="134518" y="359934"/>
                </a:lnTo>
                <a:lnTo>
                  <a:pt x="183230" y="366480"/>
                </a:lnTo>
                <a:lnTo>
                  <a:pt x="231947" y="359934"/>
                </a:lnTo>
                <a:lnTo>
                  <a:pt x="275722" y="341461"/>
                </a:lnTo>
                <a:lnTo>
                  <a:pt x="312809" y="312807"/>
                </a:lnTo>
                <a:lnTo>
                  <a:pt x="341462" y="275720"/>
                </a:lnTo>
                <a:lnTo>
                  <a:pt x="359935" y="231949"/>
                </a:lnTo>
                <a:lnTo>
                  <a:pt x="366480" y="183240"/>
                </a:lnTo>
                <a:lnTo>
                  <a:pt x="359935" y="134527"/>
                </a:lnTo>
                <a:lnTo>
                  <a:pt x="341462" y="90755"/>
                </a:lnTo>
                <a:lnTo>
                  <a:pt x="312809" y="53669"/>
                </a:lnTo>
                <a:lnTo>
                  <a:pt x="275722" y="25017"/>
                </a:lnTo>
                <a:lnTo>
                  <a:pt x="231947" y="6545"/>
                </a:lnTo>
                <a:lnTo>
                  <a:pt x="183230" y="0"/>
                </a:lnTo>
                <a:close/>
              </a:path>
            </a:pathLst>
          </a:custGeom>
          <a:solidFill>
            <a:srgbClr val="E9542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361" name="Google Shape;361;p21"/>
          <p:cNvSpPr/>
          <p:nvPr/>
        </p:nvSpPr>
        <p:spPr>
          <a:xfrm>
            <a:off x="8824517" y="418636"/>
            <a:ext cx="110700" cy="114600"/>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362" name="Google Shape;362;p21"/>
          <p:cNvSpPr/>
          <p:nvPr/>
        </p:nvSpPr>
        <p:spPr>
          <a:xfrm>
            <a:off x="8836138" y="201711"/>
            <a:ext cx="106200" cy="106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363" name="Google Shape;363;p21"/>
          <p:cNvSpPr/>
          <p:nvPr/>
        </p:nvSpPr>
        <p:spPr>
          <a:xfrm>
            <a:off x="8805863" y="171438"/>
            <a:ext cx="166999" cy="166999"/>
          </a:xfrm>
          <a:custGeom>
            <a:rect b="b" l="l" r="r" t="t"/>
            <a:pathLst>
              <a:path extrusionOk="0" h="367030" w="367030">
                <a:moveTo>
                  <a:pt x="183240" y="0"/>
                </a:moveTo>
                <a:lnTo>
                  <a:pt x="134524" y="6545"/>
                </a:lnTo>
                <a:lnTo>
                  <a:pt x="90750" y="25017"/>
                </a:lnTo>
                <a:lnTo>
                  <a:pt x="53665" y="53669"/>
                </a:lnTo>
                <a:lnTo>
                  <a:pt x="25015" y="90755"/>
                </a:lnTo>
                <a:lnTo>
                  <a:pt x="6544" y="134527"/>
                </a:lnTo>
                <a:lnTo>
                  <a:pt x="0" y="183240"/>
                </a:lnTo>
                <a:lnTo>
                  <a:pt x="6544" y="231953"/>
                </a:lnTo>
                <a:lnTo>
                  <a:pt x="25015" y="275725"/>
                </a:lnTo>
                <a:lnTo>
                  <a:pt x="53665" y="312811"/>
                </a:lnTo>
                <a:lnTo>
                  <a:pt x="90750" y="341463"/>
                </a:lnTo>
                <a:lnTo>
                  <a:pt x="134524" y="359935"/>
                </a:lnTo>
                <a:lnTo>
                  <a:pt x="183240" y="366480"/>
                </a:lnTo>
                <a:lnTo>
                  <a:pt x="231953" y="359935"/>
                </a:lnTo>
                <a:lnTo>
                  <a:pt x="275725" y="341463"/>
                </a:lnTo>
                <a:lnTo>
                  <a:pt x="301038" y="321906"/>
                </a:lnTo>
                <a:lnTo>
                  <a:pt x="183240" y="321906"/>
                </a:lnTo>
                <a:lnTo>
                  <a:pt x="139406" y="314838"/>
                </a:lnTo>
                <a:lnTo>
                  <a:pt x="101341" y="295155"/>
                </a:lnTo>
                <a:lnTo>
                  <a:pt x="71325" y="265139"/>
                </a:lnTo>
                <a:lnTo>
                  <a:pt x="51642" y="227074"/>
                </a:lnTo>
                <a:lnTo>
                  <a:pt x="44574" y="183240"/>
                </a:lnTo>
                <a:lnTo>
                  <a:pt x="51642" y="139410"/>
                </a:lnTo>
                <a:lnTo>
                  <a:pt x="71325" y="101345"/>
                </a:lnTo>
                <a:lnTo>
                  <a:pt x="101341" y="71328"/>
                </a:lnTo>
                <a:lnTo>
                  <a:pt x="139406" y="51643"/>
                </a:lnTo>
                <a:lnTo>
                  <a:pt x="183240" y="44574"/>
                </a:lnTo>
                <a:lnTo>
                  <a:pt x="301038" y="44574"/>
                </a:lnTo>
                <a:lnTo>
                  <a:pt x="275725" y="25017"/>
                </a:lnTo>
                <a:lnTo>
                  <a:pt x="231953" y="6545"/>
                </a:lnTo>
                <a:lnTo>
                  <a:pt x="183240" y="0"/>
                </a:lnTo>
                <a:close/>
              </a:path>
              <a:path extrusionOk="0" h="367030" w="367030">
                <a:moveTo>
                  <a:pt x="301038" y="44574"/>
                </a:moveTo>
                <a:lnTo>
                  <a:pt x="183240" y="44574"/>
                </a:lnTo>
                <a:lnTo>
                  <a:pt x="227074" y="51643"/>
                </a:lnTo>
                <a:lnTo>
                  <a:pt x="265139" y="71328"/>
                </a:lnTo>
                <a:lnTo>
                  <a:pt x="295155" y="101345"/>
                </a:lnTo>
                <a:lnTo>
                  <a:pt x="314838" y="139410"/>
                </a:lnTo>
                <a:lnTo>
                  <a:pt x="321906" y="183240"/>
                </a:lnTo>
                <a:lnTo>
                  <a:pt x="314838" y="227074"/>
                </a:lnTo>
                <a:lnTo>
                  <a:pt x="295155" y="265139"/>
                </a:lnTo>
                <a:lnTo>
                  <a:pt x="265139" y="295155"/>
                </a:lnTo>
                <a:lnTo>
                  <a:pt x="227074" y="314838"/>
                </a:lnTo>
                <a:lnTo>
                  <a:pt x="183240" y="321906"/>
                </a:lnTo>
                <a:lnTo>
                  <a:pt x="301038" y="321906"/>
                </a:lnTo>
                <a:lnTo>
                  <a:pt x="312811" y="312811"/>
                </a:lnTo>
                <a:lnTo>
                  <a:pt x="341463" y="275725"/>
                </a:lnTo>
                <a:lnTo>
                  <a:pt x="359935" y="231953"/>
                </a:lnTo>
                <a:lnTo>
                  <a:pt x="366480" y="183240"/>
                </a:lnTo>
                <a:lnTo>
                  <a:pt x="359935" y="134527"/>
                </a:lnTo>
                <a:lnTo>
                  <a:pt x="341463" y="90755"/>
                </a:lnTo>
                <a:lnTo>
                  <a:pt x="312811" y="53669"/>
                </a:lnTo>
                <a:lnTo>
                  <a:pt x="301038" y="44574"/>
                </a:lnTo>
                <a:close/>
              </a:path>
            </a:pathLst>
          </a:custGeom>
          <a:solidFill>
            <a:srgbClr val="77295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364" name="Google Shape;364;p21"/>
          <p:cNvSpPr txBox="1"/>
          <p:nvPr>
            <p:ph type="title"/>
          </p:nvPr>
        </p:nvSpPr>
        <p:spPr>
          <a:xfrm>
            <a:off x="700375" y="1550725"/>
            <a:ext cx="2618700" cy="19662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400"/>
              <a:buNone/>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365" name="Google Shape;365;p21"/>
          <p:cNvSpPr txBox="1"/>
          <p:nvPr>
            <p:ph idx="1" type="body"/>
          </p:nvPr>
        </p:nvSpPr>
        <p:spPr>
          <a:xfrm>
            <a:off x="6499800" y="1530600"/>
            <a:ext cx="2501400" cy="2491500"/>
          </a:xfrm>
          <a:prstGeom prst="rect">
            <a:avLst/>
          </a:prstGeom>
          <a:noFill/>
          <a:ln>
            <a:noFill/>
          </a:ln>
        </p:spPr>
        <p:txBody>
          <a:bodyPr anchorCtr="0" anchor="t" bIns="0" lIns="0" spcFirstLastPara="1" rIns="0" wrap="square" tIns="0">
            <a:noAutofit/>
          </a:bodyPr>
          <a:lstStyle>
            <a:lvl1pPr indent="-317500" lvl="0" marL="457200" rtl="0" algn="l">
              <a:lnSpc>
                <a:spcPct val="90000"/>
              </a:lnSpc>
              <a:spcBef>
                <a:spcPts val="800"/>
              </a:spcBef>
              <a:spcAft>
                <a:spcPts val="0"/>
              </a:spcAft>
              <a:buClr>
                <a:schemeClr val="accent5"/>
              </a:buClr>
              <a:buSzPts val="1400"/>
              <a:buChar char="•"/>
              <a:defRPr sz="1400">
                <a:solidFill>
                  <a:schemeClr val="accent5"/>
                </a:solidFill>
              </a:defRPr>
            </a:lvl1pPr>
            <a:lvl2pPr indent="-304800" lvl="1" marL="914400" rtl="0" algn="l">
              <a:lnSpc>
                <a:spcPct val="90000"/>
              </a:lnSpc>
              <a:spcBef>
                <a:spcPts val="1000"/>
              </a:spcBef>
              <a:spcAft>
                <a:spcPts val="0"/>
              </a:spcAft>
              <a:buClr>
                <a:schemeClr val="accent5"/>
              </a:buClr>
              <a:buSzPts val="1200"/>
              <a:buChar char="•"/>
              <a:defRPr sz="1200">
                <a:solidFill>
                  <a:schemeClr val="accent5"/>
                </a:solidFill>
              </a:defRPr>
            </a:lvl2pPr>
            <a:lvl3pPr indent="-298450" lvl="2" marL="1371600" rtl="0" algn="l">
              <a:lnSpc>
                <a:spcPct val="90000"/>
              </a:lnSpc>
              <a:spcBef>
                <a:spcPts val="1000"/>
              </a:spcBef>
              <a:spcAft>
                <a:spcPts val="0"/>
              </a:spcAft>
              <a:buClr>
                <a:schemeClr val="accent5"/>
              </a:buClr>
              <a:buSzPts val="1100"/>
              <a:buChar char="•"/>
              <a:defRPr sz="1100">
                <a:solidFill>
                  <a:schemeClr val="accent5"/>
                </a:solidFill>
              </a:defRPr>
            </a:lvl3pPr>
            <a:lvl4pPr indent="-292100" lvl="3" marL="1828800" rtl="0" algn="l">
              <a:lnSpc>
                <a:spcPct val="90000"/>
              </a:lnSpc>
              <a:spcBef>
                <a:spcPts val="1000"/>
              </a:spcBef>
              <a:spcAft>
                <a:spcPts val="0"/>
              </a:spcAft>
              <a:buClr>
                <a:schemeClr val="accent5"/>
              </a:buClr>
              <a:buSzPts val="1000"/>
              <a:buChar char="•"/>
              <a:defRPr sz="1000">
                <a:solidFill>
                  <a:schemeClr val="accent5"/>
                </a:solidFill>
              </a:defRPr>
            </a:lvl4pPr>
            <a:lvl5pPr indent="-292100" lvl="4" marL="2286000" rtl="0" algn="l">
              <a:lnSpc>
                <a:spcPct val="90000"/>
              </a:lnSpc>
              <a:spcBef>
                <a:spcPts val="1000"/>
              </a:spcBef>
              <a:spcAft>
                <a:spcPts val="0"/>
              </a:spcAft>
              <a:buClr>
                <a:schemeClr val="accent5"/>
              </a:buClr>
              <a:buSzPts val="1000"/>
              <a:buChar char="•"/>
              <a:defRPr sz="1000">
                <a:solidFill>
                  <a:schemeClr val="accent5"/>
                </a:solidFill>
              </a:defRPr>
            </a:lvl5pPr>
            <a:lvl6pPr indent="-292100" lvl="5" marL="2743200" rtl="0" algn="l">
              <a:lnSpc>
                <a:spcPct val="90000"/>
              </a:lnSpc>
              <a:spcBef>
                <a:spcPts val="1000"/>
              </a:spcBef>
              <a:spcAft>
                <a:spcPts val="0"/>
              </a:spcAft>
              <a:buClr>
                <a:schemeClr val="accent5"/>
              </a:buClr>
              <a:buSzPts val="1000"/>
              <a:buChar char="•"/>
              <a:defRPr sz="1000">
                <a:solidFill>
                  <a:schemeClr val="accent5"/>
                </a:solidFill>
              </a:defRPr>
            </a:lvl6pPr>
            <a:lvl7pPr indent="-292100" lvl="6" marL="3200400" rtl="0" algn="l">
              <a:lnSpc>
                <a:spcPct val="90000"/>
              </a:lnSpc>
              <a:spcBef>
                <a:spcPts val="1000"/>
              </a:spcBef>
              <a:spcAft>
                <a:spcPts val="0"/>
              </a:spcAft>
              <a:buClr>
                <a:schemeClr val="accent5"/>
              </a:buClr>
              <a:buSzPts val="1000"/>
              <a:buChar char="•"/>
              <a:defRPr sz="1000">
                <a:solidFill>
                  <a:schemeClr val="accent5"/>
                </a:solidFill>
              </a:defRPr>
            </a:lvl7pPr>
            <a:lvl8pPr indent="-292100" lvl="7" marL="3657600" rtl="0" algn="l">
              <a:lnSpc>
                <a:spcPct val="90000"/>
              </a:lnSpc>
              <a:spcBef>
                <a:spcPts val="1000"/>
              </a:spcBef>
              <a:spcAft>
                <a:spcPts val="0"/>
              </a:spcAft>
              <a:buClr>
                <a:schemeClr val="accent5"/>
              </a:buClr>
              <a:buSzPts val="1000"/>
              <a:buChar char="•"/>
              <a:defRPr sz="1000">
                <a:solidFill>
                  <a:schemeClr val="accent5"/>
                </a:solidFill>
              </a:defRPr>
            </a:lvl8pPr>
            <a:lvl9pPr indent="-292100" lvl="8" marL="4114800" rtl="0" algn="l">
              <a:lnSpc>
                <a:spcPct val="90000"/>
              </a:lnSpc>
              <a:spcBef>
                <a:spcPts val="1000"/>
              </a:spcBef>
              <a:spcAft>
                <a:spcPts val="1000"/>
              </a:spcAft>
              <a:buClr>
                <a:schemeClr val="accent5"/>
              </a:buClr>
              <a:buSzPts val="1000"/>
              <a:buChar char="•"/>
              <a:defRPr sz="1000">
                <a:solidFill>
                  <a:schemeClr val="accent5"/>
                </a:solidFil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Suru Minimal">
  <p:cSld name="TITLE_ONLY_1_1_1_1_1">
    <p:spTree>
      <p:nvGrpSpPr>
        <p:cNvPr id="366" name="Shape 366"/>
        <p:cNvGrpSpPr/>
        <p:nvPr/>
      </p:nvGrpSpPr>
      <p:grpSpPr>
        <a:xfrm>
          <a:off x="0" y="0"/>
          <a:ext cx="0" cy="0"/>
          <a:chOff x="0" y="0"/>
          <a:chExt cx="0" cy="0"/>
        </a:xfrm>
      </p:grpSpPr>
      <p:sp>
        <p:nvSpPr>
          <p:cNvPr id="367" name="Google Shape;367;p22"/>
          <p:cNvSpPr/>
          <p:nvPr/>
        </p:nvSpPr>
        <p:spPr>
          <a:xfrm>
            <a:off x="-8135" y="4486500"/>
            <a:ext cx="1213225" cy="659550"/>
          </a:xfrm>
          <a:custGeom>
            <a:rect b="b" l="l" r="r" t="t"/>
            <a:pathLst>
              <a:path extrusionOk="0" h="26382" w="48529">
                <a:moveTo>
                  <a:pt x="48529" y="26382"/>
                </a:moveTo>
                <a:lnTo>
                  <a:pt x="0" y="26382"/>
                </a:lnTo>
                <a:lnTo>
                  <a:pt x="0" y="0"/>
                </a:lnTo>
                <a:close/>
              </a:path>
            </a:pathLst>
          </a:custGeom>
          <a:gradFill>
            <a:gsLst>
              <a:gs pos="0">
                <a:srgbClr val="2C001E"/>
              </a:gs>
              <a:gs pos="20000">
                <a:srgbClr val="2C001E"/>
              </a:gs>
              <a:gs pos="60000">
                <a:srgbClr val="772953"/>
              </a:gs>
              <a:gs pos="100000">
                <a:srgbClr val="E9500E"/>
              </a:gs>
            </a:gsLst>
            <a:lin ang="2700006" scaled="0"/>
          </a:gradFill>
          <a:ln>
            <a:noFill/>
          </a:ln>
        </p:spPr>
      </p:sp>
      <p:sp>
        <p:nvSpPr>
          <p:cNvPr id="368" name="Google Shape;368;p22"/>
          <p:cNvSpPr/>
          <p:nvPr/>
        </p:nvSpPr>
        <p:spPr>
          <a:xfrm>
            <a:off x="0" y="4703638"/>
            <a:ext cx="1715348" cy="448122"/>
          </a:xfrm>
          <a:custGeom>
            <a:rect b="b" l="l" r="r" t="t"/>
            <a:pathLst>
              <a:path extrusionOk="0" h="984884" w="3769995">
                <a:moveTo>
                  <a:pt x="0" y="0"/>
                </a:moveTo>
                <a:lnTo>
                  <a:pt x="0" y="984263"/>
                </a:lnTo>
                <a:lnTo>
                  <a:pt x="3769518" y="984263"/>
                </a:lnTo>
                <a:lnTo>
                  <a:pt x="0" y="0"/>
                </a:lnTo>
                <a:close/>
              </a:path>
            </a:pathLst>
          </a:custGeom>
          <a:solidFill>
            <a:srgbClr val="772953">
              <a:alpha val="2980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369" name="Google Shape;369;p22"/>
          <p:cNvSpPr txBox="1"/>
          <p:nvPr>
            <p:ph type="title"/>
          </p:nvPr>
        </p:nvSpPr>
        <p:spPr>
          <a:xfrm>
            <a:off x="700375" y="1550725"/>
            <a:ext cx="2618700" cy="19662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400"/>
              <a:buNone/>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Suru 1/3rd left" type="objTx">
  <p:cSld name="OBJECT_WITH_CAPTION_TEXT">
    <p:spTree>
      <p:nvGrpSpPr>
        <p:cNvPr id="370" name="Shape 370"/>
        <p:cNvGrpSpPr/>
        <p:nvPr/>
      </p:nvGrpSpPr>
      <p:grpSpPr>
        <a:xfrm>
          <a:off x="0" y="0"/>
          <a:ext cx="0" cy="0"/>
          <a:chOff x="0" y="0"/>
          <a:chExt cx="0" cy="0"/>
        </a:xfrm>
      </p:grpSpPr>
      <p:sp>
        <p:nvSpPr>
          <p:cNvPr id="371" name="Google Shape;371;p23"/>
          <p:cNvSpPr/>
          <p:nvPr/>
        </p:nvSpPr>
        <p:spPr>
          <a:xfrm>
            <a:off x="0" y="-3425"/>
            <a:ext cx="2996425" cy="5157600"/>
          </a:xfrm>
          <a:custGeom>
            <a:rect b="b" l="l" r="r" t="t"/>
            <a:pathLst>
              <a:path extrusionOk="0" h="206304" w="119857">
                <a:moveTo>
                  <a:pt x="77516" y="206304"/>
                </a:moveTo>
                <a:lnTo>
                  <a:pt x="0" y="206167"/>
                </a:lnTo>
                <a:lnTo>
                  <a:pt x="0" y="0"/>
                </a:lnTo>
                <a:lnTo>
                  <a:pt x="119857" y="137"/>
                </a:lnTo>
                <a:close/>
              </a:path>
            </a:pathLst>
          </a:custGeom>
          <a:gradFill>
            <a:gsLst>
              <a:gs pos="0">
                <a:srgbClr val="2C001E"/>
              </a:gs>
              <a:gs pos="20000">
                <a:srgbClr val="2C001E"/>
              </a:gs>
              <a:gs pos="61000">
                <a:srgbClr val="740946"/>
              </a:gs>
              <a:gs pos="100000">
                <a:srgbClr val="E9500E"/>
              </a:gs>
            </a:gsLst>
            <a:lin ang="18900732" scaled="0"/>
          </a:gradFill>
          <a:ln>
            <a:noFill/>
          </a:ln>
        </p:spPr>
      </p:sp>
      <p:sp>
        <p:nvSpPr>
          <p:cNvPr id="372" name="Google Shape;372;p23"/>
          <p:cNvSpPr/>
          <p:nvPr/>
        </p:nvSpPr>
        <p:spPr>
          <a:xfrm>
            <a:off x="0" y="0"/>
            <a:ext cx="9147366" cy="886422"/>
          </a:xfrm>
          <a:custGeom>
            <a:rect b="b" l="l" r="r" t="t"/>
            <a:pathLst>
              <a:path extrusionOk="0" h="1948180" w="20104100">
                <a:moveTo>
                  <a:pt x="20104099" y="0"/>
                </a:moveTo>
                <a:lnTo>
                  <a:pt x="0" y="0"/>
                </a:lnTo>
                <a:lnTo>
                  <a:pt x="20104099" y="1947584"/>
                </a:lnTo>
                <a:lnTo>
                  <a:pt x="20104099" y="0"/>
                </a:lnTo>
                <a:close/>
              </a:path>
            </a:pathLst>
          </a:custGeom>
          <a:solidFill>
            <a:srgbClr val="CDCDCD">
              <a:alpha val="2471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373" name="Google Shape;373;p23"/>
          <p:cNvSpPr/>
          <p:nvPr/>
        </p:nvSpPr>
        <p:spPr>
          <a:xfrm>
            <a:off x="0" y="0"/>
            <a:ext cx="4268867" cy="2630084"/>
          </a:xfrm>
          <a:custGeom>
            <a:rect b="b" l="l" r="r" t="t"/>
            <a:pathLst>
              <a:path extrusionOk="0" h="5780405" w="9382125">
                <a:moveTo>
                  <a:pt x="9381913" y="0"/>
                </a:moveTo>
                <a:lnTo>
                  <a:pt x="0" y="0"/>
                </a:lnTo>
                <a:lnTo>
                  <a:pt x="0" y="5779928"/>
                </a:lnTo>
                <a:lnTo>
                  <a:pt x="9381913" y="0"/>
                </a:lnTo>
                <a:close/>
              </a:path>
            </a:pathLst>
          </a:custGeom>
          <a:solidFill>
            <a:srgbClr val="772953">
              <a:alpha val="1961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374" name="Google Shape;374;p23"/>
          <p:cNvSpPr/>
          <p:nvPr/>
        </p:nvSpPr>
        <p:spPr>
          <a:xfrm>
            <a:off x="8805863" y="392671"/>
            <a:ext cx="166999" cy="166999"/>
          </a:xfrm>
          <a:custGeom>
            <a:rect b="b" l="l" r="r" t="t"/>
            <a:pathLst>
              <a:path extrusionOk="0" h="367030" w="367030">
                <a:moveTo>
                  <a:pt x="183230" y="0"/>
                </a:moveTo>
                <a:lnTo>
                  <a:pt x="134518" y="6545"/>
                </a:lnTo>
                <a:lnTo>
                  <a:pt x="90747" y="25017"/>
                </a:lnTo>
                <a:lnTo>
                  <a:pt x="53664" y="53669"/>
                </a:lnTo>
                <a:lnTo>
                  <a:pt x="25014" y="90755"/>
                </a:lnTo>
                <a:lnTo>
                  <a:pt x="6544" y="134527"/>
                </a:lnTo>
                <a:lnTo>
                  <a:pt x="0" y="183240"/>
                </a:lnTo>
                <a:lnTo>
                  <a:pt x="6544" y="231949"/>
                </a:lnTo>
                <a:lnTo>
                  <a:pt x="25014" y="275720"/>
                </a:lnTo>
                <a:lnTo>
                  <a:pt x="53664" y="312807"/>
                </a:lnTo>
                <a:lnTo>
                  <a:pt x="90747" y="341461"/>
                </a:lnTo>
                <a:lnTo>
                  <a:pt x="134518" y="359934"/>
                </a:lnTo>
                <a:lnTo>
                  <a:pt x="183230" y="366480"/>
                </a:lnTo>
                <a:lnTo>
                  <a:pt x="231947" y="359934"/>
                </a:lnTo>
                <a:lnTo>
                  <a:pt x="275722" y="341461"/>
                </a:lnTo>
                <a:lnTo>
                  <a:pt x="312809" y="312807"/>
                </a:lnTo>
                <a:lnTo>
                  <a:pt x="341462" y="275720"/>
                </a:lnTo>
                <a:lnTo>
                  <a:pt x="359935" y="231949"/>
                </a:lnTo>
                <a:lnTo>
                  <a:pt x="366480" y="183240"/>
                </a:lnTo>
                <a:lnTo>
                  <a:pt x="359935" y="134527"/>
                </a:lnTo>
                <a:lnTo>
                  <a:pt x="341462" y="90755"/>
                </a:lnTo>
                <a:lnTo>
                  <a:pt x="312809" y="53669"/>
                </a:lnTo>
                <a:lnTo>
                  <a:pt x="275722" y="25017"/>
                </a:lnTo>
                <a:lnTo>
                  <a:pt x="231947" y="6545"/>
                </a:lnTo>
                <a:lnTo>
                  <a:pt x="183230" y="0"/>
                </a:lnTo>
                <a:close/>
              </a:path>
            </a:pathLst>
          </a:custGeom>
          <a:solidFill>
            <a:srgbClr val="E9542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375" name="Google Shape;375;p23"/>
          <p:cNvSpPr/>
          <p:nvPr/>
        </p:nvSpPr>
        <p:spPr>
          <a:xfrm>
            <a:off x="8824517" y="418636"/>
            <a:ext cx="110700" cy="114600"/>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376" name="Google Shape;376;p23"/>
          <p:cNvSpPr/>
          <p:nvPr/>
        </p:nvSpPr>
        <p:spPr>
          <a:xfrm>
            <a:off x="8836138" y="201711"/>
            <a:ext cx="106200" cy="106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377" name="Google Shape;377;p23"/>
          <p:cNvSpPr/>
          <p:nvPr/>
        </p:nvSpPr>
        <p:spPr>
          <a:xfrm>
            <a:off x="8805863" y="171438"/>
            <a:ext cx="166999" cy="166999"/>
          </a:xfrm>
          <a:custGeom>
            <a:rect b="b" l="l" r="r" t="t"/>
            <a:pathLst>
              <a:path extrusionOk="0" h="367030" w="367030">
                <a:moveTo>
                  <a:pt x="183240" y="0"/>
                </a:moveTo>
                <a:lnTo>
                  <a:pt x="134524" y="6545"/>
                </a:lnTo>
                <a:lnTo>
                  <a:pt x="90750" y="25017"/>
                </a:lnTo>
                <a:lnTo>
                  <a:pt x="53665" y="53669"/>
                </a:lnTo>
                <a:lnTo>
                  <a:pt x="25015" y="90755"/>
                </a:lnTo>
                <a:lnTo>
                  <a:pt x="6544" y="134527"/>
                </a:lnTo>
                <a:lnTo>
                  <a:pt x="0" y="183240"/>
                </a:lnTo>
                <a:lnTo>
                  <a:pt x="6544" y="231953"/>
                </a:lnTo>
                <a:lnTo>
                  <a:pt x="25015" y="275725"/>
                </a:lnTo>
                <a:lnTo>
                  <a:pt x="53665" y="312811"/>
                </a:lnTo>
                <a:lnTo>
                  <a:pt x="90750" y="341463"/>
                </a:lnTo>
                <a:lnTo>
                  <a:pt x="134524" y="359935"/>
                </a:lnTo>
                <a:lnTo>
                  <a:pt x="183240" y="366480"/>
                </a:lnTo>
                <a:lnTo>
                  <a:pt x="231953" y="359935"/>
                </a:lnTo>
                <a:lnTo>
                  <a:pt x="275725" y="341463"/>
                </a:lnTo>
                <a:lnTo>
                  <a:pt x="301038" y="321906"/>
                </a:lnTo>
                <a:lnTo>
                  <a:pt x="183240" y="321906"/>
                </a:lnTo>
                <a:lnTo>
                  <a:pt x="139406" y="314838"/>
                </a:lnTo>
                <a:lnTo>
                  <a:pt x="101341" y="295155"/>
                </a:lnTo>
                <a:lnTo>
                  <a:pt x="71325" y="265139"/>
                </a:lnTo>
                <a:lnTo>
                  <a:pt x="51642" y="227074"/>
                </a:lnTo>
                <a:lnTo>
                  <a:pt x="44574" y="183240"/>
                </a:lnTo>
                <a:lnTo>
                  <a:pt x="51642" y="139410"/>
                </a:lnTo>
                <a:lnTo>
                  <a:pt x="71325" y="101345"/>
                </a:lnTo>
                <a:lnTo>
                  <a:pt x="101341" y="71328"/>
                </a:lnTo>
                <a:lnTo>
                  <a:pt x="139406" y="51643"/>
                </a:lnTo>
                <a:lnTo>
                  <a:pt x="183240" y="44574"/>
                </a:lnTo>
                <a:lnTo>
                  <a:pt x="301038" y="44574"/>
                </a:lnTo>
                <a:lnTo>
                  <a:pt x="275725" y="25017"/>
                </a:lnTo>
                <a:lnTo>
                  <a:pt x="231953" y="6545"/>
                </a:lnTo>
                <a:lnTo>
                  <a:pt x="183240" y="0"/>
                </a:lnTo>
                <a:close/>
              </a:path>
              <a:path extrusionOk="0" h="367030" w="367030">
                <a:moveTo>
                  <a:pt x="301038" y="44574"/>
                </a:moveTo>
                <a:lnTo>
                  <a:pt x="183240" y="44574"/>
                </a:lnTo>
                <a:lnTo>
                  <a:pt x="227074" y="51643"/>
                </a:lnTo>
                <a:lnTo>
                  <a:pt x="265139" y="71328"/>
                </a:lnTo>
                <a:lnTo>
                  <a:pt x="295155" y="101345"/>
                </a:lnTo>
                <a:lnTo>
                  <a:pt x="314838" y="139410"/>
                </a:lnTo>
                <a:lnTo>
                  <a:pt x="321906" y="183240"/>
                </a:lnTo>
                <a:lnTo>
                  <a:pt x="314838" y="227074"/>
                </a:lnTo>
                <a:lnTo>
                  <a:pt x="295155" y="265139"/>
                </a:lnTo>
                <a:lnTo>
                  <a:pt x="265139" y="295155"/>
                </a:lnTo>
                <a:lnTo>
                  <a:pt x="227074" y="314838"/>
                </a:lnTo>
                <a:lnTo>
                  <a:pt x="183240" y="321906"/>
                </a:lnTo>
                <a:lnTo>
                  <a:pt x="301038" y="321906"/>
                </a:lnTo>
                <a:lnTo>
                  <a:pt x="312811" y="312811"/>
                </a:lnTo>
                <a:lnTo>
                  <a:pt x="341463" y="275725"/>
                </a:lnTo>
                <a:lnTo>
                  <a:pt x="359935" y="231953"/>
                </a:lnTo>
                <a:lnTo>
                  <a:pt x="366480" y="183240"/>
                </a:lnTo>
                <a:lnTo>
                  <a:pt x="359935" y="134527"/>
                </a:lnTo>
                <a:lnTo>
                  <a:pt x="341463" y="90755"/>
                </a:lnTo>
                <a:lnTo>
                  <a:pt x="312811" y="53669"/>
                </a:lnTo>
                <a:lnTo>
                  <a:pt x="301038" y="44574"/>
                </a:lnTo>
                <a:close/>
              </a:path>
            </a:pathLst>
          </a:custGeom>
          <a:solidFill>
            <a:srgbClr val="77295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378" name="Google Shape;378;p23"/>
          <p:cNvSpPr txBox="1"/>
          <p:nvPr>
            <p:ph type="title"/>
          </p:nvPr>
        </p:nvSpPr>
        <p:spPr>
          <a:xfrm>
            <a:off x="470475" y="959606"/>
            <a:ext cx="1854600" cy="23925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lt1"/>
              </a:buClr>
              <a:buSzPts val="2300"/>
              <a:buFont typeface="Calibri"/>
              <a:buNone/>
              <a:defRPr sz="2300">
                <a:solidFill>
                  <a:schemeClr val="lt1"/>
                </a:solidFill>
              </a:defRPr>
            </a:lvl1pPr>
            <a:lvl2pPr lvl="1">
              <a:spcBef>
                <a:spcPts val="0"/>
              </a:spcBef>
              <a:spcAft>
                <a:spcPts val="0"/>
              </a:spcAft>
              <a:buClr>
                <a:schemeClr val="lt1"/>
              </a:buClr>
              <a:buSzPts val="2300"/>
              <a:buNone/>
              <a:defRPr sz="2300">
                <a:solidFill>
                  <a:schemeClr val="lt1"/>
                </a:solidFill>
              </a:defRPr>
            </a:lvl2pPr>
            <a:lvl3pPr lvl="2">
              <a:spcBef>
                <a:spcPts val="0"/>
              </a:spcBef>
              <a:spcAft>
                <a:spcPts val="0"/>
              </a:spcAft>
              <a:buClr>
                <a:schemeClr val="lt1"/>
              </a:buClr>
              <a:buSzPts val="2300"/>
              <a:buNone/>
              <a:defRPr sz="2300">
                <a:solidFill>
                  <a:schemeClr val="lt1"/>
                </a:solidFill>
              </a:defRPr>
            </a:lvl3pPr>
            <a:lvl4pPr lvl="3">
              <a:spcBef>
                <a:spcPts val="0"/>
              </a:spcBef>
              <a:spcAft>
                <a:spcPts val="0"/>
              </a:spcAft>
              <a:buClr>
                <a:schemeClr val="lt1"/>
              </a:buClr>
              <a:buSzPts val="2300"/>
              <a:buNone/>
              <a:defRPr sz="2300">
                <a:solidFill>
                  <a:schemeClr val="lt1"/>
                </a:solidFill>
              </a:defRPr>
            </a:lvl4pPr>
            <a:lvl5pPr lvl="4">
              <a:spcBef>
                <a:spcPts val="0"/>
              </a:spcBef>
              <a:spcAft>
                <a:spcPts val="0"/>
              </a:spcAft>
              <a:buClr>
                <a:schemeClr val="lt1"/>
              </a:buClr>
              <a:buSzPts val="2300"/>
              <a:buNone/>
              <a:defRPr sz="2300">
                <a:solidFill>
                  <a:schemeClr val="lt1"/>
                </a:solidFill>
              </a:defRPr>
            </a:lvl5pPr>
            <a:lvl6pPr lvl="5">
              <a:spcBef>
                <a:spcPts val="0"/>
              </a:spcBef>
              <a:spcAft>
                <a:spcPts val="0"/>
              </a:spcAft>
              <a:buClr>
                <a:schemeClr val="lt1"/>
              </a:buClr>
              <a:buSzPts val="2300"/>
              <a:buNone/>
              <a:defRPr sz="2300">
                <a:solidFill>
                  <a:schemeClr val="lt1"/>
                </a:solidFill>
              </a:defRPr>
            </a:lvl6pPr>
            <a:lvl7pPr lvl="6">
              <a:spcBef>
                <a:spcPts val="0"/>
              </a:spcBef>
              <a:spcAft>
                <a:spcPts val="0"/>
              </a:spcAft>
              <a:buClr>
                <a:schemeClr val="lt1"/>
              </a:buClr>
              <a:buSzPts val="2300"/>
              <a:buNone/>
              <a:defRPr sz="2300">
                <a:solidFill>
                  <a:schemeClr val="lt1"/>
                </a:solidFill>
              </a:defRPr>
            </a:lvl7pPr>
            <a:lvl8pPr lvl="7">
              <a:spcBef>
                <a:spcPts val="0"/>
              </a:spcBef>
              <a:spcAft>
                <a:spcPts val="0"/>
              </a:spcAft>
              <a:buClr>
                <a:schemeClr val="lt1"/>
              </a:buClr>
              <a:buSzPts val="2300"/>
              <a:buNone/>
              <a:defRPr sz="2300">
                <a:solidFill>
                  <a:schemeClr val="lt1"/>
                </a:solidFill>
              </a:defRPr>
            </a:lvl8pPr>
            <a:lvl9pPr lvl="8">
              <a:spcBef>
                <a:spcPts val="0"/>
              </a:spcBef>
              <a:spcAft>
                <a:spcPts val="0"/>
              </a:spcAft>
              <a:buClr>
                <a:schemeClr val="lt1"/>
              </a:buClr>
              <a:buSzPts val="2300"/>
              <a:buNone/>
              <a:defRPr sz="2300">
                <a:solidFill>
                  <a:schemeClr val="lt1"/>
                </a:solidFill>
              </a:defRPr>
            </a:lvl9pPr>
          </a:lstStyle>
          <a:p/>
        </p:txBody>
      </p:sp>
      <p:sp>
        <p:nvSpPr>
          <p:cNvPr id="379" name="Google Shape;379;p23"/>
          <p:cNvSpPr txBox="1"/>
          <p:nvPr>
            <p:ph idx="1" type="body"/>
          </p:nvPr>
        </p:nvSpPr>
        <p:spPr>
          <a:xfrm>
            <a:off x="3086525" y="867625"/>
            <a:ext cx="2705400" cy="3811800"/>
          </a:xfrm>
          <a:prstGeom prst="rect">
            <a:avLst/>
          </a:prstGeom>
          <a:noFill/>
          <a:ln>
            <a:noFill/>
          </a:ln>
        </p:spPr>
        <p:txBody>
          <a:bodyPr anchorCtr="0" anchor="t" bIns="0" lIns="0" spcFirstLastPara="1" rIns="0" wrap="square" tIns="0">
            <a:noAutofit/>
          </a:bodyPr>
          <a:lstStyle>
            <a:lvl1pPr indent="-304800" lvl="0" marL="457200" rtl="0" algn="l">
              <a:lnSpc>
                <a:spcPct val="115000"/>
              </a:lnSpc>
              <a:spcBef>
                <a:spcPts val="800"/>
              </a:spcBef>
              <a:spcAft>
                <a:spcPts val="0"/>
              </a:spcAft>
              <a:buClr>
                <a:schemeClr val="accent5"/>
              </a:buClr>
              <a:buSzPts val="1200"/>
              <a:buChar char="•"/>
              <a:defRPr sz="1200">
                <a:solidFill>
                  <a:schemeClr val="accent5"/>
                </a:solidFill>
              </a:defRPr>
            </a:lvl1pPr>
            <a:lvl2pPr indent="-304800" lvl="1" marL="914400" rtl="0" algn="l">
              <a:lnSpc>
                <a:spcPct val="115000"/>
              </a:lnSpc>
              <a:spcBef>
                <a:spcPts val="1000"/>
              </a:spcBef>
              <a:spcAft>
                <a:spcPts val="0"/>
              </a:spcAft>
              <a:buClr>
                <a:schemeClr val="accent5"/>
              </a:buClr>
              <a:buSzPts val="1200"/>
              <a:buChar char="•"/>
              <a:defRPr sz="1200">
                <a:solidFill>
                  <a:schemeClr val="accent5"/>
                </a:solidFill>
              </a:defRPr>
            </a:lvl2pPr>
            <a:lvl3pPr indent="-298450" lvl="2" marL="1371600" rtl="0" algn="l">
              <a:lnSpc>
                <a:spcPct val="115000"/>
              </a:lnSpc>
              <a:spcBef>
                <a:spcPts val="1000"/>
              </a:spcBef>
              <a:spcAft>
                <a:spcPts val="0"/>
              </a:spcAft>
              <a:buClr>
                <a:schemeClr val="accent5"/>
              </a:buClr>
              <a:buSzPts val="1100"/>
              <a:buChar char="•"/>
              <a:defRPr sz="1100">
                <a:solidFill>
                  <a:schemeClr val="accent5"/>
                </a:solidFill>
              </a:defRPr>
            </a:lvl3pPr>
            <a:lvl4pPr indent="-292100" lvl="3" marL="1828800" rtl="0" algn="l">
              <a:lnSpc>
                <a:spcPct val="115000"/>
              </a:lnSpc>
              <a:spcBef>
                <a:spcPts val="1000"/>
              </a:spcBef>
              <a:spcAft>
                <a:spcPts val="0"/>
              </a:spcAft>
              <a:buClr>
                <a:schemeClr val="accent5"/>
              </a:buClr>
              <a:buSzPts val="1000"/>
              <a:buChar char="•"/>
              <a:defRPr sz="1000">
                <a:solidFill>
                  <a:schemeClr val="accent5"/>
                </a:solidFill>
              </a:defRPr>
            </a:lvl4pPr>
            <a:lvl5pPr indent="-292100" lvl="4" marL="2286000" rtl="0" algn="l">
              <a:lnSpc>
                <a:spcPct val="115000"/>
              </a:lnSpc>
              <a:spcBef>
                <a:spcPts val="1000"/>
              </a:spcBef>
              <a:spcAft>
                <a:spcPts val="0"/>
              </a:spcAft>
              <a:buClr>
                <a:schemeClr val="accent5"/>
              </a:buClr>
              <a:buSzPts val="1000"/>
              <a:buChar char="•"/>
              <a:defRPr sz="1000">
                <a:solidFill>
                  <a:schemeClr val="accent5"/>
                </a:solidFill>
              </a:defRPr>
            </a:lvl5pPr>
            <a:lvl6pPr indent="-292100" lvl="5" marL="2743200" rtl="0" algn="l">
              <a:lnSpc>
                <a:spcPct val="115000"/>
              </a:lnSpc>
              <a:spcBef>
                <a:spcPts val="1000"/>
              </a:spcBef>
              <a:spcAft>
                <a:spcPts val="0"/>
              </a:spcAft>
              <a:buClr>
                <a:schemeClr val="accent5"/>
              </a:buClr>
              <a:buSzPts val="1000"/>
              <a:buChar char="•"/>
              <a:defRPr sz="1000">
                <a:solidFill>
                  <a:schemeClr val="accent5"/>
                </a:solidFill>
              </a:defRPr>
            </a:lvl6pPr>
            <a:lvl7pPr indent="-292100" lvl="6" marL="3200400" rtl="0" algn="l">
              <a:lnSpc>
                <a:spcPct val="115000"/>
              </a:lnSpc>
              <a:spcBef>
                <a:spcPts val="1000"/>
              </a:spcBef>
              <a:spcAft>
                <a:spcPts val="0"/>
              </a:spcAft>
              <a:buClr>
                <a:schemeClr val="accent5"/>
              </a:buClr>
              <a:buSzPts val="1000"/>
              <a:buChar char="•"/>
              <a:defRPr sz="1000">
                <a:solidFill>
                  <a:schemeClr val="accent5"/>
                </a:solidFill>
              </a:defRPr>
            </a:lvl7pPr>
            <a:lvl8pPr indent="-292100" lvl="7" marL="3657600" rtl="0" algn="l">
              <a:lnSpc>
                <a:spcPct val="115000"/>
              </a:lnSpc>
              <a:spcBef>
                <a:spcPts val="1000"/>
              </a:spcBef>
              <a:spcAft>
                <a:spcPts val="0"/>
              </a:spcAft>
              <a:buClr>
                <a:schemeClr val="accent5"/>
              </a:buClr>
              <a:buSzPts val="1000"/>
              <a:buChar char="•"/>
              <a:defRPr sz="1000">
                <a:solidFill>
                  <a:schemeClr val="accent5"/>
                </a:solidFill>
              </a:defRPr>
            </a:lvl8pPr>
            <a:lvl9pPr indent="-292100" lvl="8" marL="4114800" rtl="0" algn="l">
              <a:lnSpc>
                <a:spcPct val="115000"/>
              </a:lnSpc>
              <a:spcBef>
                <a:spcPts val="1000"/>
              </a:spcBef>
              <a:spcAft>
                <a:spcPts val="1000"/>
              </a:spcAft>
              <a:buClr>
                <a:schemeClr val="accent5"/>
              </a:buClr>
              <a:buSzPts val="1000"/>
              <a:buChar char="•"/>
              <a:defRPr sz="1000">
                <a:solidFill>
                  <a:schemeClr val="accent5"/>
                </a:solidFill>
              </a:defRPr>
            </a:lvl9pPr>
          </a:lstStyle>
          <a:p/>
        </p:txBody>
      </p:sp>
      <p:sp>
        <p:nvSpPr>
          <p:cNvPr id="380" name="Google Shape;380;p23"/>
          <p:cNvSpPr txBox="1"/>
          <p:nvPr>
            <p:ph idx="2" type="body"/>
          </p:nvPr>
        </p:nvSpPr>
        <p:spPr>
          <a:xfrm>
            <a:off x="6022625" y="867625"/>
            <a:ext cx="2705400" cy="3811800"/>
          </a:xfrm>
          <a:prstGeom prst="rect">
            <a:avLst/>
          </a:prstGeom>
          <a:noFill/>
          <a:ln>
            <a:noFill/>
          </a:ln>
        </p:spPr>
        <p:txBody>
          <a:bodyPr anchorCtr="0" anchor="t" bIns="0" lIns="0" spcFirstLastPara="1" rIns="0" wrap="square" tIns="0">
            <a:noAutofit/>
          </a:bodyPr>
          <a:lstStyle>
            <a:lvl1pPr indent="-304800" lvl="0" marL="457200" rtl="0" algn="l">
              <a:lnSpc>
                <a:spcPct val="115000"/>
              </a:lnSpc>
              <a:spcBef>
                <a:spcPts val="800"/>
              </a:spcBef>
              <a:spcAft>
                <a:spcPts val="0"/>
              </a:spcAft>
              <a:buClr>
                <a:schemeClr val="accent5"/>
              </a:buClr>
              <a:buSzPts val="1200"/>
              <a:buChar char="•"/>
              <a:defRPr sz="1200">
                <a:solidFill>
                  <a:schemeClr val="accent5"/>
                </a:solidFill>
              </a:defRPr>
            </a:lvl1pPr>
            <a:lvl2pPr indent="-304800" lvl="1" marL="914400" rtl="0" algn="l">
              <a:lnSpc>
                <a:spcPct val="115000"/>
              </a:lnSpc>
              <a:spcBef>
                <a:spcPts val="1000"/>
              </a:spcBef>
              <a:spcAft>
                <a:spcPts val="0"/>
              </a:spcAft>
              <a:buClr>
                <a:schemeClr val="accent5"/>
              </a:buClr>
              <a:buSzPts val="1200"/>
              <a:buChar char="•"/>
              <a:defRPr sz="1200">
                <a:solidFill>
                  <a:schemeClr val="accent5"/>
                </a:solidFill>
              </a:defRPr>
            </a:lvl2pPr>
            <a:lvl3pPr indent="-298450" lvl="2" marL="1371600" rtl="0" algn="l">
              <a:lnSpc>
                <a:spcPct val="115000"/>
              </a:lnSpc>
              <a:spcBef>
                <a:spcPts val="1000"/>
              </a:spcBef>
              <a:spcAft>
                <a:spcPts val="0"/>
              </a:spcAft>
              <a:buClr>
                <a:schemeClr val="accent5"/>
              </a:buClr>
              <a:buSzPts val="1100"/>
              <a:buChar char="•"/>
              <a:defRPr sz="1100">
                <a:solidFill>
                  <a:schemeClr val="accent5"/>
                </a:solidFill>
              </a:defRPr>
            </a:lvl3pPr>
            <a:lvl4pPr indent="-292100" lvl="3" marL="1828800" rtl="0" algn="l">
              <a:lnSpc>
                <a:spcPct val="115000"/>
              </a:lnSpc>
              <a:spcBef>
                <a:spcPts val="1000"/>
              </a:spcBef>
              <a:spcAft>
                <a:spcPts val="0"/>
              </a:spcAft>
              <a:buClr>
                <a:schemeClr val="accent5"/>
              </a:buClr>
              <a:buSzPts val="1000"/>
              <a:buChar char="•"/>
              <a:defRPr sz="1000">
                <a:solidFill>
                  <a:schemeClr val="accent5"/>
                </a:solidFill>
              </a:defRPr>
            </a:lvl4pPr>
            <a:lvl5pPr indent="-292100" lvl="4" marL="2286000" rtl="0" algn="l">
              <a:lnSpc>
                <a:spcPct val="115000"/>
              </a:lnSpc>
              <a:spcBef>
                <a:spcPts val="1000"/>
              </a:spcBef>
              <a:spcAft>
                <a:spcPts val="0"/>
              </a:spcAft>
              <a:buClr>
                <a:schemeClr val="accent5"/>
              </a:buClr>
              <a:buSzPts val="1000"/>
              <a:buChar char="•"/>
              <a:defRPr sz="1000">
                <a:solidFill>
                  <a:schemeClr val="accent5"/>
                </a:solidFill>
              </a:defRPr>
            </a:lvl5pPr>
            <a:lvl6pPr indent="-292100" lvl="5" marL="2743200" rtl="0" algn="l">
              <a:lnSpc>
                <a:spcPct val="115000"/>
              </a:lnSpc>
              <a:spcBef>
                <a:spcPts val="1000"/>
              </a:spcBef>
              <a:spcAft>
                <a:spcPts val="0"/>
              </a:spcAft>
              <a:buClr>
                <a:schemeClr val="accent5"/>
              </a:buClr>
              <a:buSzPts val="1000"/>
              <a:buChar char="•"/>
              <a:defRPr sz="1000">
                <a:solidFill>
                  <a:schemeClr val="accent5"/>
                </a:solidFill>
              </a:defRPr>
            </a:lvl6pPr>
            <a:lvl7pPr indent="-292100" lvl="6" marL="3200400" rtl="0" algn="l">
              <a:lnSpc>
                <a:spcPct val="115000"/>
              </a:lnSpc>
              <a:spcBef>
                <a:spcPts val="1000"/>
              </a:spcBef>
              <a:spcAft>
                <a:spcPts val="0"/>
              </a:spcAft>
              <a:buClr>
                <a:schemeClr val="accent5"/>
              </a:buClr>
              <a:buSzPts val="1000"/>
              <a:buChar char="•"/>
              <a:defRPr sz="1000">
                <a:solidFill>
                  <a:schemeClr val="accent5"/>
                </a:solidFill>
              </a:defRPr>
            </a:lvl7pPr>
            <a:lvl8pPr indent="-292100" lvl="7" marL="3657600" rtl="0" algn="l">
              <a:lnSpc>
                <a:spcPct val="115000"/>
              </a:lnSpc>
              <a:spcBef>
                <a:spcPts val="1000"/>
              </a:spcBef>
              <a:spcAft>
                <a:spcPts val="0"/>
              </a:spcAft>
              <a:buClr>
                <a:schemeClr val="accent5"/>
              </a:buClr>
              <a:buSzPts val="1000"/>
              <a:buChar char="•"/>
              <a:defRPr sz="1000">
                <a:solidFill>
                  <a:schemeClr val="accent5"/>
                </a:solidFill>
              </a:defRPr>
            </a:lvl8pPr>
            <a:lvl9pPr indent="-292100" lvl="8" marL="4114800" rtl="0" algn="l">
              <a:lnSpc>
                <a:spcPct val="115000"/>
              </a:lnSpc>
              <a:spcBef>
                <a:spcPts val="1000"/>
              </a:spcBef>
              <a:spcAft>
                <a:spcPts val="1000"/>
              </a:spcAft>
              <a:buClr>
                <a:schemeClr val="accent5"/>
              </a:buClr>
              <a:buSzPts val="1000"/>
              <a:buChar char="•"/>
              <a:defRPr sz="1000">
                <a:solidFill>
                  <a:schemeClr val="accent5"/>
                </a:solidFill>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Logo marks">
  <p:cSld name="Blank">
    <p:spTree>
      <p:nvGrpSpPr>
        <p:cNvPr id="381" name="Shape 381"/>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_1">
    <p:spTree>
      <p:nvGrpSpPr>
        <p:cNvPr id="382" name="Shape 382"/>
        <p:cNvGrpSpPr/>
        <p:nvPr/>
      </p:nvGrpSpPr>
      <p:grpSpPr>
        <a:xfrm>
          <a:off x="0" y="0"/>
          <a:ext cx="0" cy="0"/>
          <a:chOff x="0" y="0"/>
          <a:chExt cx="0" cy="0"/>
        </a:xfrm>
      </p:grpSpPr>
      <p:sp>
        <p:nvSpPr>
          <p:cNvPr id="383" name="Google Shape;383;p25"/>
          <p:cNvSpPr/>
          <p:nvPr/>
        </p:nvSpPr>
        <p:spPr>
          <a:xfrm>
            <a:off x="8717750" y="27500"/>
            <a:ext cx="316200" cy="660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ck cover">
  <p:cSld name="TITLE_2">
    <p:bg>
      <p:bgPr>
        <a:solidFill>
          <a:srgbClr val="2C001E"/>
        </a:solidFill>
      </p:bgPr>
    </p:bg>
    <p:spTree>
      <p:nvGrpSpPr>
        <p:cNvPr id="384" name="Shape 384"/>
        <p:cNvGrpSpPr/>
        <p:nvPr/>
      </p:nvGrpSpPr>
      <p:grpSpPr>
        <a:xfrm>
          <a:off x="0" y="0"/>
          <a:ext cx="0" cy="0"/>
          <a:chOff x="0" y="0"/>
          <a:chExt cx="0" cy="0"/>
        </a:xfrm>
      </p:grpSpPr>
      <p:sp>
        <p:nvSpPr>
          <p:cNvPr id="385" name="Google Shape;385;p26"/>
          <p:cNvSpPr txBox="1"/>
          <p:nvPr>
            <p:ph type="ctrTitle"/>
          </p:nvPr>
        </p:nvSpPr>
        <p:spPr>
          <a:xfrm>
            <a:off x="381000" y="954692"/>
            <a:ext cx="7772400" cy="1159800"/>
          </a:xfrm>
          <a:prstGeom prst="rect">
            <a:avLst/>
          </a:prstGeom>
          <a:noFill/>
          <a:ln>
            <a:noFill/>
          </a:ln>
        </p:spPr>
        <p:txBody>
          <a:bodyPr anchorCtr="0" anchor="b" bIns="34275" lIns="68575" spcFirstLastPara="1" rIns="68575" wrap="square" tIns="34275">
            <a:noAutofit/>
          </a:bodyPr>
          <a:lstStyle>
            <a:lvl1pPr lvl="0" rtl="0">
              <a:spcBef>
                <a:spcPts val="0"/>
              </a:spcBef>
              <a:spcAft>
                <a:spcPts val="0"/>
              </a:spcAft>
              <a:buClr>
                <a:srgbClr val="FFFFFF"/>
              </a:buClr>
              <a:buSzPts val="2800"/>
              <a:buFont typeface="Ubuntu"/>
              <a:buNone/>
              <a:defRPr i="0" u="none" cap="none" strike="noStrike">
                <a:solidFill>
                  <a:srgbClr val="FFFFFF"/>
                </a:solidFill>
                <a:latin typeface="Ubuntu"/>
                <a:ea typeface="Ubuntu"/>
                <a:cs typeface="Ubuntu"/>
                <a:sym typeface="Ubuntu"/>
              </a:defRPr>
            </a:lvl1pPr>
            <a:lvl2pPr lvl="1" rtl="0" algn="ctr">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2pPr>
            <a:lvl3pPr lvl="2" rtl="0" algn="ctr">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3pPr>
            <a:lvl4pPr lvl="3" rtl="0" algn="ctr">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4pPr>
            <a:lvl5pPr lvl="4" rtl="0" algn="ctr">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5pPr>
            <a:lvl6pPr lvl="5" rtl="0" algn="ctr">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6pPr>
            <a:lvl7pPr lvl="6" rtl="0" algn="ctr">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7pPr>
            <a:lvl8pPr lvl="7" rtl="0" algn="ctr">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8pPr>
            <a:lvl9pPr lvl="8" rtl="0" algn="ctr">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9pPr>
          </a:lstStyle>
          <a:p/>
        </p:txBody>
      </p:sp>
      <p:sp>
        <p:nvSpPr>
          <p:cNvPr id="386" name="Google Shape;386;p26"/>
          <p:cNvSpPr txBox="1"/>
          <p:nvPr>
            <p:ph idx="1" type="subTitle"/>
          </p:nvPr>
        </p:nvSpPr>
        <p:spPr>
          <a:xfrm>
            <a:off x="381000" y="2211403"/>
            <a:ext cx="7772400" cy="784800"/>
          </a:xfrm>
          <a:prstGeom prst="rect">
            <a:avLst/>
          </a:prstGeom>
          <a:noFill/>
          <a:ln>
            <a:noFill/>
          </a:ln>
        </p:spPr>
        <p:txBody>
          <a:bodyPr anchorCtr="0" anchor="t" bIns="34275" lIns="68575" spcFirstLastPara="1" rIns="68575" wrap="square" tIns="34275">
            <a:noAutofit/>
          </a:bodyPr>
          <a:lstStyle>
            <a:lvl1pPr lvl="0" rtl="0">
              <a:lnSpc>
                <a:spcPct val="100000"/>
              </a:lnSpc>
              <a:spcBef>
                <a:spcPts val="0"/>
              </a:spcBef>
              <a:spcAft>
                <a:spcPts val="0"/>
              </a:spcAft>
              <a:buClr>
                <a:schemeClr val="lt2"/>
              </a:buClr>
              <a:buSzPts val="1600"/>
              <a:buNone/>
              <a:defRPr b="0" i="0" u="none" cap="none" strike="noStrike">
                <a:solidFill>
                  <a:schemeClr val="lt2"/>
                </a:solidFill>
              </a:defRPr>
            </a:lvl1pPr>
            <a:lvl2pPr lvl="1" rtl="0">
              <a:lnSpc>
                <a:spcPct val="100000"/>
              </a:lnSpc>
              <a:spcBef>
                <a:spcPts val="0"/>
              </a:spcBef>
              <a:spcAft>
                <a:spcPts val="0"/>
              </a:spcAft>
              <a:buClr>
                <a:schemeClr val="lt2"/>
              </a:buClr>
              <a:buSzPts val="1800"/>
              <a:buNone/>
              <a:defRPr b="0" i="0" sz="1800" u="none" cap="none" strike="noStrike">
                <a:solidFill>
                  <a:schemeClr val="lt2"/>
                </a:solidFill>
              </a:defRPr>
            </a:lvl2pPr>
            <a:lvl3pPr lvl="2" rtl="0">
              <a:lnSpc>
                <a:spcPct val="100000"/>
              </a:lnSpc>
              <a:spcBef>
                <a:spcPts val="0"/>
              </a:spcBef>
              <a:spcAft>
                <a:spcPts val="0"/>
              </a:spcAft>
              <a:buClr>
                <a:schemeClr val="lt2"/>
              </a:buClr>
              <a:buSzPts val="1800"/>
              <a:buNone/>
              <a:defRPr b="0" i="0" sz="1800" u="none" cap="none" strike="noStrike">
                <a:solidFill>
                  <a:schemeClr val="lt2"/>
                </a:solidFill>
              </a:defRPr>
            </a:lvl3pPr>
            <a:lvl4pPr lvl="3" rtl="0">
              <a:lnSpc>
                <a:spcPct val="100000"/>
              </a:lnSpc>
              <a:spcBef>
                <a:spcPts val="0"/>
              </a:spcBef>
              <a:spcAft>
                <a:spcPts val="0"/>
              </a:spcAft>
              <a:buClr>
                <a:schemeClr val="lt2"/>
              </a:buClr>
              <a:buSzPts val="1800"/>
              <a:buNone/>
              <a:defRPr b="0" i="0" sz="1800" u="none" cap="none" strike="noStrike">
                <a:solidFill>
                  <a:schemeClr val="lt2"/>
                </a:solidFill>
              </a:defRPr>
            </a:lvl4pPr>
            <a:lvl5pPr lvl="4" rtl="0">
              <a:lnSpc>
                <a:spcPct val="100000"/>
              </a:lnSpc>
              <a:spcBef>
                <a:spcPts val="0"/>
              </a:spcBef>
              <a:spcAft>
                <a:spcPts val="0"/>
              </a:spcAft>
              <a:buClr>
                <a:schemeClr val="lt2"/>
              </a:buClr>
              <a:buSzPts val="1800"/>
              <a:buNone/>
              <a:defRPr b="0" i="0" sz="1800" u="none" cap="none" strike="noStrike">
                <a:solidFill>
                  <a:schemeClr val="lt2"/>
                </a:solidFill>
              </a:defRPr>
            </a:lvl5pPr>
            <a:lvl6pPr lvl="5" rtl="0">
              <a:lnSpc>
                <a:spcPct val="100000"/>
              </a:lnSpc>
              <a:spcBef>
                <a:spcPts val="0"/>
              </a:spcBef>
              <a:spcAft>
                <a:spcPts val="0"/>
              </a:spcAft>
              <a:buClr>
                <a:schemeClr val="lt2"/>
              </a:buClr>
              <a:buSzPts val="1800"/>
              <a:buNone/>
              <a:defRPr b="0" i="0" sz="1800" u="none" cap="none" strike="noStrike">
                <a:solidFill>
                  <a:schemeClr val="lt2"/>
                </a:solidFill>
              </a:defRPr>
            </a:lvl6pPr>
            <a:lvl7pPr lvl="6" rtl="0">
              <a:lnSpc>
                <a:spcPct val="100000"/>
              </a:lnSpc>
              <a:spcBef>
                <a:spcPts val="0"/>
              </a:spcBef>
              <a:spcAft>
                <a:spcPts val="0"/>
              </a:spcAft>
              <a:buClr>
                <a:schemeClr val="lt2"/>
              </a:buClr>
              <a:buSzPts val="1800"/>
              <a:buNone/>
              <a:defRPr b="0" i="0" sz="1800" u="none" cap="none" strike="noStrike">
                <a:solidFill>
                  <a:schemeClr val="lt2"/>
                </a:solidFill>
              </a:defRPr>
            </a:lvl7pPr>
            <a:lvl8pPr lvl="7" rtl="0">
              <a:lnSpc>
                <a:spcPct val="100000"/>
              </a:lnSpc>
              <a:spcBef>
                <a:spcPts val="0"/>
              </a:spcBef>
              <a:spcAft>
                <a:spcPts val="0"/>
              </a:spcAft>
              <a:buClr>
                <a:schemeClr val="lt2"/>
              </a:buClr>
              <a:buSzPts val="1800"/>
              <a:buNone/>
              <a:defRPr b="0" i="0" sz="1800" u="none" cap="none" strike="noStrike">
                <a:solidFill>
                  <a:schemeClr val="lt2"/>
                </a:solidFill>
              </a:defRPr>
            </a:lvl8pPr>
            <a:lvl9pPr lvl="8" rtl="0">
              <a:lnSpc>
                <a:spcPct val="100000"/>
              </a:lnSpc>
              <a:spcBef>
                <a:spcPts val="0"/>
              </a:spcBef>
              <a:spcAft>
                <a:spcPts val="0"/>
              </a:spcAft>
              <a:buClr>
                <a:schemeClr val="lt2"/>
              </a:buClr>
              <a:buSzPts val="1800"/>
              <a:buNone/>
              <a:defRPr b="0" i="0" sz="1800" u="none" cap="none" strike="noStrike">
                <a:solidFill>
                  <a:schemeClr val="lt2"/>
                </a:solidFill>
              </a:defRPr>
            </a:lvl9pPr>
          </a:lstStyle>
          <a:p/>
        </p:txBody>
      </p:sp>
      <p:sp>
        <p:nvSpPr>
          <p:cNvPr id="387" name="Google Shape;387;p26"/>
          <p:cNvSpPr/>
          <p:nvPr/>
        </p:nvSpPr>
        <p:spPr>
          <a:xfrm>
            <a:off x="0" y="4703194"/>
            <a:ext cx="9144000" cy="440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cof.png" id="388" name="Google Shape;388;p26"/>
          <p:cNvPicPr preferRelativeResize="0"/>
          <p:nvPr/>
        </p:nvPicPr>
        <p:blipFill>
          <a:blip r:embed="rId2">
            <a:alphaModFix/>
          </a:blip>
          <a:stretch>
            <a:fillRect/>
          </a:stretch>
        </p:blipFill>
        <p:spPr>
          <a:xfrm>
            <a:off x="6764600" y="721250"/>
            <a:ext cx="971447" cy="971475"/>
          </a:xfrm>
          <a:prstGeom prst="rect">
            <a:avLst/>
          </a:prstGeom>
          <a:noFill/>
          <a:ln>
            <a:noFill/>
          </a:ln>
        </p:spPr>
      </p:pic>
      <p:pic>
        <p:nvPicPr>
          <p:cNvPr descr="can.png" id="389" name="Google Shape;389;p26"/>
          <p:cNvPicPr preferRelativeResize="0"/>
          <p:nvPr/>
        </p:nvPicPr>
        <p:blipFill>
          <a:blip r:embed="rId3">
            <a:alphaModFix/>
          </a:blip>
          <a:stretch>
            <a:fillRect/>
          </a:stretch>
        </p:blipFill>
        <p:spPr>
          <a:xfrm>
            <a:off x="7645516" y="4859309"/>
            <a:ext cx="1000500" cy="131425"/>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ord slide Aubergine">
  <p:cSld name="TITLE_3">
    <p:bg>
      <p:bgPr>
        <a:solidFill>
          <a:srgbClr val="2C001E"/>
        </a:solidFill>
      </p:bgPr>
    </p:bg>
    <p:spTree>
      <p:nvGrpSpPr>
        <p:cNvPr id="390" name="Shape 390"/>
        <p:cNvGrpSpPr/>
        <p:nvPr/>
      </p:nvGrpSpPr>
      <p:grpSpPr>
        <a:xfrm>
          <a:off x="0" y="0"/>
          <a:ext cx="0" cy="0"/>
          <a:chOff x="0" y="0"/>
          <a:chExt cx="0" cy="0"/>
        </a:xfrm>
      </p:grpSpPr>
      <p:sp>
        <p:nvSpPr>
          <p:cNvPr id="391" name="Google Shape;391;p27"/>
          <p:cNvSpPr txBox="1"/>
          <p:nvPr>
            <p:ph type="ctrTitle"/>
          </p:nvPr>
        </p:nvSpPr>
        <p:spPr>
          <a:xfrm>
            <a:off x="685800" y="1991811"/>
            <a:ext cx="7772400" cy="11598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Clr>
                <a:srgbClr val="FFFFFF"/>
              </a:buClr>
              <a:buSzPts val="2800"/>
              <a:buFont typeface="Ubuntu"/>
              <a:buNone/>
              <a:defRPr i="0" u="none" cap="none" strike="noStrike">
                <a:solidFill>
                  <a:srgbClr val="FFFFFF"/>
                </a:solidFill>
                <a:latin typeface="Ubuntu"/>
                <a:ea typeface="Ubuntu"/>
                <a:cs typeface="Ubuntu"/>
                <a:sym typeface="Ubuntu"/>
              </a:defRPr>
            </a:lvl1pPr>
            <a:lvl2pPr lvl="1" rtl="0" algn="ctr">
              <a:spcBef>
                <a:spcPts val="0"/>
              </a:spcBef>
              <a:spcAft>
                <a:spcPts val="0"/>
              </a:spcAft>
              <a:buClr>
                <a:schemeClr val="dk1"/>
              </a:buClr>
              <a:buSzPts val="3200"/>
              <a:buFont typeface="Arial"/>
              <a:buNone/>
              <a:defRPr b="1" i="0" sz="3200" u="none" cap="none" strike="noStrike">
                <a:solidFill>
                  <a:schemeClr val="dk1"/>
                </a:solidFill>
                <a:latin typeface="Arial"/>
                <a:ea typeface="Arial"/>
                <a:cs typeface="Arial"/>
                <a:sym typeface="Arial"/>
              </a:defRPr>
            </a:lvl2pPr>
            <a:lvl3pPr lvl="2" rtl="0" algn="ctr">
              <a:spcBef>
                <a:spcPts val="0"/>
              </a:spcBef>
              <a:spcAft>
                <a:spcPts val="0"/>
              </a:spcAft>
              <a:buClr>
                <a:schemeClr val="dk1"/>
              </a:buClr>
              <a:buSzPts val="3200"/>
              <a:buFont typeface="Arial"/>
              <a:buNone/>
              <a:defRPr b="1" i="0" sz="3200" u="none" cap="none" strike="noStrike">
                <a:solidFill>
                  <a:schemeClr val="dk1"/>
                </a:solidFill>
                <a:latin typeface="Arial"/>
                <a:ea typeface="Arial"/>
                <a:cs typeface="Arial"/>
                <a:sym typeface="Arial"/>
              </a:defRPr>
            </a:lvl3pPr>
            <a:lvl4pPr lvl="3" rtl="0" algn="ctr">
              <a:spcBef>
                <a:spcPts val="0"/>
              </a:spcBef>
              <a:spcAft>
                <a:spcPts val="0"/>
              </a:spcAft>
              <a:buClr>
                <a:schemeClr val="dk1"/>
              </a:buClr>
              <a:buSzPts val="3200"/>
              <a:buFont typeface="Arial"/>
              <a:buNone/>
              <a:defRPr b="1" i="0" sz="3200" u="none" cap="none" strike="noStrike">
                <a:solidFill>
                  <a:schemeClr val="dk1"/>
                </a:solidFill>
                <a:latin typeface="Arial"/>
                <a:ea typeface="Arial"/>
                <a:cs typeface="Arial"/>
                <a:sym typeface="Arial"/>
              </a:defRPr>
            </a:lvl4pPr>
            <a:lvl5pPr lvl="4" rtl="0" algn="ctr">
              <a:spcBef>
                <a:spcPts val="0"/>
              </a:spcBef>
              <a:spcAft>
                <a:spcPts val="0"/>
              </a:spcAft>
              <a:buClr>
                <a:schemeClr val="dk1"/>
              </a:buClr>
              <a:buSzPts val="3200"/>
              <a:buFont typeface="Arial"/>
              <a:buNone/>
              <a:defRPr b="1" i="0" sz="3200" u="none" cap="none" strike="noStrike">
                <a:solidFill>
                  <a:schemeClr val="dk1"/>
                </a:solidFill>
                <a:latin typeface="Arial"/>
                <a:ea typeface="Arial"/>
                <a:cs typeface="Arial"/>
                <a:sym typeface="Arial"/>
              </a:defRPr>
            </a:lvl5pPr>
            <a:lvl6pPr lvl="5" rtl="0" algn="ctr">
              <a:spcBef>
                <a:spcPts val="0"/>
              </a:spcBef>
              <a:spcAft>
                <a:spcPts val="0"/>
              </a:spcAft>
              <a:buClr>
                <a:schemeClr val="dk1"/>
              </a:buClr>
              <a:buSzPts val="3200"/>
              <a:buFont typeface="Arial"/>
              <a:buNone/>
              <a:defRPr b="1" i="0" sz="3200" u="none" cap="none" strike="noStrike">
                <a:solidFill>
                  <a:schemeClr val="dk1"/>
                </a:solidFill>
                <a:latin typeface="Arial"/>
                <a:ea typeface="Arial"/>
                <a:cs typeface="Arial"/>
                <a:sym typeface="Arial"/>
              </a:defRPr>
            </a:lvl6pPr>
            <a:lvl7pPr lvl="6" rtl="0" algn="ctr">
              <a:spcBef>
                <a:spcPts val="0"/>
              </a:spcBef>
              <a:spcAft>
                <a:spcPts val="0"/>
              </a:spcAft>
              <a:buClr>
                <a:schemeClr val="dk1"/>
              </a:buClr>
              <a:buSzPts val="3200"/>
              <a:buFont typeface="Arial"/>
              <a:buNone/>
              <a:defRPr b="1" i="0" sz="3200" u="none" cap="none" strike="noStrike">
                <a:solidFill>
                  <a:schemeClr val="dk1"/>
                </a:solidFill>
                <a:latin typeface="Arial"/>
                <a:ea typeface="Arial"/>
                <a:cs typeface="Arial"/>
                <a:sym typeface="Arial"/>
              </a:defRPr>
            </a:lvl7pPr>
            <a:lvl8pPr lvl="7" rtl="0" algn="ctr">
              <a:spcBef>
                <a:spcPts val="0"/>
              </a:spcBef>
              <a:spcAft>
                <a:spcPts val="0"/>
              </a:spcAft>
              <a:buClr>
                <a:schemeClr val="dk1"/>
              </a:buClr>
              <a:buSzPts val="3200"/>
              <a:buFont typeface="Arial"/>
              <a:buNone/>
              <a:defRPr b="1" i="0" sz="3200" u="none" cap="none" strike="noStrike">
                <a:solidFill>
                  <a:schemeClr val="dk1"/>
                </a:solidFill>
                <a:latin typeface="Arial"/>
                <a:ea typeface="Arial"/>
                <a:cs typeface="Arial"/>
                <a:sym typeface="Arial"/>
              </a:defRPr>
            </a:lvl8pPr>
            <a:lvl9pPr lvl="8" rtl="0" algn="ctr">
              <a:spcBef>
                <a:spcPts val="0"/>
              </a:spcBef>
              <a:spcAft>
                <a:spcPts val="0"/>
              </a:spcAft>
              <a:buClr>
                <a:schemeClr val="dk1"/>
              </a:buClr>
              <a:buSzPts val="3200"/>
              <a:buFont typeface="Arial"/>
              <a:buNone/>
              <a:defRPr b="1" i="0" sz="32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92" name="Shape 392"/>
        <p:cNvGrpSpPr/>
        <p:nvPr/>
      </p:nvGrpSpPr>
      <p:grpSpPr>
        <a:xfrm>
          <a:off x="0" y="0"/>
          <a:ext cx="0" cy="0"/>
          <a:chOff x="0" y="0"/>
          <a:chExt cx="0" cy="0"/>
        </a:xfrm>
      </p:grpSpPr>
      <p:sp>
        <p:nvSpPr>
          <p:cNvPr id="393" name="Google Shape;393;p28"/>
          <p:cNvSpPr txBox="1"/>
          <p:nvPr>
            <p:ph type="title"/>
          </p:nvPr>
        </p:nvSpPr>
        <p:spPr>
          <a:xfrm>
            <a:off x="381000" y="205978"/>
            <a:ext cx="8229600" cy="857400"/>
          </a:xfrm>
          <a:prstGeom prst="rect">
            <a:avLst/>
          </a:prstGeom>
          <a:noFill/>
          <a:ln>
            <a:noFill/>
          </a:ln>
        </p:spPr>
        <p:txBody>
          <a:bodyPr anchorCtr="0" anchor="t" bIns="34275" lIns="68575" spcFirstLastPara="1" rIns="68575" wrap="square" tIns="34275">
            <a:noAutofit/>
          </a:bodyPr>
          <a:lstStyle>
            <a:lvl1pPr lvl="0" rtl="0" algn="l">
              <a:spcBef>
                <a:spcPts val="0"/>
              </a:spcBef>
              <a:spcAft>
                <a:spcPts val="0"/>
              </a:spcAft>
              <a:buSzPts val="2800"/>
              <a:buNone/>
              <a:defRPr/>
            </a:lvl1pPr>
            <a:lvl2pPr lvl="1" rtl="0" algn="l">
              <a:spcBef>
                <a:spcPts val="0"/>
              </a:spcBef>
              <a:spcAft>
                <a:spcPts val="0"/>
              </a:spcAft>
              <a:buSzPts val="3600"/>
              <a:buNone/>
              <a:defRPr sz="3600">
                <a:solidFill>
                  <a:schemeClr val="dk1"/>
                </a:solidFill>
              </a:defRPr>
            </a:lvl2pPr>
            <a:lvl3pPr lvl="2" rtl="0" algn="l">
              <a:spcBef>
                <a:spcPts val="0"/>
              </a:spcBef>
              <a:spcAft>
                <a:spcPts val="0"/>
              </a:spcAft>
              <a:buSzPts val="3600"/>
              <a:buNone/>
              <a:defRPr sz="3600">
                <a:solidFill>
                  <a:schemeClr val="dk1"/>
                </a:solidFill>
              </a:defRPr>
            </a:lvl3pPr>
            <a:lvl4pPr lvl="3" rtl="0" algn="l">
              <a:spcBef>
                <a:spcPts val="0"/>
              </a:spcBef>
              <a:spcAft>
                <a:spcPts val="0"/>
              </a:spcAft>
              <a:buSzPts val="3600"/>
              <a:buNone/>
              <a:defRPr sz="3600">
                <a:solidFill>
                  <a:schemeClr val="dk1"/>
                </a:solidFill>
              </a:defRPr>
            </a:lvl4pPr>
            <a:lvl5pPr lvl="4" rtl="0" algn="l">
              <a:spcBef>
                <a:spcPts val="0"/>
              </a:spcBef>
              <a:spcAft>
                <a:spcPts val="0"/>
              </a:spcAft>
              <a:buSzPts val="3600"/>
              <a:buNone/>
              <a:defRPr sz="3600">
                <a:solidFill>
                  <a:schemeClr val="dk1"/>
                </a:solidFill>
              </a:defRPr>
            </a:lvl5pPr>
            <a:lvl6pPr lvl="5" rtl="0" algn="l">
              <a:spcBef>
                <a:spcPts val="0"/>
              </a:spcBef>
              <a:spcAft>
                <a:spcPts val="0"/>
              </a:spcAft>
              <a:buSzPts val="3600"/>
              <a:buNone/>
              <a:defRPr sz="3600">
                <a:solidFill>
                  <a:schemeClr val="dk1"/>
                </a:solidFill>
              </a:defRPr>
            </a:lvl6pPr>
            <a:lvl7pPr lvl="6" rtl="0" algn="l">
              <a:spcBef>
                <a:spcPts val="0"/>
              </a:spcBef>
              <a:spcAft>
                <a:spcPts val="0"/>
              </a:spcAft>
              <a:buSzPts val="3600"/>
              <a:buNone/>
              <a:defRPr sz="3600">
                <a:solidFill>
                  <a:schemeClr val="dk1"/>
                </a:solidFill>
              </a:defRPr>
            </a:lvl7pPr>
            <a:lvl8pPr lvl="7" rtl="0" algn="l">
              <a:spcBef>
                <a:spcPts val="0"/>
              </a:spcBef>
              <a:spcAft>
                <a:spcPts val="0"/>
              </a:spcAft>
              <a:buSzPts val="3600"/>
              <a:buNone/>
              <a:defRPr sz="3600">
                <a:solidFill>
                  <a:schemeClr val="dk1"/>
                </a:solidFill>
              </a:defRPr>
            </a:lvl8pPr>
            <a:lvl9pPr lvl="8" rtl="0" algn="l">
              <a:spcBef>
                <a:spcPts val="0"/>
              </a:spcBef>
              <a:spcAft>
                <a:spcPts val="0"/>
              </a:spcAft>
              <a:buSzPts val="3600"/>
              <a:buNone/>
              <a:defRPr sz="3600">
                <a:solidFill>
                  <a:schemeClr val="dk1"/>
                </a:solidFill>
              </a:defRPr>
            </a:lvl9pPr>
          </a:lstStyle>
          <a:p/>
        </p:txBody>
      </p:sp>
      <p:sp>
        <p:nvSpPr>
          <p:cNvPr id="394" name="Google Shape;394;p28"/>
          <p:cNvSpPr txBox="1"/>
          <p:nvPr>
            <p:ph idx="1" type="body"/>
          </p:nvPr>
        </p:nvSpPr>
        <p:spPr>
          <a:xfrm>
            <a:off x="4569976" y="1352550"/>
            <a:ext cx="3879300" cy="3725700"/>
          </a:xfrm>
          <a:prstGeom prst="rect">
            <a:avLst/>
          </a:prstGeom>
          <a:noFill/>
          <a:ln>
            <a:noFill/>
          </a:ln>
        </p:spPr>
        <p:txBody>
          <a:bodyPr anchorCtr="0" anchor="t" bIns="34275" lIns="68575" spcFirstLastPara="1" rIns="68575" wrap="square" tIns="34275">
            <a:noAutofit/>
          </a:bodyPr>
          <a:lstStyle>
            <a:lvl1pPr indent="-330200" lvl="0" marL="457200" rtl="0">
              <a:lnSpc>
                <a:spcPct val="115000"/>
              </a:lnSpc>
              <a:spcBef>
                <a:spcPts val="800"/>
              </a:spcBef>
              <a:spcAft>
                <a:spcPts val="0"/>
              </a:spcAft>
              <a:buSzPts val="1600"/>
              <a:buChar char="•"/>
              <a:defRPr/>
            </a:lvl1pPr>
            <a:lvl2pPr indent="-323850" lvl="1" marL="914400" rtl="0">
              <a:lnSpc>
                <a:spcPct val="115000"/>
              </a:lnSpc>
              <a:spcBef>
                <a:spcPts val="1000"/>
              </a:spcBef>
              <a:spcAft>
                <a:spcPts val="0"/>
              </a:spcAft>
              <a:buSzPts val="1500"/>
              <a:buChar char="•"/>
              <a:defRPr/>
            </a:lvl2pPr>
            <a:lvl3pPr indent="-317500" lvl="2" marL="1371600" rtl="0">
              <a:lnSpc>
                <a:spcPct val="115000"/>
              </a:lnSpc>
              <a:spcBef>
                <a:spcPts val="1000"/>
              </a:spcBef>
              <a:spcAft>
                <a:spcPts val="0"/>
              </a:spcAft>
              <a:buSzPts val="1400"/>
              <a:buChar char="•"/>
              <a:defRPr/>
            </a:lvl3pPr>
            <a:lvl4pPr indent="-311150" lvl="3" marL="1828800" rtl="0">
              <a:lnSpc>
                <a:spcPct val="115000"/>
              </a:lnSpc>
              <a:spcBef>
                <a:spcPts val="1000"/>
              </a:spcBef>
              <a:spcAft>
                <a:spcPts val="0"/>
              </a:spcAft>
              <a:buSzPts val="1300"/>
              <a:buChar char="•"/>
              <a:defRPr/>
            </a:lvl4pPr>
            <a:lvl5pPr indent="-311150" lvl="4" marL="2286000" rtl="0">
              <a:lnSpc>
                <a:spcPct val="115000"/>
              </a:lnSpc>
              <a:spcBef>
                <a:spcPts val="1000"/>
              </a:spcBef>
              <a:spcAft>
                <a:spcPts val="0"/>
              </a:spcAft>
              <a:buSzPts val="1300"/>
              <a:buChar char="•"/>
              <a:defRPr/>
            </a:lvl5pPr>
            <a:lvl6pPr indent="-311150" lvl="5" marL="2743200" rtl="0">
              <a:lnSpc>
                <a:spcPct val="115000"/>
              </a:lnSpc>
              <a:spcBef>
                <a:spcPts val="1000"/>
              </a:spcBef>
              <a:spcAft>
                <a:spcPts val="0"/>
              </a:spcAft>
              <a:buSzPts val="1300"/>
              <a:buChar char="•"/>
              <a:defRPr/>
            </a:lvl6pPr>
            <a:lvl7pPr indent="-304800" lvl="6" marL="3200400" rtl="0">
              <a:lnSpc>
                <a:spcPct val="115000"/>
              </a:lnSpc>
              <a:spcBef>
                <a:spcPts val="1000"/>
              </a:spcBef>
              <a:spcAft>
                <a:spcPts val="0"/>
              </a:spcAft>
              <a:buSzPts val="1200"/>
              <a:buChar char="•"/>
              <a:defRPr/>
            </a:lvl7pPr>
            <a:lvl8pPr indent="-298450" lvl="7" marL="3657600" rtl="0">
              <a:lnSpc>
                <a:spcPct val="115000"/>
              </a:lnSpc>
              <a:spcBef>
                <a:spcPts val="1000"/>
              </a:spcBef>
              <a:spcAft>
                <a:spcPts val="0"/>
              </a:spcAft>
              <a:buSzPts val="1100"/>
              <a:buChar char="•"/>
              <a:defRPr/>
            </a:lvl8pPr>
            <a:lvl9pPr indent="-292100" lvl="8" marL="4114800" rtl="0">
              <a:lnSpc>
                <a:spcPct val="115000"/>
              </a:lnSpc>
              <a:spcBef>
                <a:spcPts val="1000"/>
              </a:spcBef>
              <a:spcAft>
                <a:spcPts val="1000"/>
              </a:spcAft>
              <a:buSzPts val="1000"/>
              <a:buChar char="•"/>
              <a:defRPr/>
            </a:lvl9pPr>
          </a:lstStyle>
          <a:p/>
        </p:txBody>
      </p:sp>
      <p:sp>
        <p:nvSpPr>
          <p:cNvPr id="395" name="Google Shape;395;p28"/>
          <p:cNvSpPr txBox="1"/>
          <p:nvPr>
            <p:ph idx="2" type="body"/>
          </p:nvPr>
        </p:nvSpPr>
        <p:spPr>
          <a:xfrm>
            <a:off x="381000" y="1352550"/>
            <a:ext cx="3772500" cy="3725700"/>
          </a:xfrm>
          <a:prstGeom prst="rect">
            <a:avLst/>
          </a:prstGeom>
          <a:noFill/>
          <a:ln>
            <a:noFill/>
          </a:ln>
        </p:spPr>
        <p:txBody>
          <a:bodyPr anchorCtr="0" anchor="t" bIns="34275" lIns="68575" spcFirstLastPara="1" rIns="68575" wrap="square" tIns="34275">
            <a:noAutofit/>
          </a:bodyPr>
          <a:lstStyle>
            <a:lvl1pPr indent="-330200" lvl="0" marL="457200" rtl="0">
              <a:spcBef>
                <a:spcPts val="800"/>
              </a:spcBef>
              <a:spcAft>
                <a:spcPts val="0"/>
              </a:spcAft>
              <a:buSzPts val="1600"/>
              <a:buChar char="•"/>
              <a:defRPr/>
            </a:lvl1pPr>
            <a:lvl2pPr indent="-323850" lvl="1" marL="914400" rtl="0">
              <a:spcBef>
                <a:spcPts val="1000"/>
              </a:spcBef>
              <a:spcAft>
                <a:spcPts val="0"/>
              </a:spcAft>
              <a:buSzPts val="1500"/>
              <a:buChar char="•"/>
              <a:defRPr/>
            </a:lvl2pPr>
            <a:lvl3pPr indent="-317500" lvl="2" marL="1371600" rtl="0">
              <a:spcBef>
                <a:spcPts val="1000"/>
              </a:spcBef>
              <a:spcAft>
                <a:spcPts val="0"/>
              </a:spcAft>
              <a:buSzPts val="1400"/>
              <a:buChar char="•"/>
              <a:defRPr/>
            </a:lvl3pPr>
            <a:lvl4pPr indent="-311150" lvl="3" marL="1828800" rtl="0">
              <a:spcBef>
                <a:spcPts val="1000"/>
              </a:spcBef>
              <a:spcAft>
                <a:spcPts val="0"/>
              </a:spcAft>
              <a:buSzPts val="1300"/>
              <a:buChar char="•"/>
              <a:defRPr/>
            </a:lvl4pPr>
            <a:lvl5pPr indent="-311150" lvl="4" marL="2286000" rtl="0">
              <a:spcBef>
                <a:spcPts val="1000"/>
              </a:spcBef>
              <a:spcAft>
                <a:spcPts val="0"/>
              </a:spcAft>
              <a:buSzPts val="1300"/>
              <a:buChar char="•"/>
              <a:defRPr/>
            </a:lvl5pPr>
            <a:lvl6pPr indent="-311150" lvl="5" marL="2743200" rtl="0">
              <a:spcBef>
                <a:spcPts val="1000"/>
              </a:spcBef>
              <a:spcAft>
                <a:spcPts val="0"/>
              </a:spcAft>
              <a:buSzPts val="1300"/>
              <a:buChar char="•"/>
              <a:defRPr b="0"/>
            </a:lvl6pPr>
            <a:lvl7pPr indent="-304800" lvl="6" marL="3200400" rtl="0">
              <a:spcBef>
                <a:spcPts val="1000"/>
              </a:spcBef>
              <a:spcAft>
                <a:spcPts val="0"/>
              </a:spcAft>
              <a:buSzPts val="1200"/>
              <a:buChar char="•"/>
              <a:defRPr/>
            </a:lvl7pPr>
            <a:lvl8pPr indent="-298450" lvl="7" marL="3657600" rtl="0">
              <a:spcBef>
                <a:spcPts val="1000"/>
              </a:spcBef>
              <a:spcAft>
                <a:spcPts val="0"/>
              </a:spcAft>
              <a:buSzPts val="1100"/>
              <a:buChar char="•"/>
              <a:defRPr b="0"/>
            </a:lvl8pPr>
            <a:lvl9pPr indent="-292100" lvl="8" marL="4114800" rtl="0">
              <a:spcBef>
                <a:spcPts val="1000"/>
              </a:spcBef>
              <a:spcAft>
                <a:spcPts val="1000"/>
              </a:spcAft>
              <a:buSzPts val="1000"/>
              <a:buChar char="•"/>
              <a:defRPr/>
            </a:lvl9pPr>
          </a:lstStyle>
          <a:p/>
        </p:txBody>
      </p:sp>
      <p:sp>
        <p:nvSpPr>
          <p:cNvPr id="396" name="Google Shape;396;p28"/>
          <p:cNvSpPr txBox="1"/>
          <p:nvPr>
            <p:ph idx="3" type="title"/>
          </p:nvPr>
        </p:nvSpPr>
        <p:spPr>
          <a:xfrm>
            <a:off x="381000" y="786370"/>
            <a:ext cx="8229600" cy="413700"/>
          </a:xfrm>
          <a:prstGeom prst="rect">
            <a:avLst/>
          </a:prstGeom>
          <a:noFill/>
          <a:ln>
            <a:noFill/>
          </a:ln>
        </p:spPr>
        <p:txBody>
          <a:bodyPr anchorCtr="0" anchor="t" bIns="34275" lIns="68575" spcFirstLastPara="1" rIns="68575" wrap="square" tIns="34275">
            <a:noAutofit/>
          </a:bodyPr>
          <a:lstStyle>
            <a:lvl1pPr lvl="0" rtl="0" algn="l">
              <a:spcBef>
                <a:spcPts val="0"/>
              </a:spcBef>
              <a:spcAft>
                <a:spcPts val="0"/>
              </a:spcAft>
              <a:buClr>
                <a:schemeClr val="dk2"/>
              </a:buClr>
              <a:buSzPts val="2100"/>
              <a:buFont typeface="Ubuntu"/>
              <a:buNone/>
              <a:defRPr sz="2100">
                <a:solidFill>
                  <a:schemeClr val="dk2"/>
                </a:solidFill>
                <a:latin typeface="Ubuntu"/>
                <a:ea typeface="Ubuntu"/>
                <a:cs typeface="Ubuntu"/>
                <a:sym typeface="Ubuntu"/>
              </a:defRPr>
            </a:lvl1pPr>
            <a:lvl2pPr lvl="1" rtl="0" algn="l">
              <a:spcBef>
                <a:spcPts val="0"/>
              </a:spcBef>
              <a:spcAft>
                <a:spcPts val="0"/>
              </a:spcAft>
              <a:buSzPts val="3600"/>
              <a:buFont typeface="Arial"/>
              <a:buNone/>
              <a:defRPr b="1" sz="3600">
                <a:solidFill>
                  <a:schemeClr val="dk1"/>
                </a:solidFill>
                <a:latin typeface="Arial"/>
                <a:ea typeface="Arial"/>
                <a:cs typeface="Arial"/>
                <a:sym typeface="Arial"/>
              </a:defRPr>
            </a:lvl2pPr>
            <a:lvl3pPr lvl="2" rtl="0" algn="l">
              <a:spcBef>
                <a:spcPts val="0"/>
              </a:spcBef>
              <a:spcAft>
                <a:spcPts val="0"/>
              </a:spcAft>
              <a:buSzPts val="3600"/>
              <a:buFont typeface="Arial"/>
              <a:buNone/>
              <a:defRPr b="1" sz="3600">
                <a:solidFill>
                  <a:schemeClr val="dk1"/>
                </a:solidFill>
                <a:latin typeface="Arial"/>
                <a:ea typeface="Arial"/>
                <a:cs typeface="Arial"/>
                <a:sym typeface="Arial"/>
              </a:defRPr>
            </a:lvl3pPr>
            <a:lvl4pPr lvl="3" rtl="0" algn="l">
              <a:spcBef>
                <a:spcPts val="0"/>
              </a:spcBef>
              <a:spcAft>
                <a:spcPts val="0"/>
              </a:spcAft>
              <a:buSzPts val="3600"/>
              <a:buFont typeface="Arial"/>
              <a:buNone/>
              <a:defRPr b="1" sz="3600">
                <a:solidFill>
                  <a:schemeClr val="dk1"/>
                </a:solidFill>
                <a:latin typeface="Arial"/>
                <a:ea typeface="Arial"/>
                <a:cs typeface="Arial"/>
                <a:sym typeface="Arial"/>
              </a:defRPr>
            </a:lvl4pPr>
            <a:lvl5pPr lvl="4" rtl="0" algn="l">
              <a:spcBef>
                <a:spcPts val="0"/>
              </a:spcBef>
              <a:spcAft>
                <a:spcPts val="0"/>
              </a:spcAft>
              <a:buSzPts val="3600"/>
              <a:buFont typeface="Arial"/>
              <a:buNone/>
              <a:defRPr b="1" sz="3600">
                <a:solidFill>
                  <a:schemeClr val="dk1"/>
                </a:solidFill>
                <a:latin typeface="Arial"/>
                <a:ea typeface="Arial"/>
                <a:cs typeface="Arial"/>
                <a:sym typeface="Arial"/>
              </a:defRPr>
            </a:lvl5pPr>
            <a:lvl6pPr lvl="5" rtl="0" algn="l">
              <a:spcBef>
                <a:spcPts val="0"/>
              </a:spcBef>
              <a:spcAft>
                <a:spcPts val="0"/>
              </a:spcAft>
              <a:buSzPts val="3600"/>
              <a:buFont typeface="Arial"/>
              <a:buNone/>
              <a:defRPr b="1" sz="3600">
                <a:solidFill>
                  <a:schemeClr val="dk1"/>
                </a:solidFill>
                <a:latin typeface="Arial"/>
                <a:ea typeface="Arial"/>
                <a:cs typeface="Arial"/>
                <a:sym typeface="Arial"/>
              </a:defRPr>
            </a:lvl6pPr>
            <a:lvl7pPr lvl="6" rtl="0" algn="l">
              <a:spcBef>
                <a:spcPts val="0"/>
              </a:spcBef>
              <a:spcAft>
                <a:spcPts val="0"/>
              </a:spcAft>
              <a:buSzPts val="3600"/>
              <a:buFont typeface="Arial"/>
              <a:buNone/>
              <a:defRPr b="1" sz="3600">
                <a:solidFill>
                  <a:schemeClr val="dk1"/>
                </a:solidFill>
                <a:latin typeface="Arial"/>
                <a:ea typeface="Arial"/>
                <a:cs typeface="Arial"/>
                <a:sym typeface="Arial"/>
              </a:defRPr>
            </a:lvl7pPr>
            <a:lvl8pPr lvl="7" rtl="0" algn="l">
              <a:spcBef>
                <a:spcPts val="0"/>
              </a:spcBef>
              <a:spcAft>
                <a:spcPts val="0"/>
              </a:spcAft>
              <a:buSzPts val="3600"/>
              <a:buFont typeface="Arial"/>
              <a:buNone/>
              <a:defRPr b="1" sz="3600">
                <a:solidFill>
                  <a:schemeClr val="dk1"/>
                </a:solidFill>
                <a:latin typeface="Arial"/>
                <a:ea typeface="Arial"/>
                <a:cs typeface="Arial"/>
                <a:sym typeface="Arial"/>
              </a:defRPr>
            </a:lvl8pPr>
            <a:lvl9pPr lvl="8" rtl="0" algn="l">
              <a:spcBef>
                <a:spcPts val="0"/>
              </a:spcBef>
              <a:spcAft>
                <a:spcPts val="0"/>
              </a:spcAft>
              <a:buSzPts val="3600"/>
              <a:buFont typeface="Arial"/>
              <a:buNone/>
              <a:defRPr b="1" sz="3600">
                <a:solidFill>
                  <a:schemeClr val="dk1"/>
                </a:solidFill>
                <a:latin typeface="Arial"/>
                <a:ea typeface="Arial"/>
                <a:cs typeface="Arial"/>
                <a:sym typeface="Arial"/>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2">
  <p:cSld name="TITLE_AND_BODY_10">
    <p:spTree>
      <p:nvGrpSpPr>
        <p:cNvPr id="397" name="Shape 397"/>
        <p:cNvGrpSpPr/>
        <p:nvPr/>
      </p:nvGrpSpPr>
      <p:grpSpPr>
        <a:xfrm>
          <a:off x="0" y="0"/>
          <a:ext cx="0" cy="0"/>
          <a:chOff x="0" y="0"/>
          <a:chExt cx="0" cy="0"/>
        </a:xfrm>
      </p:grpSpPr>
      <p:sp>
        <p:nvSpPr>
          <p:cNvPr id="398" name="Google Shape;398;p29"/>
          <p:cNvSpPr txBox="1"/>
          <p:nvPr>
            <p:ph type="title"/>
          </p:nvPr>
        </p:nvSpPr>
        <p:spPr>
          <a:xfrm>
            <a:off x="457200" y="205978"/>
            <a:ext cx="8229600" cy="857100"/>
          </a:xfrm>
          <a:prstGeom prst="rect">
            <a:avLst/>
          </a:prstGeom>
          <a:noFill/>
          <a:ln>
            <a:noFill/>
          </a:ln>
        </p:spPr>
        <p:txBody>
          <a:bodyPr anchorCtr="0" anchor="t" bIns="34275" lIns="68575" spcFirstLastPara="1" rIns="68575" wrap="square" tIns="34275">
            <a:noAutofit/>
          </a:bodyPr>
          <a:lstStyle>
            <a:lvl1pPr indent="0" lvl="0" marL="0" marR="0" rtl="0" algn="l">
              <a:lnSpc>
                <a:spcPct val="100000"/>
              </a:lnSpc>
              <a:spcBef>
                <a:spcPts val="0"/>
              </a:spcBef>
              <a:spcAft>
                <a:spcPts val="0"/>
              </a:spcAft>
              <a:buClr>
                <a:srgbClr val="772953"/>
              </a:buClr>
              <a:buSzPts val="2800"/>
              <a:buFont typeface="Ubuntu"/>
              <a:buNone/>
              <a:defRPr b="0" i="0" sz="3000" u="none" cap="none" strike="noStrike">
                <a:solidFill>
                  <a:srgbClr val="772953"/>
                </a:solidFill>
                <a:latin typeface="Ubuntu"/>
                <a:ea typeface="Ubuntu"/>
                <a:cs typeface="Ubuntu"/>
                <a:sym typeface="Ubuntu"/>
              </a:defRPr>
            </a:lvl1pPr>
            <a:lvl2pPr indent="0" lvl="1" rtl="0" algn="l">
              <a:spcBef>
                <a:spcPts val="0"/>
              </a:spcBef>
              <a:spcAft>
                <a:spcPts val="0"/>
              </a:spcAft>
              <a:buClr>
                <a:schemeClr val="dk1"/>
              </a:buClr>
              <a:buSzPts val="2800"/>
              <a:buFont typeface="Arial"/>
              <a:buNone/>
              <a:defRPr b="1" i="0" sz="3600" u="none" cap="none" strike="noStrike">
                <a:solidFill>
                  <a:schemeClr val="dk1"/>
                </a:solidFill>
                <a:latin typeface="Arial"/>
                <a:ea typeface="Arial"/>
                <a:cs typeface="Arial"/>
                <a:sym typeface="Arial"/>
              </a:defRPr>
            </a:lvl2pPr>
            <a:lvl3pPr indent="0" lvl="2" rtl="0" algn="l">
              <a:spcBef>
                <a:spcPts val="0"/>
              </a:spcBef>
              <a:spcAft>
                <a:spcPts val="0"/>
              </a:spcAft>
              <a:buClr>
                <a:schemeClr val="dk1"/>
              </a:buClr>
              <a:buSzPts val="2800"/>
              <a:buFont typeface="Arial"/>
              <a:buNone/>
              <a:defRPr b="1" i="0" sz="3600" u="none" cap="none" strike="noStrike">
                <a:solidFill>
                  <a:schemeClr val="dk1"/>
                </a:solidFill>
                <a:latin typeface="Arial"/>
                <a:ea typeface="Arial"/>
                <a:cs typeface="Arial"/>
                <a:sym typeface="Arial"/>
              </a:defRPr>
            </a:lvl3pPr>
            <a:lvl4pPr indent="0" lvl="3" rtl="0" algn="l">
              <a:spcBef>
                <a:spcPts val="0"/>
              </a:spcBef>
              <a:spcAft>
                <a:spcPts val="0"/>
              </a:spcAft>
              <a:buClr>
                <a:schemeClr val="dk1"/>
              </a:buClr>
              <a:buSzPts val="2800"/>
              <a:buFont typeface="Arial"/>
              <a:buNone/>
              <a:defRPr b="1" i="0" sz="3600" u="none" cap="none" strike="noStrike">
                <a:solidFill>
                  <a:schemeClr val="dk1"/>
                </a:solidFill>
                <a:latin typeface="Arial"/>
                <a:ea typeface="Arial"/>
                <a:cs typeface="Arial"/>
                <a:sym typeface="Arial"/>
              </a:defRPr>
            </a:lvl4pPr>
            <a:lvl5pPr indent="0" lvl="4" rtl="0" algn="l">
              <a:spcBef>
                <a:spcPts val="0"/>
              </a:spcBef>
              <a:spcAft>
                <a:spcPts val="0"/>
              </a:spcAft>
              <a:buClr>
                <a:schemeClr val="dk1"/>
              </a:buClr>
              <a:buSzPts val="2800"/>
              <a:buFont typeface="Arial"/>
              <a:buNone/>
              <a:defRPr b="1" i="0" sz="3600" u="none" cap="none" strike="noStrike">
                <a:solidFill>
                  <a:schemeClr val="dk1"/>
                </a:solidFill>
                <a:latin typeface="Arial"/>
                <a:ea typeface="Arial"/>
                <a:cs typeface="Arial"/>
                <a:sym typeface="Arial"/>
              </a:defRPr>
            </a:lvl5pPr>
            <a:lvl6pPr indent="0" lvl="5" rtl="0" algn="l">
              <a:spcBef>
                <a:spcPts val="0"/>
              </a:spcBef>
              <a:spcAft>
                <a:spcPts val="0"/>
              </a:spcAft>
              <a:buClr>
                <a:schemeClr val="dk1"/>
              </a:buClr>
              <a:buSzPts val="2800"/>
              <a:buFont typeface="Arial"/>
              <a:buNone/>
              <a:defRPr b="1" i="0" sz="3600" u="none" cap="none" strike="noStrike">
                <a:solidFill>
                  <a:schemeClr val="dk1"/>
                </a:solidFill>
                <a:latin typeface="Arial"/>
                <a:ea typeface="Arial"/>
                <a:cs typeface="Arial"/>
                <a:sym typeface="Arial"/>
              </a:defRPr>
            </a:lvl6pPr>
            <a:lvl7pPr indent="0" lvl="6" rtl="0" algn="l">
              <a:spcBef>
                <a:spcPts val="0"/>
              </a:spcBef>
              <a:spcAft>
                <a:spcPts val="0"/>
              </a:spcAft>
              <a:buClr>
                <a:schemeClr val="dk1"/>
              </a:buClr>
              <a:buSzPts val="2800"/>
              <a:buFont typeface="Arial"/>
              <a:buNone/>
              <a:defRPr b="1" i="0" sz="3600" u="none" cap="none" strike="noStrike">
                <a:solidFill>
                  <a:schemeClr val="dk1"/>
                </a:solidFill>
                <a:latin typeface="Arial"/>
                <a:ea typeface="Arial"/>
                <a:cs typeface="Arial"/>
                <a:sym typeface="Arial"/>
              </a:defRPr>
            </a:lvl7pPr>
            <a:lvl8pPr indent="0" lvl="7" rtl="0" algn="l">
              <a:spcBef>
                <a:spcPts val="0"/>
              </a:spcBef>
              <a:spcAft>
                <a:spcPts val="0"/>
              </a:spcAft>
              <a:buClr>
                <a:schemeClr val="dk1"/>
              </a:buClr>
              <a:buSzPts val="2800"/>
              <a:buFont typeface="Arial"/>
              <a:buNone/>
              <a:defRPr b="1" i="0" sz="3600" u="none" cap="none" strike="noStrike">
                <a:solidFill>
                  <a:schemeClr val="dk1"/>
                </a:solidFill>
                <a:latin typeface="Arial"/>
                <a:ea typeface="Arial"/>
                <a:cs typeface="Arial"/>
                <a:sym typeface="Arial"/>
              </a:defRPr>
            </a:lvl8pPr>
            <a:lvl9pPr indent="0" lvl="8" rtl="0" algn="l">
              <a:spcBef>
                <a:spcPts val="0"/>
              </a:spcBef>
              <a:spcAft>
                <a:spcPts val="0"/>
              </a:spcAft>
              <a:buClr>
                <a:schemeClr val="dk1"/>
              </a:buClr>
              <a:buSzPts val="2800"/>
              <a:buFont typeface="Arial"/>
              <a:buNone/>
              <a:defRPr b="1" i="0" sz="3600" u="none" cap="none" strike="noStrike">
                <a:solidFill>
                  <a:schemeClr val="dk1"/>
                </a:solidFill>
                <a:latin typeface="Arial"/>
                <a:ea typeface="Arial"/>
                <a:cs typeface="Arial"/>
                <a:sym typeface="Arial"/>
              </a:defRPr>
            </a:lvl9pPr>
          </a:lstStyle>
          <a:p/>
        </p:txBody>
      </p:sp>
      <p:sp>
        <p:nvSpPr>
          <p:cNvPr id="399" name="Google Shape;399;p29"/>
          <p:cNvSpPr txBox="1"/>
          <p:nvPr>
            <p:ph idx="1" type="body"/>
          </p:nvPr>
        </p:nvSpPr>
        <p:spPr>
          <a:xfrm>
            <a:off x="457200" y="1200150"/>
            <a:ext cx="8229600" cy="3725700"/>
          </a:xfrm>
          <a:prstGeom prst="rect">
            <a:avLst/>
          </a:prstGeom>
          <a:noFill/>
          <a:ln>
            <a:noFill/>
          </a:ln>
        </p:spPr>
        <p:txBody>
          <a:bodyPr anchorCtr="0" anchor="t" bIns="34275" lIns="68575" spcFirstLastPara="1" rIns="68575" wrap="square" tIns="34275">
            <a:noAutofit/>
          </a:bodyPr>
          <a:lstStyle>
            <a:lvl1pPr indent="-342900" lvl="0" marL="457200" marR="0" rtl="0" algn="l">
              <a:lnSpc>
                <a:spcPct val="115000"/>
              </a:lnSpc>
              <a:spcBef>
                <a:spcPts val="0"/>
              </a:spcBef>
              <a:spcAft>
                <a:spcPts val="0"/>
              </a:spcAft>
              <a:buClr>
                <a:srgbClr val="333333"/>
              </a:buClr>
              <a:buSzPts val="1800"/>
              <a:buFont typeface="Ubuntu"/>
              <a:buChar char="●"/>
              <a:defRPr b="0" i="0" sz="1800" u="none" cap="none" strike="noStrike">
                <a:solidFill>
                  <a:srgbClr val="333333"/>
                </a:solidFill>
                <a:latin typeface="Ubuntu"/>
                <a:ea typeface="Ubuntu"/>
                <a:cs typeface="Ubuntu"/>
                <a:sym typeface="Ubuntu"/>
              </a:defRPr>
            </a:lvl1pPr>
            <a:lvl2pPr indent="-330200" lvl="1" marL="914400" marR="0" rtl="0" algn="l">
              <a:lnSpc>
                <a:spcPct val="115000"/>
              </a:lnSpc>
              <a:spcBef>
                <a:spcPts val="1000"/>
              </a:spcBef>
              <a:spcAft>
                <a:spcPts val="0"/>
              </a:spcAft>
              <a:buClr>
                <a:srgbClr val="333333"/>
              </a:buClr>
              <a:buSzPts val="1600"/>
              <a:buFont typeface="Ubuntu"/>
              <a:buChar char="●"/>
              <a:defRPr b="0" i="0" sz="1600" u="none" cap="none" strike="noStrike">
                <a:solidFill>
                  <a:srgbClr val="333333"/>
                </a:solidFill>
                <a:latin typeface="Ubuntu"/>
                <a:ea typeface="Ubuntu"/>
                <a:cs typeface="Ubuntu"/>
                <a:sym typeface="Ubuntu"/>
              </a:defRPr>
            </a:lvl2pPr>
            <a:lvl3pPr indent="-317500" lvl="2" marL="1371600" marR="0" rtl="0" algn="l">
              <a:lnSpc>
                <a:spcPct val="115000"/>
              </a:lnSpc>
              <a:spcBef>
                <a:spcPts val="1000"/>
              </a:spcBef>
              <a:spcAft>
                <a:spcPts val="0"/>
              </a:spcAft>
              <a:buClr>
                <a:srgbClr val="333333"/>
              </a:buClr>
              <a:buSzPts val="1400"/>
              <a:buFont typeface="Ubuntu"/>
              <a:buChar char="●"/>
              <a:defRPr b="0" i="0" sz="1400" u="none" cap="none" strike="noStrike">
                <a:solidFill>
                  <a:srgbClr val="333333"/>
                </a:solidFill>
                <a:latin typeface="Ubuntu"/>
                <a:ea typeface="Ubuntu"/>
                <a:cs typeface="Ubuntu"/>
                <a:sym typeface="Ubuntu"/>
              </a:defRPr>
            </a:lvl3pPr>
            <a:lvl4pPr indent="-304800" lvl="3" marL="1828800" marR="0" rtl="0" algn="l">
              <a:lnSpc>
                <a:spcPct val="115000"/>
              </a:lnSpc>
              <a:spcBef>
                <a:spcPts val="1000"/>
              </a:spcBef>
              <a:spcAft>
                <a:spcPts val="0"/>
              </a:spcAft>
              <a:buClr>
                <a:srgbClr val="333333"/>
              </a:buClr>
              <a:buSzPts val="1200"/>
              <a:buFont typeface="Ubuntu"/>
              <a:buChar char="●"/>
              <a:defRPr b="0" i="0" sz="1200" u="none" cap="none" strike="noStrike">
                <a:solidFill>
                  <a:srgbClr val="333333"/>
                </a:solidFill>
                <a:latin typeface="Ubuntu"/>
                <a:ea typeface="Ubuntu"/>
                <a:cs typeface="Ubuntu"/>
                <a:sym typeface="Ubuntu"/>
              </a:defRPr>
            </a:lvl4pPr>
            <a:lvl5pPr indent="-292100" lvl="4" marL="2286000" marR="0" rtl="0" algn="l">
              <a:lnSpc>
                <a:spcPct val="115000"/>
              </a:lnSpc>
              <a:spcBef>
                <a:spcPts val="1000"/>
              </a:spcBef>
              <a:spcAft>
                <a:spcPts val="0"/>
              </a:spcAft>
              <a:buClr>
                <a:srgbClr val="333333"/>
              </a:buClr>
              <a:buSzPts val="1000"/>
              <a:buFont typeface="Ubuntu"/>
              <a:buChar char="●"/>
              <a:defRPr b="0" i="0" sz="1000" u="none" cap="none" strike="noStrike">
                <a:solidFill>
                  <a:srgbClr val="333333"/>
                </a:solidFill>
                <a:latin typeface="Ubuntu"/>
                <a:ea typeface="Ubuntu"/>
                <a:cs typeface="Ubuntu"/>
                <a:sym typeface="Ubuntu"/>
              </a:defRPr>
            </a:lvl5pPr>
            <a:lvl6pPr indent="-304800" lvl="5" marL="2743200" marR="0" rtl="0" algn="l">
              <a:lnSpc>
                <a:spcPct val="115000"/>
              </a:lnSpc>
              <a:spcBef>
                <a:spcPts val="1000"/>
              </a:spcBef>
              <a:spcAft>
                <a:spcPts val="0"/>
              </a:spcAft>
              <a:buClr>
                <a:srgbClr val="FFFFFF"/>
              </a:buClr>
              <a:buSzPts val="1200"/>
              <a:buFont typeface="Ubuntu"/>
              <a:buChar char="●"/>
              <a:defRPr b="1" i="0" sz="1200" u="none" cap="none" strike="noStrike">
                <a:solidFill>
                  <a:srgbClr val="FFFFFF"/>
                </a:solidFill>
                <a:latin typeface="Ubuntu"/>
                <a:ea typeface="Ubuntu"/>
                <a:cs typeface="Ubuntu"/>
                <a:sym typeface="Ubuntu"/>
              </a:defRPr>
            </a:lvl6pPr>
            <a:lvl7pPr indent="-304800" lvl="6" marL="3200400" marR="0" rtl="0" algn="l">
              <a:lnSpc>
                <a:spcPct val="115000"/>
              </a:lnSpc>
              <a:spcBef>
                <a:spcPts val="1000"/>
              </a:spcBef>
              <a:spcAft>
                <a:spcPts val="0"/>
              </a:spcAft>
              <a:buClr>
                <a:srgbClr val="FFFFFF"/>
              </a:buClr>
              <a:buSzPts val="1200"/>
              <a:buFont typeface="Ubuntu"/>
              <a:buChar char="●"/>
              <a:defRPr b="0" i="0" sz="1200" u="none" cap="none" strike="noStrike">
                <a:solidFill>
                  <a:srgbClr val="FFFFFF"/>
                </a:solidFill>
                <a:latin typeface="Ubuntu"/>
                <a:ea typeface="Ubuntu"/>
                <a:cs typeface="Ubuntu"/>
                <a:sym typeface="Ubuntu"/>
              </a:defRPr>
            </a:lvl7pPr>
            <a:lvl8pPr indent="-292100" lvl="7" marL="3657600" marR="0" rtl="0" algn="l">
              <a:lnSpc>
                <a:spcPct val="115000"/>
              </a:lnSpc>
              <a:spcBef>
                <a:spcPts val="1000"/>
              </a:spcBef>
              <a:spcAft>
                <a:spcPts val="0"/>
              </a:spcAft>
              <a:buClr>
                <a:srgbClr val="FFFFFF"/>
              </a:buClr>
              <a:buSzPts val="1000"/>
              <a:buFont typeface="Ubuntu"/>
              <a:buChar char="●"/>
              <a:defRPr b="1" i="0" sz="1000" u="none" cap="none" strike="noStrike">
                <a:solidFill>
                  <a:srgbClr val="FFFFFF"/>
                </a:solidFill>
                <a:latin typeface="Ubuntu"/>
                <a:ea typeface="Ubuntu"/>
                <a:cs typeface="Ubuntu"/>
                <a:sym typeface="Ubuntu"/>
              </a:defRPr>
            </a:lvl8pPr>
            <a:lvl9pPr indent="-292100" lvl="8" marL="4114800" marR="0" rtl="0" algn="l">
              <a:lnSpc>
                <a:spcPct val="115000"/>
              </a:lnSpc>
              <a:spcBef>
                <a:spcPts val="1000"/>
              </a:spcBef>
              <a:spcAft>
                <a:spcPts val="1000"/>
              </a:spcAft>
              <a:buClr>
                <a:srgbClr val="FFFFFF"/>
              </a:buClr>
              <a:buSzPts val="1000"/>
              <a:buFont typeface="Ubuntu"/>
              <a:buChar char="●"/>
              <a:defRPr b="0" i="0" sz="1000" u="none" cap="none" strike="noStrike">
                <a:solidFill>
                  <a:srgbClr val="FFFFFF"/>
                </a:solidFill>
                <a:latin typeface="Ubuntu"/>
                <a:ea typeface="Ubuntu"/>
                <a:cs typeface="Ubuntu"/>
                <a:sym typeface="Ubuntu"/>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ONLY_2">
  <p:cSld name="TITLE_ONLY_2">
    <p:spTree>
      <p:nvGrpSpPr>
        <p:cNvPr id="400" name="Shape 400"/>
        <p:cNvGrpSpPr/>
        <p:nvPr/>
      </p:nvGrpSpPr>
      <p:grpSpPr>
        <a:xfrm>
          <a:off x="0" y="0"/>
          <a:ext cx="0" cy="0"/>
          <a:chOff x="0" y="0"/>
          <a:chExt cx="0" cy="0"/>
        </a:xfrm>
      </p:grpSpPr>
      <p:sp>
        <p:nvSpPr>
          <p:cNvPr id="401" name="Google Shape;401;p30"/>
          <p:cNvSpPr txBox="1"/>
          <p:nvPr>
            <p:ph type="title"/>
          </p:nvPr>
        </p:nvSpPr>
        <p:spPr>
          <a:xfrm>
            <a:off x="381000" y="205978"/>
            <a:ext cx="8229600" cy="857400"/>
          </a:xfrm>
          <a:prstGeom prst="rect">
            <a:avLst/>
          </a:prstGeom>
          <a:noFill/>
          <a:ln>
            <a:noFill/>
          </a:ln>
        </p:spPr>
        <p:txBody>
          <a:bodyPr anchorCtr="0" anchor="t" bIns="34275" lIns="68575" spcFirstLastPara="1" rIns="68575" wrap="square" tIns="34275">
            <a:noAutofit/>
          </a:bodyPr>
          <a:lstStyle>
            <a:lvl1pPr lvl="0" rtl="0" algn="ctr">
              <a:spcBef>
                <a:spcPts val="0"/>
              </a:spcBef>
              <a:spcAft>
                <a:spcPts val="0"/>
              </a:spcAft>
              <a:buSzPts val="2800"/>
              <a:buNone/>
              <a:defRPr/>
            </a:lvl1pPr>
            <a:lvl2pPr lvl="1" rtl="0" algn="ctr">
              <a:spcBef>
                <a:spcPts val="0"/>
              </a:spcBef>
              <a:spcAft>
                <a:spcPts val="0"/>
              </a:spcAft>
              <a:buSzPts val="3600"/>
              <a:buNone/>
              <a:defRPr sz="3600">
                <a:solidFill>
                  <a:schemeClr val="dk1"/>
                </a:solidFill>
              </a:defRPr>
            </a:lvl2pPr>
            <a:lvl3pPr lvl="2" rtl="0" algn="ctr">
              <a:spcBef>
                <a:spcPts val="0"/>
              </a:spcBef>
              <a:spcAft>
                <a:spcPts val="0"/>
              </a:spcAft>
              <a:buSzPts val="3600"/>
              <a:buNone/>
              <a:defRPr sz="3600">
                <a:solidFill>
                  <a:schemeClr val="dk1"/>
                </a:solidFill>
              </a:defRPr>
            </a:lvl3pPr>
            <a:lvl4pPr lvl="3" rtl="0" algn="ctr">
              <a:spcBef>
                <a:spcPts val="0"/>
              </a:spcBef>
              <a:spcAft>
                <a:spcPts val="0"/>
              </a:spcAft>
              <a:buSzPts val="3600"/>
              <a:buNone/>
              <a:defRPr sz="3600">
                <a:solidFill>
                  <a:schemeClr val="dk1"/>
                </a:solidFill>
              </a:defRPr>
            </a:lvl4pPr>
            <a:lvl5pPr lvl="4" rtl="0" algn="ctr">
              <a:spcBef>
                <a:spcPts val="0"/>
              </a:spcBef>
              <a:spcAft>
                <a:spcPts val="0"/>
              </a:spcAft>
              <a:buSzPts val="3600"/>
              <a:buNone/>
              <a:defRPr sz="3600">
                <a:solidFill>
                  <a:schemeClr val="dk1"/>
                </a:solidFill>
              </a:defRPr>
            </a:lvl5pPr>
            <a:lvl6pPr lvl="5" rtl="0" algn="ctr">
              <a:spcBef>
                <a:spcPts val="0"/>
              </a:spcBef>
              <a:spcAft>
                <a:spcPts val="0"/>
              </a:spcAft>
              <a:buSzPts val="3600"/>
              <a:buNone/>
              <a:defRPr sz="3600">
                <a:solidFill>
                  <a:schemeClr val="dk1"/>
                </a:solidFill>
              </a:defRPr>
            </a:lvl6pPr>
            <a:lvl7pPr lvl="6" rtl="0" algn="ctr">
              <a:spcBef>
                <a:spcPts val="0"/>
              </a:spcBef>
              <a:spcAft>
                <a:spcPts val="0"/>
              </a:spcAft>
              <a:buSzPts val="3600"/>
              <a:buNone/>
              <a:defRPr sz="3600">
                <a:solidFill>
                  <a:schemeClr val="dk1"/>
                </a:solidFill>
              </a:defRPr>
            </a:lvl7pPr>
            <a:lvl8pPr lvl="7" rtl="0" algn="ctr">
              <a:spcBef>
                <a:spcPts val="0"/>
              </a:spcBef>
              <a:spcAft>
                <a:spcPts val="0"/>
              </a:spcAft>
              <a:buSzPts val="3600"/>
              <a:buNone/>
              <a:defRPr sz="3600">
                <a:solidFill>
                  <a:schemeClr val="dk1"/>
                </a:solidFill>
              </a:defRPr>
            </a:lvl8pPr>
            <a:lvl9pPr lvl="8" rtl="0" algn="ctr">
              <a:spcBef>
                <a:spcPts val="0"/>
              </a:spcBef>
              <a:spcAft>
                <a:spcPts val="0"/>
              </a:spcAft>
              <a:buSzPts val="3600"/>
              <a:buNone/>
              <a:defRPr sz="3600">
                <a:solidFill>
                  <a:schemeClr val="dk1"/>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 - Full Color">
  <p:cSld name="TITLE_1_1">
    <p:spTree>
      <p:nvGrpSpPr>
        <p:cNvPr id="90" name="Shape 90"/>
        <p:cNvGrpSpPr/>
        <p:nvPr/>
      </p:nvGrpSpPr>
      <p:grpSpPr>
        <a:xfrm>
          <a:off x="0" y="0"/>
          <a:ext cx="0" cy="0"/>
          <a:chOff x="0" y="0"/>
          <a:chExt cx="0" cy="0"/>
        </a:xfrm>
      </p:grpSpPr>
      <p:sp>
        <p:nvSpPr>
          <p:cNvPr id="91" name="Google Shape;91;p4"/>
          <p:cNvSpPr/>
          <p:nvPr/>
        </p:nvSpPr>
        <p:spPr>
          <a:xfrm>
            <a:off x="0" y="0"/>
            <a:ext cx="9144000" cy="5143500"/>
          </a:xfrm>
          <a:prstGeom prst="rect">
            <a:avLst/>
          </a:prstGeom>
          <a:gradFill>
            <a:gsLst>
              <a:gs pos="0">
                <a:srgbClr val="2C001E"/>
              </a:gs>
              <a:gs pos="35000">
                <a:srgbClr val="2C001E"/>
              </a:gs>
              <a:gs pos="73000">
                <a:srgbClr val="740946"/>
              </a:gs>
              <a:gs pos="100000">
                <a:srgbClr val="E9500E"/>
              </a:gs>
            </a:gsLst>
            <a:lin ang="18900044"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4"/>
          <p:cNvSpPr/>
          <p:nvPr/>
        </p:nvSpPr>
        <p:spPr>
          <a:xfrm>
            <a:off x="5638800" y="0"/>
            <a:ext cx="3506682" cy="5088258"/>
          </a:xfrm>
          <a:custGeom>
            <a:rect b="b" l="l" r="r" t="t"/>
            <a:pathLst>
              <a:path extrusionOk="0" h="11182985" w="7706994">
                <a:moveTo>
                  <a:pt x="7706571" y="0"/>
                </a:moveTo>
                <a:lnTo>
                  <a:pt x="0" y="0"/>
                </a:lnTo>
                <a:lnTo>
                  <a:pt x="7706571" y="11182905"/>
                </a:lnTo>
                <a:lnTo>
                  <a:pt x="7706571" y="0"/>
                </a:lnTo>
                <a:close/>
              </a:path>
            </a:pathLst>
          </a:custGeom>
          <a:solidFill>
            <a:srgbClr val="772953">
              <a:alpha val="2077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3" name="Google Shape;93;p4"/>
          <p:cNvSpPr/>
          <p:nvPr/>
        </p:nvSpPr>
        <p:spPr>
          <a:xfrm>
            <a:off x="5143500" y="2170472"/>
            <a:ext cx="4002189" cy="2973038"/>
          </a:xfrm>
          <a:custGeom>
            <a:rect b="b" l="l" r="r" t="t"/>
            <a:pathLst>
              <a:path extrusionOk="0" h="6534150" w="8796019">
                <a:moveTo>
                  <a:pt x="8795543" y="0"/>
                </a:moveTo>
                <a:lnTo>
                  <a:pt x="0" y="6533832"/>
                </a:lnTo>
                <a:lnTo>
                  <a:pt x="8795543" y="6533832"/>
                </a:lnTo>
                <a:lnTo>
                  <a:pt x="8795543" y="0"/>
                </a:lnTo>
                <a:close/>
              </a:path>
            </a:pathLst>
          </a:custGeom>
          <a:solidFill>
            <a:srgbClr val="772953">
              <a:alpha val="1961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4" name="Google Shape;94;p4"/>
          <p:cNvSpPr/>
          <p:nvPr/>
        </p:nvSpPr>
        <p:spPr>
          <a:xfrm>
            <a:off x="0" y="1722629"/>
            <a:ext cx="9147366" cy="3420872"/>
          </a:xfrm>
          <a:custGeom>
            <a:rect b="b" l="l" r="r" t="t"/>
            <a:pathLst>
              <a:path extrusionOk="0" h="7518400" w="20104100">
                <a:moveTo>
                  <a:pt x="20104099" y="0"/>
                </a:moveTo>
                <a:lnTo>
                  <a:pt x="0" y="6052171"/>
                </a:lnTo>
                <a:lnTo>
                  <a:pt x="0" y="7518095"/>
                </a:lnTo>
                <a:lnTo>
                  <a:pt x="20104099" y="7518095"/>
                </a:lnTo>
                <a:lnTo>
                  <a:pt x="20104099" y="0"/>
                </a:lnTo>
                <a:close/>
              </a:path>
            </a:pathLst>
          </a:custGeom>
          <a:solidFill>
            <a:srgbClr val="772953">
              <a:alpha val="1490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grpSp>
        <p:nvGrpSpPr>
          <p:cNvPr id="95" name="Google Shape;95;p4"/>
          <p:cNvGrpSpPr/>
          <p:nvPr/>
        </p:nvGrpSpPr>
        <p:grpSpPr>
          <a:xfrm>
            <a:off x="5280088" y="4555162"/>
            <a:ext cx="3624430" cy="328807"/>
            <a:chOff x="5280088" y="4555162"/>
            <a:chExt cx="3624430" cy="328807"/>
          </a:xfrm>
        </p:grpSpPr>
        <p:sp>
          <p:nvSpPr>
            <p:cNvPr id="96" name="Google Shape;96;p4"/>
            <p:cNvSpPr/>
            <p:nvPr/>
          </p:nvSpPr>
          <p:spPr>
            <a:xfrm>
              <a:off x="7441836" y="4661865"/>
              <a:ext cx="175377" cy="221605"/>
            </a:xfrm>
            <a:custGeom>
              <a:rect b="b" l="l" r="r" t="t"/>
              <a:pathLst>
                <a:path extrusionOk="0" h="487044" w="385444">
                  <a:moveTo>
                    <a:pt x="85212" y="0"/>
                  </a:moveTo>
                  <a:lnTo>
                    <a:pt x="0" y="0"/>
                  </a:lnTo>
                  <a:lnTo>
                    <a:pt x="0" y="267562"/>
                  </a:lnTo>
                  <a:lnTo>
                    <a:pt x="2516" y="313955"/>
                  </a:lnTo>
                  <a:lnTo>
                    <a:pt x="10083" y="355989"/>
                  </a:lnTo>
                  <a:lnTo>
                    <a:pt x="23363" y="393218"/>
                  </a:lnTo>
                  <a:lnTo>
                    <a:pt x="55429" y="439007"/>
                  </a:lnTo>
                  <a:lnTo>
                    <a:pt x="103546" y="470530"/>
                  </a:lnTo>
                  <a:lnTo>
                    <a:pt x="145462" y="482550"/>
                  </a:lnTo>
                  <a:lnTo>
                    <a:pt x="196088" y="486561"/>
                  </a:lnTo>
                  <a:lnTo>
                    <a:pt x="226758" y="486046"/>
                  </a:lnTo>
                  <a:lnTo>
                    <a:pt x="282426" y="481927"/>
                  </a:lnTo>
                  <a:lnTo>
                    <a:pt x="330303" y="474254"/>
                  </a:lnTo>
                  <a:lnTo>
                    <a:pt x="369017" y="466464"/>
                  </a:lnTo>
                  <a:lnTo>
                    <a:pt x="384857" y="462739"/>
                  </a:lnTo>
                  <a:lnTo>
                    <a:pt x="384857" y="411432"/>
                  </a:lnTo>
                  <a:lnTo>
                    <a:pt x="205260" y="411432"/>
                  </a:lnTo>
                  <a:lnTo>
                    <a:pt x="175075" y="409084"/>
                  </a:lnTo>
                  <a:lnTo>
                    <a:pt x="128799" y="390295"/>
                  </a:lnTo>
                  <a:lnTo>
                    <a:pt x="100677" y="351981"/>
                  </a:lnTo>
                  <a:lnTo>
                    <a:pt x="86930" y="289674"/>
                  </a:lnTo>
                  <a:lnTo>
                    <a:pt x="85212" y="249238"/>
                  </a:lnTo>
                  <a:lnTo>
                    <a:pt x="85212" y="0"/>
                  </a:lnTo>
                  <a:close/>
                </a:path>
                <a:path extrusionOk="0" h="487044" w="385444">
                  <a:moveTo>
                    <a:pt x="384857" y="0"/>
                  </a:moveTo>
                  <a:lnTo>
                    <a:pt x="299634" y="0"/>
                  </a:lnTo>
                  <a:lnTo>
                    <a:pt x="299634" y="402270"/>
                  </a:lnTo>
                  <a:lnTo>
                    <a:pt x="296577" y="403495"/>
                  </a:lnTo>
                  <a:lnTo>
                    <a:pt x="254618" y="408874"/>
                  </a:lnTo>
                  <a:lnTo>
                    <a:pt x="212187" y="411373"/>
                  </a:lnTo>
                  <a:lnTo>
                    <a:pt x="205260" y="411432"/>
                  </a:lnTo>
                  <a:lnTo>
                    <a:pt x="384857" y="411432"/>
                  </a:lnTo>
                  <a:lnTo>
                    <a:pt x="384857"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97" name="Google Shape;97;p4"/>
            <p:cNvSpPr/>
            <p:nvPr/>
          </p:nvSpPr>
          <p:spPr>
            <a:xfrm>
              <a:off x="7672708" y="4555172"/>
              <a:ext cx="190979" cy="328797"/>
            </a:xfrm>
            <a:custGeom>
              <a:rect b="b" l="l" r="r" t="t"/>
              <a:pathLst>
                <a:path extrusionOk="0" h="722630" w="419734">
                  <a:moveTo>
                    <a:pt x="85222" y="0"/>
                  </a:moveTo>
                  <a:lnTo>
                    <a:pt x="0" y="14659"/>
                  </a:lnTo>
                  <a:lnTo>
                    <a:pt x="0" y="697329"/>
                  </a:lnTo>
                  <a:lnTo>
                    <a:pt x="53257" y="709704"/>
                  </a:lnTo>
                  <a:lnTo>
                    <a:pt x="98905" y="717438"/>
                  </a:lnTo>
                  <a:lnTo>
                    <a:pt x="151592" y="721557"/>
                  </a:lnTo>
                  <a:lnTo>
                    <a:pt x="180518" y="722072"/>
                  </a:lnTo>
                  <a:lnTo>
                    <a:pt x="207323" y="720983"/>
                  </a:lnTo>
                  <a:lnTo>
                    <a:pt x="256802" y="712278"/>
                  </a:lnTo>
                  <a:lnTo>
                    <a:pt x="300670" y="695046"/>
                  </a:lnTo>
                  <a:lnTo>
                    <a:pt x="338237" y="670308"/>
                  </a:lnTo>
                  <a:lnTo>
                    <a:pt x="361769" y="646943"/>
                  </a:lnTo>
                  <a:lnTo>
                    <a:pt x="179607" y="646943"/>
                  </a:lnTo>
                  <a:lnTo>
                    <a:pt x="162907" y="646743"/>
                  </a:lnTo>
                  <a:lnTo>
                    <a:pt x="121420" y="643729"/>
                  </a:lnTo>
                  <a:lnTo>
                    <a:pt x="85222" y="636860"/>
                  </a:lnTo>
                  <a:lnTo>
                    <a:pt x="85222" y="335382"/>
                  </a:lnTo>
                  <a:lnTo>
                    <a:pt x="130121" y="310639"/>
                  </a:lnTo>
                  <a:lnTo>
                    <a:pt x="177193" y="299469"/>
                  </a:lnTo>
                  <a:lnTo>
                    <a:pt x="194266" y="298723"/>
                  </a:lnTo>
                  <a:lnTo>
                    <a:pt x="367877" y="298723"/>
                  </a:lnTo>
                  <a:lnTo>
                    <a:pt x="363779" y="293237"/>
                  </a:lnTo>
                  <a:lnTo>
                    <a:pt x="349263" y="277656"/>
                  </a:lnTo>
                  <a:lnTo>
                    <a:pt x="333200" y="263910"/>
                  </a:lnTo>
                  <a:lnTo>
                    <a:pt x="321000" y="255657"/>
                  </a:lnTo>
                  <a:lnTo>
                    <a:pt x="85222" y="255657"/>
                  </a:lnTo>
                  <a:lnTo>
                    <a:pt x="85222" y="0"/>
                  </a:lnTo>
                  <a:close/>
                </a:path>
                <a:path extrusionOk="0" h="722630" w="419734">
                  <a:moveTo>
                    <a:pt x="367877" y="298723"/>
                  </a:moveTo>
                  <a:lnTo>
                    <a:pt x="194266" y="298723"/>
                  </a:lnTo>
                  <a:lnTo>
                    <a:pt x="211927" y="299555"/>
                  </a:lnTo>
                  <a:lnTo>
                    <a:pt x="228278" y="302049"/>
                  </a:lnTo>
                  <a:lnTo>
                    <a:pt x="269486" y="319289"/>
                  </a:lnTo>
                  <a:lnTo>
                    <a:pt x="299645" y="348670"/>
                  </a:lnTo>
                  <a:lnTo>
                    <a:pt x="319223" y="388612"/>
                  </a:lnTo>
                  <a:lnTo>
                    <a:pt x="328961" y="437328"/>
                  </a:lnTo>
                  <a:lnTo>
                    <a:pt x="330796" y="472823"/>
                  </a:lnTo>
                  <a:lnTo>
                    <a:pt x="328218" y="512144"/>
                  </a:lnTo>
                  <a:lnTo>
                    <a:pt x="307600" y="576521"/>
                  </a:lnTo>
                  <a:lnTo>
                    <a:pt x="267227" y="621424"/>
                  </a:lnTo>
                  <a:lnTo>
                    <a:pt x="212248" y="644107"/>
                  </a:lnTo>
                  <a:lnTo>
                    <a:pt x="179607" y="646943"/>
                  </a:lnTo>
                  <a:lnTo>
                    <a:pt x="361769" y="646943"/>
                  </a:lnTo>
                  <a:lnTo>
                    <a:pt x="393362" y="599089"/>
                  </a:lnTo>
                  <a:lnTo>
                    <a:pt x="410141" y="552987"/>
                  </a:lnTo>
                  <a:lnTo>
                    <a:pt x="418622" y="500976"/>
                  </a:lnTo>
                  <a:lnTo>
                    <a:pt x="419683" y="472823"/>
                  </a:lnTo>
                  <a:lnTo>
                    <a:pt x="418794" y="445910"/>
                  </a:lnTo>
                  <a:lnTo>
                    <a:pt x="411688" y="395520"/>
                  </a:lnTo>
                  <a:lnTo>
                    <a:pt x="397540" y="349934"/>
                  </a:lnTo>
                  <a:lnTo>
                    <a:pt x="376696" y="310531"/>
                  </a:lnTo>
                  <a:lnTo>
                    <a:pt x="367877" y="298723"/>
                  </a:lnTo>
                  <a:close/>
                </a:path>
                <a:path extrusionOk="0" h="722630" w="419734">
                  <a:moveTo>
                    <a:pt x="205260" y="223595"/>
                  </a:moveTo>
                  <a:lnTo>
                    <a:pt x="166430" y="226343"/>
                  </a:lnTo>
                  <a:lnTo>
                    <a:pt x="117608" y="240029"/>
                  </a:lnTo>
                  <a:lnTo>
                    <a:pt x="85222" y="255657"/>
                  </a:lnTo>
                  <a:lnTo>
                    <a:pt x="321000" y="255657"/>
                  </a:lnTo>
                  <a:lnTo>
                    <a:pt x="275789" y="233901"/>
                  </a:lnTo>
                  <a:lnTo>
                    <a:pt x="230200" y="224740"/>
                  </a:lnTo>
                  <a:lnTo>
                    <a:pt x="205260" y="223595"/>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98" name="Google Shape;98;p4"/>
            <p:cNvSpPr/>
            <p:nvPr/>
          </p:nvSpPr>
          <p:spPr>
            <a:xfrm>
              <a:off x="7904832" y="4661865"/>
              <a:ext cx="175377" cy="221605"/>
            </a:xfrm>
            <a:custGeom>
              <a:rect b="b" l="l" r="r" t="t"/>
              <a:pathLst>
                <a:path extrusionOk="0" h="487044" w="385444">
                  <a:moveTo>
                    <a:pt x="85212" y="0"/>
                  </a:moveTo>
                  <a:lnTo>
                    <a:pt x="0" y="0"/>
                  </a:lnTo>
                  <a:lnTo>
                    <a:pt x="0" y="267562"/>
                  </a:lnTo>
                  <a:lnTo>
                    <a:pt x="2515" y="313955"/>
                  </a:lnTo>
                  <a:lnTo>
                    <a:pt x="10072" y="355989"/>
                  </a:lnTo>
                  <a:lnTo>
                    <a:pt x="23361" y="393218"/>
                  </a:lnTo>
                  <a:lnTo>
                    <a:pt x="55429" y="439007"/>
                  </a:lnTo>
                  <a:lnTo>
                    <a:pt x="103546" y="470530"/>
                  </a:lnTo>
                  <a:lnTo>
                    <a:pt x="145464" y="482550"/>
                  </a:lnTo>
                  <a:lnTo>
                    <a:pt x="196098" y="486561"/>
                  </a:lnTo>
                  <a:lnTo>
                    <a:pt x="226763" y="486046"/>
                  </a:lnTo>
                  <a:lnTo>
                    <a:pt x="282426" y="481927"/>
                  </a:lnTo>
                  <a:lnTo>
                    <a:pt x="330303" y="474254"/>
                  </a:lnTo>
                  <a:lnTo>
                    <a:pt x="369017" y="466464"/>
                  </a:lnTo>
                  <a:lnTo>
                    <a:pt x="384857" y="462739"/>
                  </a:lnTo>
                  <a:lnTo>
                    <a:pt x="384857" y="411432"/>
                  </a:lnTo>
                  <a:lnTo>
                    <a:pt x="205260" y="411432"/>
                  </a:lnTo>
                  <a:lnTo>
                    <a:pt x="175070" y="409084"/>
                  </a:lnTo>
                  <a:lnTo>
                    <a:pt x="128798" y="390295"/>
                  </a:lnTo>
                  <a:lnTo>
                    <a:pt x="100681" y="351981"/>
                  </a:lnTo>
                  <a:lnTo>
                    <a:pt x="86931" y="289674"/>
                  </a:lnTo>
                  <a:lnTo>
                    <a:pt x="85212" y="249238"/>
                  </a:lnTo>
                  <a:lnTo>
                    <a:pt x="85212" y="0"/>
                  </a:lnTo>
                  <a:close/>
                </a:path>
                <a:path extrusionOk="0" h="487044" w="385444">
                  <a:moveTo>
                    <a:pt x="384857" y="0"/>
                  </a:moveTo>
                  <a:lnTo>
                    <a:pt x="299634" y="0"/>
                  </a:lnTo>
                  <a:lnTo>
                    <a:pt x="299634" y="402270"/>
                  </a:lnTo>
                  <a:lnTo>
                    <a:pt x="296577" y="403495"/>
                  </a:lnTo>
                  <a:lnTo>
                    <a:pt x="254618" y="408874"/>
                  </a:lnTo>
                  <a:lnTo>
                    <a:pt x="212187" y="411373"/>
                  </a:lnTo>
                  <a:lnTo>
                    <a:pt x="205260" y="411432"/>
                  </a:lnTo>
                  <a:lnTo>
                    <a:pt x="384857" y="411432"/>
                  </a:lnTo>
                  <a:lnTo>
                    <a:pt x="384857"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99" name="Google Shape;99;p4"/>
            <p:cNvSpPr/>
            <p:nvPr/>
          </p:nvSpPr>
          <p:spPr>
            <a:xfrm>
              <a:off x="8135704" y="4657276"/>
              <a:ext cx="175377" cy="221605"/>
            </a:xfrm>
            <a:custGeom>
              <a:rect b="b" l="l" r="r" t="t"/>
              <a:pathLst>
                <a:path extrusionOk="0" h="487044" w="385444">
                  <a:moveTo>
                    <a:pt x="189680" y="0"/>
                  </a:moveTo>
                  <a:lnTo>
                    <a:pt x="130119" y="2064"/>
                  </a:lnTo>
                  <a:lnTo>
                    <a:pt x="77892" y="8251"/>
                  </a:lnTo>
                  <a:lnTo>
                    <a:pt x="34124" y="16269"/>
                  </a:lnTo>
                  <a:lnTo>
                    <a:pt x="0" y="23831"/>
                  </a:lnTo>
                  <a:lnTo>
                    <a:pt x="0" y="486571"/>
                  </a:lnTo>
                  <a:lnTo>
                    <a:pt x="85222" y="486571"/>
                  </a:lnTo>
                  <a:lnTo>
                    <a:pt x="85222" y="84301"/>
                  </a:lnTo>
                  <a:lnTo>
                    <a:pt x="88269" y="83704"/>
                  </a:lnTo>
                  <a:lnTo>
                    <a:pt x="130887" y="77696"/>
                  </a:lnTo>
                  <a:lnTo>
                    <a:pt x="173582" y="75197"/>
                  </a:lnTo>
                  <a:lnTo>
                    <a:pt x="353818" y="75139"/>
                  </a:lnTo>
                  <a:lnTo>
                    <a:pt x="344083" y="60940"/>
                  </a:lnTo>
                  <a:lnTo>
                    <a:pt x="301901" y="24860"/>
                  </a:lnTo>
                  <a:lnTo>
                    <a:pt x="264072" y="9029"/>
                  </a:lnTo>
                  <a:lnTo>
                    <a:pt x="216881" y="1004"/>
                  </a:lnTo>
                  <a:lnTo>
                    <a:pt x="189680" y="0"/>
                  </a:lnTo>
                  <a:close/>
                </a:path>
                <a:path extrusionOk="0" h="487044" w="385444">
                  <a:moveTo>
                    <a:pt x="353818" y="75139"/>
                  </a:moveTo>
                  <a:lnTo>
                    <a:pt x="180518" y="75139"/>
                  </a:lnTo>
                  <a:lnTo>
                    <a:pt x="196773" y="75683"/>
                  </a:lnTo>
                  <a:lnTo>
                    <a:pt x="211662" y="77315"/>
                  </a:lnTo>
                  <a:lnTo>
                    <a:pt x="248211" y="88865"/>
                  </a:lnTo>
                  <a:lnTo>
                    <a:pt x="280368" y="122164"/>
                  </a:lnTo>
                  <a:lnTo>
                    <a:pt x="293676" y="162194"/>
                  </a:lnTo>
                  <a:lnTo>
                    <a:pt x="299261" y="216145"/>
                  </a:lnTo>
                  <a:lnTo>
                    <a:pt x="299634" y="237333"/>
                  </a:lnTo>
                  <a:lnTo>
                    <a:pt x="299634" y="486571"/>
                  </a:lnTo>
                  <a:lnTo>
                    <a:pt x="384857" y="486571"/>
                  </a:lnTo>
                  <a:lnTo>
                    <a:pt x="384788" y="216145"/>
                  </a:lnTo>
                  <a:lnTo>
                    <a:pt x="382561" y="172507"/>
                  </a:lnTo>
                  <a:lnTo>
                    <a:pt x="375695" y="130121"/>
                  </a:lnTo>
                  <a:lnTo>
                    <a:pt x="363203" y="92672"/>
                  </a:lnTo>
                  <a:lnTo>
                    <a:pt x="354450" y="76060"/>
                  </a:lnTo>
                  <a:lnTo>
                    <a:pt x="353818" y="75139"/>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100" name="Google Shape;100;p4"/>
            <p:cNvSpPr/>
            <p:nvPr/>
          </p:nvSpPr>
          <p:spPr>
            <a:xfrm>
              <a:off x="8361571" y="4594765"/>
              <a:ext cx="129727" cy="288636"/>
            </a:xfrm>
            <a:custGeom>
              <a:rect b="b" l="l" r="r" t="t"/>
              <a:pathLst>
                <a:path extrusionOk="0" h="634364" w="285115">
                  <a:moveTo>
                    <a:pt x="85233" y="0"/>
                  </a:moveTo>
                  <a:lnTo>
                    <a:pt x="0" y="14659"/>
                  </a:lnTo>
                  <a:lnTo>
                    <a:pt x="0" y="439840"/>
                  </a:lnTo>
                  <a:lnTo>
                    <a:pt x="1952" y="484630"/>
                  </a:lnTo>
                  <a:lnTo>
                    <a:pt x="7800" y="523680"/>
                  </a:lnTo>
                  <a:lnTo>
                    <a:pt x="25929" y="571537"/>
                  </a:lnTo>
                  <a:lnTo>
                    <a:pt x="57165" y="606265"/>
                  </a:lnTo>
                  <a:lnTo>
                    <a:pt x="102554" y="627142"/>
                  </a:lnTo>
                  <a:lnTo>
                    <a:pt x="142638" y="633323"/>
                  </a:lnTo>
                  <a:lnTo>
                    <a:pt x="165858" y="634095"/>
                  </a:lnTo>
                  <a:lnTo>
                    <a:pt x="185934" y="633465"/>
                  </a:lnTo>
                  <a:lnTo>
                    <a:pt x="239626" y="624022"/>
                  </a:lnTo>
                  <a:lnTo>
                    <a:pt x="277337" y="610970"/>
                  </a:lnTo>
                  <a:lnTo>
                    <a:pt x="284986" y="607531"/>
                  </a:lnTo>
                  <a:lnTo>
                    <a:pt x="272208" y="558967"/>
                  </a:lnTo>
                  <a:lnTo>
                    <a:pt x="173188" y="558967"/>
                  </a:lnTo>
                  <a:lnTo>
                    <a:pt x="162537" y="558622"/>
                  </a:lnTo>
                  <a:lnTo>
                    <a:pt x="119590" y="546023"/>
                  </a:lnTo>
                  <a:lnTo>
                    <a:pt x="93822" y="509081"/>
                  </a:lnTo>
                  <a:lnTo>
                    <a:pt x="86603" y="471566"/>
                  </a:lnTo>
                  <a:lnTo>
                    <a:pt x="85233" y="219009"/>
                  </a:lnTo>
                  <a:lnTo>
                    <a:pt x="265751" y="219009"/>
                  </a:lnTo>
                  <a:lnTo>
                    <a:pt x="265751" y="147534"/>
                  </a:lnTo>
                  <a:lnTo>
                    <a:pt x="85233" y="147534"/>
                  </a:lnTo>
                  <a:lnTo>
                    <a:pt x="85233" y="0"/>
                  </a:lnTo>
                  <a:close/>
                </a:path>
                <a:path extrusionOk="0" h="634364" w="285115">
                  <a:moveTo>
                    <a:pt x="266662" y="537889"/>
                  </a:moveTo>
                  <a:lnTo>
                    <a:pt x="223021" y="554068"/>
                  </a:lnTo>
                  <a:lnTo>
                    <a:pt x="173188" y="558967"/>
                  </a:lnTo>
                  <a:lnTo>
                    <a:pt x="272208" y="558967"/>
                  </a:lnTo>
                  <a:lnTo>
                    <a:pt x="266662" y="537889"/>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101" name="Google Shape;101;p4"/>
            <p:cNvSpPr/>
            <p:nvPr/>
          </p:nvSpPr>
          <p:spPr>
            <a:xfrm>
              <a:off x="8518266" y="4661865"/>
              <a:ext cx="175377" cy="221605"/>
            </a:xfrm>
            <a:custGeom>
              <a:rect b="b" l="l" r="r" t="t"/>
              <a:pathLst>
                <a:path extrusionOk="0" h="487044" w="385444">
                  <a:moveTo>
                    <a:pt x="85233" y="0"/>
                  </a:moveTo>
                  <a:lnTo>
                    <a:pt x="0" y="0"/>
                  </a:lnTo>
                  <a:lnTo>
                    <a:pt x="0" y="267562"/>
                  </a:lnTo>
                  <a:lnTo>
                    <a:pt x="2516" y="313955"/>
                  </a:lnTo>
                  <a:lnTo>
                    <a:pt x="10083" y="355989"/>
                  </a:lnTo>
                  <a:lnTo>
                    <a:pt x="23371" y="393218"/>
                  </a:lnTo>
                  <a:lnTo>
                    <a:pt x="55433" y="439007"/>
                  </a:lnTo>
                  <a:lnTo>
                    <a:pt x="103557" y="470530"/>
                  </a:lnTo>
                  <a:lnTo>
                    <a:pt x="145473" y="482550"/>
                  </a:lnTo>
                  <a:lnTo>
                    <a:pt x="196098" y="486561"/>
                  </a:lnTo>
                  <a:lnTo>
                    <a:pt x="226769" y="486046"/>
                  </a:lnTo>
                  <a:lnTo>
                    <a:pt x="282436" y="481927"/>
                  </a:lnTo>
                  <a:lnTo>
                    <a:pt x="330314" y="474254"/>
                  </a:lnTo>
                  <a:lnTo>
                    <a:pt x="369027" y="466464"/>
                  </a:lnTo>
                  <a:lnTo>
                    <a:pt x="384867" y="462739"/>
                  </a:lnTo>
                  <a:lnTo>
                    <a:pt x="384867" y="411432"/>
                  </a:lnTo>
                  <a:lnTo>
                    <a:pt x="205260" y="411432"/>
                  </a:lnTo>
                  <a:lnTo>
                    <a:pt x="175076" y="409084"/>
                  </a:lnTo>
                  <a:lnTo>
                    <a:pt x="128808" y="390295"/>
                  </a:lnTo>
                  <a:lnTo>
                    <a:pt x="100693" y="351981"/>
                  </a:lnTo>
                  <a:lnTo>
                    <a:pt x="86950" y="289674"/>
                  </a:lnTo>
                  <a:lnTo>
                    <a:pt x="85233" y="249238"/>
                  </a:lnTo>
                  <a:lnTo>
                    <a:pt x="85233" y="0"/>
                  </a:lnTo>
                  <a:close/>
                </a:path>
                <a:path extrusionOk="0" h="487044" w="385444">
                  <a:moveTo>
                    <a:pt x="384867" y="0"/>
                  </a:moveTo>
                  <a:lnTo>
                    <a:pt x="299645" y="0"/>
                  </a:lnTo>
                  <a:lnTo>
                    <a:pt x="299645" y="402270"/>
                  </a:lnTo>
                  <a:lnTo>
                    <a:pt x="296577" y="403495"/>
                  </a:lnTo>
                  <a:lnTo>
                    <a:pt x="254624" y="408874"/>
                  </a:lnTo>
                  <a:lnTo>
                    <a:pt x="212189" y="411373"/>
                  </a:lnTo>
                  <a:lnTo>
                    <a:pt x="205260" y="411432"/>
                  </a:lnTo>
                  <a:lnTo>
                    <a:pt x="384867" y="411432"/>
                  </a:lnTo>
                  <a:lnTo>
                    <a:pt x="384867"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102" name="Google Shape;102;p4"/>
            <p:cNvSpPr/>
            <p:nvPr/>
          </p:nvSpPr>
          <p:spPr>
            <a:xfrm>
              <a:off x="8729141" y="4555162"/>
              <a:ext cx="175377" cy="175377"/>
            </a:xfrm>
            <a:custGeom>
              <a:rect b="b" l="l" r="r" t="t"/>
              <a:pathLst>
                <a:path extrusionOk="0" h="385444" w="385444">
                  <a:moveTo>
                    <a:pt x="192412" y="0"/>
                  </a:moveTo>
                  <a:lnTo>
                    <a:pt x="148293" y="5081"/>
                  </a:lnTo>
                  <a:lnTo>
                    <a:pt x="107793" y="19556"/>
                  </a:lnTo>
                  <a:lnTo>
                    <a:pt x="72067" y="42271"/>
                  </a:lnTo>
                  <a:lnTo>
                    <a:pt x="42270" y="72069"/>
                  </a:lnTo>
                  <a:lnTo>
                    <a:pt x="19556" y="107797"/>
                  </a:lnTo>
                  <a:lnTo>
                    <a:pt x="5081" y="148300"/>
                  </a:lnTo>
                  <a:lnTo>
                    <a:pt x="0" y="192423"/>
                  </a:lnTo>
                  <a:lnTo>
                    <a:pt x="5081" y="236543"/>
                  </a:lnTo>
                  <a:lnTo>
                    <a:pt x="19556" y="277046"/>
                  </a:lnTo>
                  <a:lnTo>
                    <a:pt x="42270" y="312777"/>
                  </a:lnTo>
                  <a:lnTo>
                    <a:pt x="72067" y="342578"/>
                  </a:lnTo>
                  <a:lnTo>
                    <a:pt x="107793" y="365296"/>
                  </a:lnTo>
                  <a:lnTo>
                    <a:pt x="148293" y="379774"/>
                  </a:lnTo>
                  <a:lnTo>
                    <a:pt x="192412" y="384857"/>
                  </a:lnTo>
                  <a:lnTo>
                    <a:pt x="236540" y="379774"/>
                  </a:lnTo>
                  <a:lnTo>
                    <a:pt x="277047" y="365296"/>
                  </a:lnTo>
                  <a:lnTo>
                    <a:pt x="312779" y="342578"/>
                  </a:lnTo>
                  <a:lnTo>
                    <a:pt x="342581" y="312777"/>
                  </a:lnTo>
                  <a:lnTo>
                    <a:pt x="365298" y="277046"/>
                  </a:lnTo>
                  <a:lnTo>
                    <a:pt x="379775" y="236543"/>
                  </a:lnTo>
                  <a:lnTo>
                    <a:pt x="384857" y="192423"/>
                  </a:lnTo>
                  <a:lnTo>
                    <a:pt x="379775" y="148300"/>
                  </a:lnTo>
                  <a:lnTo>
                    <a:pt x="365298" y="107797"/>
                  </a:lnTo>
                  <a:lnTo>
                    <a:pt x="342581" y="72069"/>
                  </a:lnTo>
                  <a:lnTo>
                    <a:pt x="312779" y="42271"/>
                  </a:lnTo>
                  <a:lnTo>
                    <a:pt x="277047" y="19556"/>
                  </a:lnTo>
                  <a:lnTo>
                    <a:pt x="236540" y="5081"/>
                  </a:lnTo>
                  <a:lnTo>
                    <a:pt x="192412" y="0"/>
                  </a:lnTo>
                  <a:close/>
                </a:path>
              </a:pathLst>
            </a:custGeom>
            <a:solidFill>
              <a:srgbClr val="E9500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103" name="Google Shape;103;p4"/>
            <p:cNvSpPr/>
            <p:nvPr/>
          </p:nvSpPr>
          <p:spPr>
            <a:xfrm>
              <a:off x="8748730" y="4582424"/>
              <a:ext cx="116437" cy="120771"/>
            </a:xfrm>
            <a:custGeom>
              <a:rect b="b" l="l" r="r" t="t"/>
              <a:pathLst>
                <a:path extrusionOk="0" h="265430" w="255905">
                  <a:moveTo>
                    <a:pt x="208608" y="215851"/>
                  </a:moveTo>
                  <a:lnTo>
                    <a:pt x="199302" y="218986"/>
                  </a:lnTo>
                  <a:lnTo>
                    <a:pt x="191930" y="225480"/>
                  </a:lnTo>
                  <a:lnTo>
                    <a:pt x="187769" y="234001"/>
                  </a:lnTo>
                  <a:lnTo>
                    <a:pt x="187110" y="243464"/>
                  </a:lnTo>
                  <a:lnTo>
                    <a:pt x="190245" y="252786"/>
                  </a:lnTo>
                  <a:lnTo>
                    <a:pt x="196739" y="260147"/>
                  </a:lnTo>
                  <a:lnTo>
                    <a:pt x="205259" y="264302"/>
                  </a:lnTo>
                  <a:lnTo>
                    <a:pt x="214719" y="264961"/>
                  </a:lnTo>
                  <a:lnTo>
                    <a:pt x="224035" y="261832"/>
                  </a:lnTo>
                  <a:lnTo>
                    <a:pt x="231397" y="255332"/>
                  </a:lnTo>
                  <a:lnTo>
                    <a:pt x="235555" y="246809"/>
                  </a:lnTo>
                  <a:lnTo>
                    <a:pt x="236215" y="237348"/>
                  </a:lnTo>
                  <a:lnTo>
                    <a:pt x="233081" y="228032"/>
                  </a:lnTo>
                  <a:lnTo>
                    <a:pt x="226586" y="220666"/>
                  </a:lnTo>
                  <a:lnTo>
                    <a:pt x="218065" y="216508"/>
                  </a:lnTo>
                  <a:lnTo>
                    <a:pt x="208608" y="215851"/>
                  </a:lnTo>
                  <a:close/>
                </a:path>
                <a:path extrusionOk="0" h="265430" w="255905">
                  <a:moveTo>
                    <a:pt x="119629" y="196484"/>
                  </a:moveTo>
                  <a:lnTo>
                    <a:pt x="102206" y="227771"/>
                  </a:lnTo>
                  <a:lnTo>
                    <a:pt x="113188" y="232463"/>
                  </a:lnTo>
                  <a:lnTo>
                    <a:pt x="124763" y="235916"/>
                  </a:lnTo>
                  <a:lnTo>
                    <a:pt x="136844" y="238047"/>
                  </a:lnTo>
                  <a:lnTo>
                    <a:pt x="149346" y="238776"/>
                  </a:lnTo>
                  <a:lnTo>
                    <a:pt x="156533" y="238535"/>
                  </a:lnTo>
                  <a:lnTo>
                    <a:pt x="163590" y="237824"/>
                  </a:lnTo>
                  <a:lnTo>
                    <a:pt x="170504" y="236660"/>
                  </a:lnTo>
                  <a:lnTo>
                    <a:pt x="177261" y="235058"/>
                  </a:lnTo>
                  <a:lnTo>
                    <a:pt x="179244" y="227716"/>
                  </a:lnTo>
                  <a:lnTo>
                    <a:pt x="182786" y="220944"/>
                  </a:lnTo>
                  <a:lnTo>
                    <a:pt x="187814" y="215027"/>
                  </a:lnTo>
                  <a:lnTo>
                    <a:pt x="194255" y="210253"/>
                  </a:lnTo>
                  <a:lnTo>
                    <a:pt x="201606" y="207066"/>
                  </a:lnTo>
                  <a:lnTo>
                    <a:pt x="209239" y="205668"/>
                  </a:lnTo>
                  <a:lnTo>
                    <a:pt x="226137" y="205668"/>
                  </a:lnTo>
                  <a:lnTo>
                    <a:pt x="228354" y="203038"/>
                  </a:lnTo>
                  <a:lnTo>
                    <a:pt x="149346" y="203038"/>
                  </a:lnTo>
                  <a:lnTo>
                    <a:pt x="141498" y="202606"/>
                  </a:lnTo>
                  <a:lnTo>
                    <a:pt x="133899" y="201340"/>
                  </a:lnTo>
                  <a:lnTo>
                    <a:pt x="126593" y="199284"/>
                  </a:lnTo>
                  <a:lnTo>
                    <a:pt x="119629" y="196484"/>
                  </a:lnTo>
                  <a:close/>
                </a:path>
                <a:path extrusionOk="0" h="265430" w="255905">
                  <a:moveTo>
                    <a:pt x="90416" y="44017"/>
                  </a:moveTo>
                  <a:lnTo>
                    <a:pt x="75520" y="56025"/>
                  </a:lnTo>
                  <a:lnTo>
                    <a:pt x="63012" y="70485"/>
                  </a:lnTo>
                  <a:lnTo>
                    <a:pt x="53243" y="87046"/>
                  </a:lnTo>
                  <a:lnTo>
                    <a:pt x="46564" y="105356"/>
                  </a:lnTo>
                  <a:lnTo>
                    <a:pt x="51932" y="110746"/>
                  </a:lnTo>
                  <a:lnTo>
                    <a:pt x="56024" y="117199"/>
                  </a:lnTo>
                  <a:lnTo>
                    <a:pt x="58632" y="124511"/>
                  </a:lnTo>
                  <a:lnTo>
                    <a:pt x="59547" y="132475"/>
                  </a:lnTo>
                  <a:lnTo>
                    <a:pt x="58632" y="140447"/>
                  </a:lnTo>
                  <a:lnTo>
                    <a:pt x="56024" y="147764"/>
                  </a:lnTo>
                  <a:lnTo>
                    <a:pt x="51932" y="154219"/>
                  </a:lnTo>
                  <a:lnTo>
                    <a:pt x="46564" y="159605"/>
                  </a:lnTo>
                  <a:lnTo>
                    <a:pt x="53243" y="177915"/>
                  </a:lnTo>
                  <a:lnTo>
                    <a:pt x="63012" y="194476"/>
                  </a:lnTo>
                  <a:lnTo>
                    <a:pt x="75520" y="208936"/>
                  </a:lnTo>
                  <a:lnTo>
                    <a:pt x="90416" y="220944"/>
                  </a:lnTo>
                  <a:lnTo>
                    <a:pt x="108792" y="190222"/>
                  </a:lnTo>
                  <a:lnTo>
                    <a:pt x="96454" y="179167"/>
                  </a:lnTo>
                  <a:lnTo>
                    <a:pt x="86992" y="165511"/>
                  </a:lnTo>
                  <a:lnTo>
                    <a:pt x="80930" y="149773"/>
                  </a:lnTo>
                  <a:lnTo>
                    <a:pt x="78793" y="132475"/>
                  </a:lnTo>
                  <a:lnTo>
                    <a:pt x="80930" y="115179"/>
                  </a:lnTo>
                  <a:lnTo>
                    <a:pt x="86992" y="99445"/>
                  </a:lnTo>
                  <a:lnTo>
                    <a:pt x="96454" y="85792"/>
                  </a:lnTo>
                  <a:lnTo>
                    <a:pt x="108792" y="74739"/>
                  </a:lnTo>
                  <a:lnTo>
                    <a:pt x="90416" y="44017"/>
                  </a:lnTo>
                  <a:close/>
                </a:path>
                <a:path extrusionOk="0" h="265430" w="255905">
                  <a:moveTo>
                    <a:pt x="226137" y="205668"/>
                  </a:moveTo>
                  <a:lnTo>
                    <a:pt x="209239" y="205668"/>
                  </a:lnTo>
                  <a:lnTo>
                    <a:pt x="216872" y="205984"/>
                  </a:lnTo>
                  <a:lnTo>
                    <a:pt x="224223" y="207939"/>
                  </a:lnTo>
                  <a:lnTo>
                    <a:pt x="226137" y="205668"/>
                  </a:lnTo>
                  <a:close/>
                </a:path>
                <a:path extrusionOk="0" h="265430" w="255905">
                  <a:moveTo>
                    <a:pt x="219626" y="138726"/>
                  </a:moveTo>
                  <a:lnTo>
                    <a:pt x="212495" y="163980"/>
                  </a:lnTo>
                  <a:lnTo>
                    <a:pt x="197126" y="184398"/>
                  </a:lnTo>
                  <a:lnTo>
                    <a:pt x="175436" y="198058"/>
                  </a:lnTo>
                  <a:lnTo>
                    <a:pt x="149346" y="203038"/>
                  </a:lnTo>
                  <a:lnTo>
                    <a:pt x="228354" y="203038"/>
                  </a:lnTo>
                  <a:lnTo>
                    <a:pt x="236409" y="193483"/>
                  </a:lnTo>
                  <a:lnTo>
                    <a:pt x="245899" y="176996"/>
                  </a:lnTo>
                  <a:lnTo>
                    <a:pt x="252352" y="158819"/>
                  </a:lnTo>
                  <a:lnTo>
                    <a:pt x="255426" y="139292"/>
                  </a:lnTo>
                  <a:lnTo>
                    <a:pt x="219626" y="138726"/>
                  </a:lnTo>
                  <a:close/>
                </a:path>
                <a:path extrusionOk="0" h="265430" w="255905">
                  <a:moveTo>
                    <a:pt x="24742" y="107732"/>
                  </a:moveTo>
                  <a:lnTo>
                    <a:pt x="15111" y="109677"/>
                  </a:lnTo>
                  <a:lnTo>
                    <a:pt x="7247" y="114980"/>
                  </a:lnTo>
                  <a:lnTo>
                    <a:pt x="1944" y="122844"/>
                  </a:lnTo>
                  <a:lnTo>
                    <a:pt x="0" y="132475"/>
                  </a:lnTo>
                  <a:lnTo>
                    <a:pt x="1944" y="142106"/>
                  </a:lnTo>
                  <a:lnTo>
                    <a:pt x="7247" y="149971"/>
                  </a:lnTo>
                  <a:lnTo>
                    <a:pt x="15111" y="155273"/>
                  </a:lnTo>
                  <a:lnTo>
                    <a:pt x="24742" y="157218"/>
                  </a:lnTo>
                  <a:lnTo>
                    <a:pt x="34367" y="155273"/>
                  </a:lnTo>
                  <a:lnTo>
                    <a:pt x="42229" y="149971"/>
                  </a:lnTo>
                  <a:lnTo>
                    <a:pt x="47530" y="142106"/>
                  </a:lnTo>
                  <a:lnTo>
                    <a:pt x="49474" y="132475"/>
                  </a:lnTo>
                  <a:lnTo>
                    <a:pt x="47530" y="122844"/>
                  </a:lnTo>
                  <a:lnTo>
                    <a:pt x="42229" y="114980"/>
                  </a:lnTo>
                  <a:lnTo>
                    <a:pt x="34367" y="109677"/>
                  </a:lnTo>
                  <a:lnTo>
                    <a:pt x="24742" y="107732"/>
                  </a:lnTo>
                  <a:close/>
                </a:path>
                <a:path extrusionOk="0" h="265430" w="255905">
                  <a:moveTo>
                    <a:pt x="228347" y="61922"/>
                  </a:moveTo>
                  <a:lnTo>
                    <a:pt x="149346" y="61922"/>
                  </a:lnTo>
                  <a:lnTo>
                    <a:pt x="175436" y="66903"/>
                  </a:lnTo>
                  <a:lnTo>
                    <a:pt x="197126" y="80562"/>
                  </a:lnTo>
                  <a:lnTo>
                    <a:pt x="212495" y="100977"/>
                  </a:lnTo>
                  <a:lnTo>
                    <a:pt x="219626" y="126224"/>
                  </a:lnTo>
                  <a:lnTo>
                    <a:pt x="255426" y="125669"/>
                  </a:lnTo>
                  <a:lnTo>
                    <a:pt x="252352" y="106138"/>
                  </a:lnTo>
                  <a:lnTo>
                    <a:pt x="245899" y="87962"/>
                  </a:lnTo>
                  <a:lnTo>
                    <a:pt x="236409" y="71481"/>
                  </a:lnTo>
                  <a:lnTo>
                    <a:pt x="228347" y="61922"/>
                  </a:lnTo>
                  <a:close/>
                </a:path>
                <a:path extrusionOk="0" h="265430" w="255905">
                  <a:moveTo>
                    <a:pt x="149346" y="26196"/>
                  </a:moveTo>
                  <a:lnTo>
                    <a:pt x="136844" y="26923"/>
                  </a:lnTo>
                  <a:lnTo>
                    <a:pt x="124763" y="29050"/>
                  </a:lnTo>
                  <a:lnTo>
                    <a:pt x="113188" y="32499"/>
                  </a:lnTo>
                  <a:lnTo>
                    <a:pt x="102206" y="37190"/>
                  </a:lnTo>
                  <a:lnTo>
                    <a:pt x="119629" y="68477"/>
                  </a:lnTo>
                  <a:lnTo>
                    <a:pt x="126593" y="65682"/>
                  </a:lnTo>
                  <a:lnTo>
                    <a:pt x="133899" y="63625"/>
                  </a:lnTo>
                  <a:lnTo>
                    <a:pt x="141498" y="62356"/>
                  </a:lnTo>
                  <a:lnTo>
                    <a:pt x="149346" y="61922"/>
                  </a:lnTo>
                  <a:lnTo>
                    <a:pt x="228347" y="61922"/>
                  </a:lnTo>
                  <a:lnTo>
                    <a:pt x="226134" y="59298"/>
                  </a:lnTo>
                  <a:lnTo>
                    <a:pt x="209239" y="59298"/>
                  </a:lnTo>
                  <a:lnTo>
                    <a:pt x="201606" y="57900"/>
                  </a:lnTo>
                  <a:lnTo>
                    <a:pt x="177261" y="29902"/>
                  </a:lnTo>
                  <a:lnTo>
                    <a:pt x="170504" y="28303"/>
                  </a:lnTo>
                  <a:lnTo>
                    <a:pt x="163590" y="27142"/>
                  </a:lnTo>
                  <a:lnTo>
                    <a:pt x="156533" y="26435"/>
                  </a:lnTo>
                  <a:lnTo>
                    <a:pt x="149346" y="26196"/>
                  </a:lnTo>
                  <a:close/>
                </a:path>
                <a:path extrusionOk="0" h="265430" w="255905">
                  <a:moveTo>
                    <a:pt x="224223" y="57032"/>
                  </a:moveTo>
                  <a:lnTo>
                    <a:pt x="216872" y="58982"/>
                  </a:lnTo>
                  <a:lnTo>
                    <a:pt x="209239" y="59298"/>
                  </a:lnTo>
                  <a:lnTo>
                    <a:pt x="226134" y="59298"/>
                  </a:lnTo>
                  <a:lnTo>
                    <a:pt x="224223" y="57032"/>
                  </a:lnTo>
                  <a:close/>
                </a:path>
                <a:path extrusionOk="0" h="265430" w="255905">
                  <a:moveTo>
                    <a:pt x="214728" y="0"/>
                  </a:moveTo>
                  <a:lnTo>
                    <a:pt x="205267" y="660"/>
                  </a:lnTo>
                  <a:lnTo>
                    <a:pt x="196742" y="4819"/>
                  </a:lnTo>
                  <a:lnTo>
                    <a:pt x="190245" y="12186"/>
                  </a:lnTo>
                  <a:lnTo>
                    <a:pt x="187110" y="21497"/>
                  </a:lnTo>
                  <a:lnTo>
                    <a:pt x="187769" y="30957"/>
                  </a:lnTo>
                  <a:lnTo>
                    <a:pt x="191930" y="39479"/>
                  </a:lnTo>
                  <a:lnTo>
                    <a:pt x="199302" y="45975"/>
                  </a:lnTo>
                  <a:lnTo>
                    <a:pt x="208609" y="49108"/>
                  </a:lnTo>
                  <a:lnTo>
                    <a:pt x="218069" y="48448"/>
                  </a:lnTo>
                  <a:lnTo>
                    <a:pt x="226590" y="44286"/>
                  </a:lnTo>
                  <a:lnTo>
                    <a:pt x="233081" y="36918"/>
                  </a:lnTo>
                  <a:lnTo>
                    <a:pt x="236218" y="27611"/>
                  </a:lnTo>
                  <a:lnTo>
                    <a:pt x="235563" y="18150"/>
                  </a:lnTo>
                  <a:lnTo>
                    <a:pt x="231406" y="9626"/>
                  </a:lnTo>
                  <a:lnTo>
                    <a:pt x="224035" y="3128"/>
                  </a:lnTo>
                  <a:lnTo>
                    <a:pt x="214728"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104" name="Google Shape;104;p4"/>
            <p:cNvSpPr/>
            <p:nvPr/>
          </p:nvSpPr>
          <p:spPr>
            <a:xfrm>
              <a:off x="5280088" y="4664038"/>
              <a:ext cx="162954" cy="219871"/>
            </a:xfrm>
            <a:custGeom>
              <a:rect b="b" l="l" r="r" t="t"/>
              <a:pathLst>
                <a:path extrusionOk="0" h="483234" w="358140">
                  <a:moveTo>
                    <a:pt x="217354" y="0"/>
                  </a:moveTo>
                  <a:lnTo>
                    <a:pt x="174504" y="3999"/>
                  </a:lnTo>
                  <a:lnTo>
                    <a:pt x="133994" y="15999"/>
                  </a:lnTo>
                  <a:lnTo>
                    <a:pt x="97006" y="35665"/>
                  </a:lnTo>
                  <a:lnTo>
                    <a:pt x="64668" y="62668"/>
                  </a:lnTo>
                  <a:lnTo>
                    <a:pt x="37835" y="96923"/>
                  </a:lnTo>
                  <a:lnTo>
                    <a:pt x="17339" y="138341"/>
                  </a:lnTo>
                  <a:lnTo>
                    <a:pt x="4331" y="186596"/>
                  </a:lnTo>
                  <a:lnTo>
                    <a:pt x="0" y="241353"/>
                  </a:lnTo>
                  <a:lnTo>
                    <a:pt x="978" y="269524"/>
                  </a:lnTo>
                  <a:lnTo>
                    <a:pt x="8808" y="320867"/>
                  </a:lnTo>
                  <a:lnTo>
                    <a:pt x="24308" y="365511"/>
                  </a:lnTo>
                  <a:lnTo>
                    <a:pt x="46481" y="403348"/>
                  </a:lnTo>
                  <a:lnTo>
                    <a:pt x="75049" y="434268"/>
                  </a:lnTo>
                  <a:lnTo>
                    <a:pt x="109383" y="457769"/>
                  </a:lnTo>
                  <a:lnTo>
                    <a:pt x="149220" y="473709"/>
                  </a:lnTo>
                  <a:lnTo>
                    <a:pt x="193559" y="481708"/>
                  </a:lnTo>
                  <a:lnTo>
                    <a:pt x="217354" y="482707"/>
                  </a:lnTo>
                  <a:lnTo>
                    <a:pt x="231105" y="482499"/>
                  </a:lnTo>
                  <a:lnTo>
                    <a:pt x="269353" y="479378"/>
                  </a:lnTo>
                  <a:lnTo>
                    <a:pt x="311362" y="471367"/>
                  </a:lnTo>
                  <a:lnTo>
                    <a:pt x="349371" y="458373"/>
                  </a:lnTo>
                  <a:lnTo>
                    <a:pt x="358030" y="453378"/>
                  </a:lnTo>
                  <a:lnTo>
                    <a:pt x="349486" y="426039"/>
                  </a:lnTo>
                  <a:lnTo>
                    <a:pt x="224694" y="426039"/>
                  </a:lnTo>
                  <a:lnTo>
                    <a:pt x="205665" y="425206"/>
                  </a:lnTo>
                  <a:lnTo>
                    <a:pt x="156351" y="412699"/>
                  </a:lnTo>
                  <a:lnTo>
                    <a:pt x="118093" y="386518"/>
                  </a:lnTo>
                  <a:lnTo>
                    <a:pt x="90503" y="348278"/>
                  </a:lnTo>
                  <a:lnTo>
                    <a:pt x="74114" y="299232"/>
                  </a:lnTo>
                  <a:lnTo>
                    <a:pt x="68668" y="241353"/>
                  </a:lnTo>
                  <a:lnTo>
                    <a:pt x="69356" y="220543"/>
                  </a:lnTo>
                  <a:lnTo>
                    <a:pt x="74861" y="182035"/>
                  </a:lnTo>
                  <a:lnTo>
                    <a:pt x="92929" y="132594"/>
                  </a:lnTo>
                  <a:lnTo>
                    <a:pt x="121176" y="94711"/>
                  </a:lnTo>
                  <a:lnTo>
                    <a:pt x="158686" y="69338"/>
                  </a:lnTo>
                  <a:lnTo>
                    <a:pt x="204063" y="57461"/>
                  </a:lnTo>
                  <a:lnTo>
                    <a:pt x="220694" y="56668"/>
                  </a:lnTo>
                  <a:lnTo>
                    <a:pt x="345756" y="56668"/>
                  </a:lnTo>
                  <a:lnTo>
                    <a:pt x="354701" y="31999"/>
                  </a:lnTo>
                  <a:lnTo>
                    <a:pt x="312032" y="13329"/>
                  </a:lnTo>
                  <a:lnTo>
                    <a:pt x="271010" y="3997"/>
                  </a:lnTo>
                  <a:lnTo>
                    <a:pt x="231959" y="249"/>
                  </a:lnTo>
                  <a:lnTo>
                    <a:pt x="217354" y="0"/>
                  </a:lnTo>
                  <a:close/>
                </a:path>
                <a:path extrusionOk="0" h="483234" w="358140">
                  <a:moveTo>
                    <a:pt x="341361" y="400040"/>
                  </a:moveTo>
                  <a:lnTo>
                    <a:pt x="297697" y="416699"/>
                  </a:lnTo>
                  <a:lnTo>
                    <a:pt x="245754" y="425456"/>
                  </a:lnTo>
                  <a:lnTo>
                    <a:pt x="224694" y="426039"/>
                  </a:lnTo>
                  <a:lnTo>
                    <a:pt x="349486" y="426039"/>
                  </a:lnTo>
                  <a:lnTo>
                    <a:pt x="341361" y="400040"/>
                  </a:lnTo>
                  <a:close/>
                </a:path>
                <a:path extrusionOk="0" h="483234" w="358140">
                  <a:moveTo>
                    <a:pt x="345756" y="56668"/>
                  </a:moveTo>
                  <a:lnTo>
                    <a:pt x="220694" y="56668"/>
                  </a:lnTo>
                  <a:lnTo>
                    <a:pt x="230568" y="56855"/>
                  </a:lnTo>
                  <a:lnTo>
                    <a:pt x="240192" y="57415"/>
                  </a:lnTo>
                  <a:lnTo>
                    <a:pt x="284005" y="65108"/>
                  </a:lnTo>
                  <a:lnTo>
                    <a:pt x="325581" y="79788"/>
                  </a:lnTo>
                  <a:lnTo>
                    <a:pt x="335361" y="85337"/>
                  </a:lnTo>
                  <a:lnTo>
                    <a:pt x="345756" y="56668"/>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105" name="Google Shape;105;p4"/>
            <p:cNvSpPr/>
            <p:nvPr/>
          </p:nvSpPr>
          <p:spPr>
            <a:xfrm>
              <a:off x="5454141" y="4668891"/>
              <a:ext cx="196469" cy="210337"/>
            </a:xfrm>
            <a:custGeom>
              <a:rect b="b" l="l" r="r" t="t"/>
              <a:pathLst>
                <a:path extrusionOk="0" h="462279" w="431800">
                  <a:moveTo>
                    <a:pt x="245343" y="0"/>
                  </a:moveTo>
                  <a:lnTo>
                    <a:pt x="186004" y="0"/>
                  </a:lnTo>
                  <a:lnTo>
                    <a:pt x="174135" y="25059"/>
                  </a:lnTo>
                  <a:lnTo>
                    <a:pt x="151133" y="75559"/>
                  </a:lnTo>
                  <a:lnTo>
                    <a:pt x="128984" y="126815"/>
                  </a:lnTo>
                  <a:lnTo>
                    <a:pt x="106818" y="180322"/>
                  </a:lnTo>
                  <a:lnTo>
                    <a:pt x="84436" y="236410"/>
                  </a:lnTo>
                  <a:lnTo>
                    <a:pt x="61599" y="295586"/>
                  </a:lnTo>
                  <a:lnTo>
                    <a:pt x="38082" y="358321"/>
                  </a:lnTo>
                  <a:lnTo>
                    <a:pt x="13120" y="426058"/>
                  </a:lnTo>
                  <a:lnTo>
                    <a:pt x="0" y="462038"/>
                  </a:lnTo>
                  <a:lnTo>
                    <a:pt x="67338" y="462038"/>
                  </a:lnTo>
                  <a:lnTo>
                    <a:pt x="109336" y="343361"/>
                  </a:lnTo>
                  <a:lnTo>
                    <a:pt x="387706" y="343361"/>
                  </a:lnTo>
                  <a:lnTo>
                    <a:pt x="381370" y="326356"/>
                  </a:lnTo>
                  <a:lnTo>
                    <a:pt x="369757" y="295586"/>
                  </a:lnTo>
                  <a:lnTo>
                    <a:pt x="367883" y="290692"/>
                  </a:lnTo>
                  <a:lnTo>
                    <a:pt x="128006" y="290692"/>
                  </a:lnTo>
                  <a:lnTo>
                    <a:pt x="138358" y="261650"/>
                  </a:lnTo>
                  <a:lnTo>
                    <a:pt x="159199" y="205308"/>
                  </a:lnTo>
                  <a:lnTo>
                    <a:pt x="180325" y="151259"/>
                  </a:lnTo>
                  <a:lnTo>
                    <a:pt x="202491" y="99251"/>
                  </a:lnTo>
                  <a:lnTo>
                    <a:pt x="214014" y="73997"/>
                  </a:lnTo>
                  <a:lnTo>
                    <a:pt x="279528" y="73997"/>
                  </a:lnTo>
                  <a:lnTo>
                    <a:pt x="268854" y="50245"/>
                  </a:lnTo>
                  <a:lnTo>
                    <a:pt x="257224" y="25059"/>
                  </a:lnTo>
                  <a:lnTo>
                    <a:pt x="245343" y="0"/>
                  </a:lnTo>
                  <a:close/>
                </a:path>
                <a:path extrusionOk="0" h="462279" w="431800">
                  <a:moveTo>
                    <a:pt x="387706" y="343361"/>
                  </a:moveTo>
                  <a:lnTo>
                    <a:pt x="318691" y="343361"/>
                  </a:lnTo>
                  <a:lnTo>
                    <a:pt x="323982" y="358321"/>
                  </a:lnTo>
                  <a:lnTo>
                    <a:pt x="329191" y="373199"/>
                  </a:lnTo>
                  <a:lnTo>
                    <a:pt x="334317" y="387993"/>
                  </a:lnTo>
                  <a:lnTo>
                    <a:pt x="339361" y="402699"/>
                  </a:lnTo>
                  <a:lnTo>
                    <a:pt x="344444" y="417410"/>
                  </a:lnTo>
                  <a:lnTo>
                    <a:pt x="349692" y="432204"/>
                  </a:lnTo>
                  <a:lnTo>
                    <a:pt x="355106" y="447079"/>
                  </a:lnTo>
                  <a:lnTo>
                    <a:pt x="360690" y="462038"/>
                  </a:lnTo>
                  <a:lnTo>
                    <a:pt x="431369" y="462038"/>
                  </a:lnTo>
                  <a:lnTo>
                    <a:pt x="418242" y="426058"/>
                  </a:lnTo>
                  <a:lnTo>
                    <a:pt x="405533" y="391452"/>
                  </a:lnTo>
                  <a:lnTo>
                    <a:pt x="393242" y="358218"/>
                  </a:lnTo>
                  <a:lnTo>
                    <a:pt x="387706" y="343361"/>
                  </a:lnTo>
                  <a:close/>
                </a:path>
                <a:path extrusionOk="0" h="462279" w="431800">
                  <a:moveTo>
                    <a:pt x="279528" y="73997"/>
                  </a:moveTo>
                  <a:lnTo>
                    <a:pt x="214014" y="73997"/>
                  </a:lnTo>
                  <a:lnTo>
                    <a:pt x="225238" y="99272"/>
                  </a:lnTo>
                  <a:lnTo>
                    <a:pt x="236259" y="125089"/>
                  </a:lnTo>
                  <a:lnTo>
                    <a:pt x="257688" y="178340"/>
                  </a:lnTo>
                  <a:lnTo>
                    <a:pt x="278768" y="233597"/>
                  </a:lnTo>
                  <a:lnTo>
                    <a:pt x="300022" y="290692"/>
                  </a:lnTo>
                  <a:lnTo>
                    <a:pt x="367883" y="290692"/>
                  </a:lnTo>
                  <a:lnTo>
                    <a:pt x="346920" y="236410"/>
                  </a:lnTo>
                  <a:lnTo>
                    <a:pt x="324544" y="180322"/>
                  </a:lnTo>
                  <a:lnTo>
                    <a:pt x="302374" y="126815"/>
                  </a:lnTo>
                  <a:lnTo>
                    <a:pt x="280230" y="75559"/>
                  </a:lnTo>
                  <a:lnTo>
                    <a:pt x="279528" y="73997"/>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106" name="Google Shape;106;p4"/>
            <p:cNvSpPr/>
            <p:nvPr/>
          </p:nvSpPr>
          <p:spPr>
            <a:xfrm>
              <a:off x="5680044" y="4668890"/>
              <a:ext cx="168732" cy="210337"/>
            </a:xfrm>
            <a:custGeom>
              <a:rect b="b" l="l" r="r" t="t"/>
              <a:pathLst>
                <a:path extrusionOk="0" h="462279" w="370840">
                  <a:moveTo>
                    <a:pt x="51328" y="0"/>
                  </a:moveTo>
                  <a:lnTo>
                    <a:pt x="0" y="0"/>
                  </a:lnTo>
                  <a:lnTo>
                    <a:pt x="0" y="462038"/>
                  </a:lnTo>
                  <a:lnTo>
                    <a:pt x="63338" y="462038"/>
                  </a:lnTo>
                  <a:lnTo>
                    <a:pt x="63338" y="101337"/>
                  </a:lnTo>
                  <a:lnTo>
                    <a:pt x="137168" y="101337"/>
                  </a:lnTo>
                  <a:lnTo>
                    <a:pt x="100778" y="56192"/>
                  </a:lnTo>
                  <a:lnTo>
                    <a:pt x="67272" y="17357"/>
                  </a:lnTo>
                  <a:lnTo>
                    <a:pt x="51328" y="0"/>
                  </a:lnTo>
                  <a:close/>
                </a:path>
                <a:path extrusionOk="0" h="462279" w="370840">
                  <a:moveTo>
                    <a:pt x="137168" y="101337"/>
                  </a:moveTo>
                  <a:lnTo>
                    <a:pt x="63338" y="101337"/>
                  </a:lnTo>
                  <a:lnTo>
                    <a:pt x="72873" y="112424"/>
                  </a:lnTo>
                  <a:lnTo>
                    <a:pt x="82832" y="124341"/>
                  </a:lnTo>
                  <a:lnTo>
                    <a:pt x="115090" y="164907"/>
                  </a:lnTo>
                  <a:lnTo>
                    <a:pt x="149346" y="210349"/>
                  </a:lnTo>
                  <a:lnTo>
                    <a:pt x="172761" y="242602"/>
                  </a:lnTo>
                  <a:lnTo>
                    <a:pt x="196350" y="276033"/>
                  </a:lnTo>
                  <a:lnTo>
                    <a:pt x="219598" y="309777"/>
                  </a:lnTo>
                  <a:lnTo>
                    <a:pt x="242013" y="343026"/>
                  </a:lnTo>
                  <a:lnTo>
                    <a:pt x="263270" y="375451"/>
                  </a:lnTo>
                  <a:lnTo>
                    <a:pt x="292257" y="421661"/>
                  </a:lnTo>
                  <a:lnTo>
                    <a:pt x="316691" y="462038"/>
                  </a:lnTo>
                  <a:lnTo>
                    <a:pt x="370700" y="462038"/>
                  </a:lnTo>
                  <a:lnTo>
                    <a:pt x="370700" y="342031"/>
                  </a:lnTo>
                  <a:lnTo>
                    <a:pt x="307362" y="342031"/>
                  </a:lnTo>
                  <a:lnTo>
                    <a:pt x="296087" y="323738"/>
                  </a:lnTo>
                  <a:lnTo>
                    <a:pt x="269916" y="283403"/>
                  </a:lnTo>
                  <a:lnTo>
                    <a:pt x="239266" y="238581"/>
                  </a:lnTo>
                  <a:lnTo>
                    <a:pt x="206263" y="192406"/>
                  </a:lnTo>
                  <a:lnTo>
                    <a:pt x="171468" y="145678"/>
                  </a:lnTo>
                  <a:lnTo>
                    <a:pt x="153840" y="122678"/>
                  </a:lnTo>
                  <a:lnTo>
                    <a:pt x="137168" y="101337"/>
                  </a:lnTo>
                  <a:close/>
                </a:path>
                <a:path extrusionOk="0" h="462279" w="370840">
                  <a:moveTo>
                    <a:pt x="370700" y="0"/>
                  </a:moveTo>
                  <a:lnTo>
                    <a:pt x="307362" y="0"/>
                  </a:lnTo>
                  <a:lnTo>
                    <a:pt x="307362" y="342031"/>
                  </a:lnTo>
                  <a:lnTo>
                    <a:pt x="370700" y="342031"/>
                  </a:lnTo>
                  <a:lnTo>
                    <a:pt x="37070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107" name="Google Shape;107;p4"/>
            <p:cNvSpPr/>
            <p:nvPr/>
          </p:nvSpPr>
          <p:spPr>
            <a:xfrm>
              <a:off x="6139125" y="4668890"/>
              <a:ext cx="168732" cy="210337"/>
            </a:xfrm>
            <a:custGeom>
              <a:rect b="b" l="l" r="r" t="t"/>
              <a:pathLst>
                <a:path extrusionOk="0" h="462279" w="370840">
                  <a:moveTo>
                    <a:pt x="51338" y="0"/>
                  </a:moveTo>
                  <a:lnTo>
                    <a:pt x="0" y="0"/>
                  </a:lnTo>
                  <a:lnTo>
                    <a:pt x="0" y="462038"/>
                  </a:lnTo>
                  <a:lnTo>
                    <a:pt x="63338" y="462038"/>
                  </a:lnTo>
                  <a:lnTo>
                    <a:pt x="63338" y="101337"/>
                  </a:lnTo>
                  <a:lnTo>
                    <a:pt x="137181" y="101337"/>
                  </a:lnTo>
                  <a:lnTo>
                    <a:pt x="100788" y="56192"/>
                  </a:lnTo>
                  <a:lnTo>
                    <a:pt x="67282" y="17357"/>
                  </a:lnTo>
                  <a:lnTo>
                    <a:pt x="51338" y="0"/>
                  </a:lnTo>
                  <a:close/>
                </a:path>
                <a:path extrusionOk="0" h="462279" w="370840">
                  <a:moveTo>
                    <a:pt x="137181" y="101337"/>
                  </a:moveTo>
                  <a:lnTo>
                    <a:pt x="63338" y="101337"/>
                  </a:lnTo>
                  <a:lnTo>
                    <a:pt x="72879" y="112424"/>
                  </a:lnTo>
                  <a:lnTo>
                    <a:pt x="82840" y="124341"/>
                  </a:lnTo>
                  <a:lnTo>
                    <a:pt x="115096" y="164907"/>
                  </a:lnTo>
                  <a:lnTo>
                    <a:pt x="149356" y="210349"/>
                  </a:lnTo>
                  <a:lnTo>
                    <a:pt x="172768" y="242602"/>
                  </a:lnTo>
                  <a:lnTo>
                    <a:pt x="196360" y="276033"/>
                  </a:lnTo>
                  <a:lnTo>
                    <a:pt x="219608" y="309777"/>
                  </a:lnTo>
                  <a:lnTo>
                    <a:pt x="242024" y="343026"/>
                  </a:lnTo>
                  <a:lnTo>
                    <a:pt x="263281" y="375451"/>
                  </a:lnTo>
                  <a:lnTo>
                    <a:pt x="292266" y="421661"/>
                  </a:lnTo>
                  <a:lnTo>
                    <a:pt x="316702" y="462038"/>
                  </a:lnTo>
                  <a:lnTo>
                    <a:pt x="370711" y="462038"/>
                  </a:lnTo>
                  <a:lnTo>
                    <a:pt x="370711" y="342031"/>
                  </a:lnTo>
                  <a:lnTo>
                    <a:pt x="307372" y="342031"/>
                  </a:lnTo>
                  <a:lnTo>
                    <a:pt x="296093" y="323738"/>
                  </a:lnTo>
                  <a:lnTo>
                    <a:pt x="269925" y="283403"/>
                  </a:lnTo>
                  <a:lnTo>
                    <a:pt x="239277" y="238581"/>
                  </a:lnTo>
                  <a:lnTo>
                    <a:pt x="206273" y="192406"/>
                  </a:lnTo>
                  <a:lnTo>
                    <a:pt x="171476" y="145678"/>
                  </a:lnTo>
                  <a:lnTo>
                    <a:pt x="153851" y="122678"/>
                  </a:lnTo>
                  <a:lnTo>
                    <a:pt x="137181" y="101337"/>
                  </a:lnTo>
                  <a:close/>
                </a:path>
                <a:path extrusionOk="0" h="462279" w="370840">
                  <a:moveTo>
                    <a:pt x="370711" y="0"/>
                  </a:moveTo>
                  <a:lnTo>
                    <a:pt x="307372" y="0"/>
                  </a:lnTo>
                  <a:lnTo>
                    <a:pt x="307372" y="342031"/>
                  </a:lnTo>
                  <a:lnTo>
                    <a:pt x="370711" y="342031"/>
                  </a:lnTo>
                  <a:lnTo>
                    <a:pt x="370711"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108" name="Google Shape;108;p4"/>
            <p:cNvSpPr/>
            <p:nvPr/>
          </p:nvSpPr>
          <p:spPr>
            <a:xfrm>
              <a:off x="6375798" y="4668891"/>
              <a:ext cx="0" cy="210337"/>
            </a:xfrm>
            <a:custGeom>
              <a:rect b="b" l="l" r="r" t="t"/>
              <a:pathLst>
                <a:path extrusionOk="0" h="462279" w="120000">
                  <a:moveTo>
                    <a:pt x="0" y="0"/>
                  </a:moveTo>
                  <a:lnTo>
                    <a:pt x="0" y="462038"/>
                  </a:lnTo>
                </a:path>
              </a:pathLst>
            </a:custGeom>
            <a:solidFill>
              <a:srgbClr val="FFFFFF"/>
            </a:solidFill>
            <a:ln cap="flat" cmpd="sng" w="285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109" name="Google Shape;109;p4"/>
            <p:cNvSpPr/>
            <p:nvPr/>
          </p:nvSpPr>
          <p:spPr>
            <a:xfrm>
              <a:off x="6435378" y="4664038"/>
              <a:ext cx="162954" cy="219871"/>
            </a:xfrm>
            <a:custGeom>
              <a:rect b="b" l="l" r="r" t="t"/>
              <a:pathLst>
                <a:path extrusionOk="0" h="483234" w="358140">
                  <a:moveTo>
                    <a:pt x="217354" y="0"/>
                  </a:moveTo>
                  <a:lnTo>
                    <a:pt x="174504" y="3999"/>
                  </a:lnTo>
                  <a:lnTo>
                    <a:pt x="133994" y="15999"/>
                  </a:lnTo>
                  <a:lnTo>
                    <a:pt x="97010" y="35665"/>
                  </a:lnTo>
                  <a:lnTo>
                    <a:pt x="64668" y="62668"/>
                  </a:lnTo>
                  <a:lnTo>
                    <a:pt x="37833" y="96923"/>
                  </a:lnTo>
                  <a:lnTo>
                    <a:pt x="17329" y="138341"/>
                  </a:lnTo>
                  <a:lnTo>
                    <a:pt x="4333" y="186596"/>
                  </a:lnTo>
                  <a:lnTo>
                    <a:pt x="0" y="241353"/>
                  </a:lnTo>
                  <a:lnTo>
                    <a:pt x="979" y="269524"/>
                  </a:lnTo>
                  <a:lnTo>
                    <a:pt x="8812" y="320867"/>
                  </a:lnTo>
                  <a:lnTo>
                    <a:pt x="24308" y="365511"/>
                  </a:lnTo>
                  <a:lnTo>
                    <a:pt x="46481" y="403348"/>
                  </a:lnTo>
                  <a:lnTo>
                    <a:pt x="75044" y="434268"/>
                  </a:lnTo>
                  <a:lnTo>
                    <a:pt x="109381" y="457769"/>
                  </a:lnTo>
                  <a:lnTo>
                    <a:pt x="149220" y="473709"/>
                  </a:lnTo>
                  <a:lnTo>
                    <a:pt x="193559" y="481708"/>
                  </a:lnTo>
                  <a:lnTo>
                    <a:pt x="217354" y="482707"/>
                  </a:lnTo>
                  <a:lnTo>
                    <a:pt x="231105" y="482499"/>
                  </a:lnTo>
                  <a:lnTo>
                    <a:pt x="269363" y="479378"/>
                  </a:lnTo>
                  <a:lnTo>
                    <a:pt x="311362" y="471367"/>
                  </a:lnTo>
                  <a:lnTo>
                    <a:pt x="349371" y="458373"/>
                  </a:lnTo>
                  <a:lnTo>
                    <a:pt x="358030" y="453378"/>
                  </a:lnTo>
                  <a:lnTo>
                    <a:pt x="349486" y="426039"/>
                  </a:lnTo>
                  <a:lnTo>
                    <a:pt x="224694" y="426039"/>
                  </a:lnTo>
                  <a:lnTo>
                    <a:pt x="205670" y="425206"/>
                  </a:lnTo>
                  <a:lnTo>
                    <a:pt x="156351" y="412699"/>
                  </a:lnTo>
                  <a:lnTo>
                    <a:pt x="118084" y="386518"/>
                  </a:lnTo>
                  <a:lnTo>
                    <a:pt x="90506" y="348278"/>
                  </a:lnTo>
                  <a:lnTo>
                    <a:pt x="74110" y="299232"/>
                  </a:lnTo>
                  <a:lnTo>
                    <a:pt x="68668" y="241353"/>
                  </a:lnTo>
                  <a:lnTo>
                    <a:pt x="69356" y="220543"/>
                  </a:lnTo>
                  <a:lnTo>
                    <a:pt x="74861" y="182035"/>
                  </a:lnTo>
                  <a:lnTo>
                    <a:pt x="92925" y="132594"/>
                  </a:lnTo>
                  <a:lnTo>
                    <a:pt x="121181" y="94711"/>
                  </a:lnTo>
                  <a:lnTo>
                    <a:pt x="158686" y="69338"/>
                  </a:lnTo>
                  <a:lnTo>
                    <a:pt x="204066" y="57461"/>
                  </a:lnTo>
                  <a:lnTo>
                    <a:pt x="220694" y="56668"/>
                  </a:lnTo>
                  <a:lnTo>
                    <a:pt x="345761" y="56668"/>
                  </a:lnTo>
                  <a:lnTo>
                    <a:pt x="354701" y="31999"/>
                  </a:lnTo>
                  <a:lnTo>
                    <a:pt x="312032" y="13329"/>
                  </a:lnTo>
                  <a:lnTo>
                    <a:pt x="271010" y="3997"/>
                  </a:lnTo>
                  <a:lnTo>
                    <a:pt x="231957" y="249"/>
                  </a:lnTo>
                  <a:lnTo>
                    <a:pt x="217354" y="0"/>
                  </a:lnTo>
                  <a:close/>
                </a:path>
                <a:path extrusionOk="0" h="483234" w="358140">
                  <a:moveTo>
                    <a:pt x="341361" y="400040"/>
                  </a:moveTo>
                  <a:lnTo>
                    <a:pt x="297697" y="416699"/>
                  </a:lnTo>
                  <a:lnTo>
                    <a:pt x="245754" y="425456"/>
                  </a:lnTo>
                  <a:lnTo>
                    <a:pt x="224694" y="426039"/>
                  </a:lnTo>
                  <a:lnTo>
                    <a:pt x="349486" y="426039"/>
                  </a:lnTo>
                  <a:lnTo>
                    <a:pt x="341361" y="400040"/>
                  </a:lnTo>
                  <a:close/>
                </a:path>
                <a:path extrusionOk="0" h="483234" w="358140">
                  <a:moveTo>
                    <a:pt x="345761" y="56668"/>
                  </a:moveTo>
                  <a:lnTo>
                    <a:pt x="220694" y="56668"/>
                  </a:lnTo>
                  <a:lnTo>
                    <a:pt x="230566" y="56855"/>
                  </a:lnTo>
                  <a:lnTo>
                    <a:pt x="240189" y="57415"/>
                  </a:lnTo>
                  <a:lnTo>
                    <a:pt x="284005" y="65108"/>
                  </a:lnTo>
                  <a:lnTo>
                    <a:pt x="325581" y="79788"/>
                  </a:lnTo>
                  <a:lnTo>
                    <a:pt x="335371" y="85337"/>
                  </a:lnTo>
                  <a:lnTo>
                    <a:pt x="345761" y="56668"/>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110" name="Google Shape;110;p4"/>
            <p:cNvSpPr/>
            <p:nvPr/>
          </p:nvSpPr>
          <p:spPr>
            <a:xfrm>
              <a:off x="6609433" y="4668891"/>
              <a:ext cx="196469" cy="210337"/>
            </a:xfrm>
            <a:custGeom>
              <a:rect b="b" l="l" r="r" t="t"/>
              <a:pathLst>
                <a:path extrusionOk="0" h="462279" w="431800">
                  <a:moveTo>
                    <a:pt x="245343" y="0"/>
                  </a:moveTo>
                  <a:lnTo>
                    <a:pt x="186004" y="0"/>
                  </a:lnTo>
                  <a:lnTo>
                    <a:pt x="174130" y="25059"/>
                  </a:lnTo>
                  <a:lnTo>
                    <a:pt x="151132" y="75559"/>
                  </a:lnTo>
                  <a:lnTo>
                    <a:pt x="128984" y="126815"/>
                  </a:lnTo>
                  <a:lnTo>
                    <a:pt x="106818" y="180322"/>
                  </a:lnTo>
                  <a:lnTo>
                    <a:pt x="84436" y="236410"/>
                  </a:lnTo>
                  <a:lnTo>
                    <a:pt x="61599" y="295586"/>
                  </a:lnTo>
                  <a:lnTo>
                    <a:pt x="38078" y="358321"/>
                  </a:lnTo>
                  <a:lnTo>
                    <a:pt x="13119" y="426058"/>
                  </a:lnTo>
                  <a:lnTo>
                    <a:pt x="0" y="462038"/>
                  </a:lnTo>
                  <a:lnTo>
                    <a:pt x="67327" y="462038"/>
                  </a:lnTo>
                  <a:lnTo>
                    <a:pt x="109336" y="343361"/>
                  </a:lnTo>
                  <a:lnTo>
                    <a:pt x="387705" y="343361"/>
                  </a:lnTo>
                  <a:lnTo>
                    <a:pt x="381370" y="326356"/>
                  </a:lnTo>
                  <a:lnTo>
                    <a:pt x="369757" y="295586"/>
                  </a:lnTo>
                  <a:lnTo>
                    <a:pt x="367883" y="290692"/>
                  </a:lnTo>
                  <a:lnTo>
                    <a:pt x="128006" y="290692"/>
                  </a:lnTo>
                  <a:lnTo>
                    <a:pt x="138358" y="261650"/>
                  </a:lnTo>
                  <a:lnTo>
                    <a:pt x="159199" y="205308"/>
                  </a:lnTo>
                  <a:lnTo>
                    <a:pt x="180321" y="151259"/>
                  </a:lnTo>
                  <a:lnTo>
                    <a:pt x="202490" y="99251"/>
                  </a:lnTo>
                  <a:lnTo>
                    <a:pt x="214014" y="73997"/>
                  </a:lnTo>
                  <a:lnTo>
                    <a:pt x="279524" y="73997"/>
                  </a:lnTo>
                  <a:lnTo>
                    <a:pt x="268850" y="50245"/>
                  </a:lnTo>
                  <a:lnTo>
                    <a:pt x="257223" y="25059"/>
                  </a:lnTo>
                  <a:lnTo>
                    <a:pt x="245343" y="0"/>
                  </a:lnTo>
                  <a:close/>
                </a:path>
                <a:path extrusionOk="0" h="462279" w="431800">
                  <a:moveTo>
                    <a:pt x="387705" y="343361"/>
                  </a:moveTo>
                  <a:lnTo>
                    <a:pt x="318691" y="343361"/>
                  </a:lnTo>
                  <a:lnTo>
                    <a:pt x="323982" y="358321"/>
                  </a:lnTo>
                  <a:lnTo>
                    <a:pt x="329191" y="373199"/>
                  </a:lnTo>
                  <a:lnTo>
                    <a:pt x="334317" y="387993"/>
                  </a:lnTo>
                  <a:lnTo>
                    <a:pt x="339361" y="402699"/>
                  </a:lnTo>
                  <a:lnTo>
                    <a:pt x="344444" y="417410"/>
                  </a:lnTo>
                  <a:lnTo>
                    <a:pt x="349692" y="432204"/>
                  </a:lnTo>
                  <a:lnTo>
                    <a:pt x="355106" y="447079"/>
                  </a:lnTo>
                  <a:lnTo>
                    <a:pt x="360690" y="462038"/>
                  </a:lnTo>
                  <a:lnTo>
                    <a:pt x="431369" y="462038"/>
                  </a:lnTo>
                  <a:lnTo>
                    <a:pt x="418238" y="426058"/>
                  </a:lnTo>
                  <a:lnTo>
                    <a:pt x="405529" y="391452"/>
                  </a:lnTo>
                  <a:lnTo>
                    <a:pt x="393240" y="358218"/>
                  </a:lnTo>
                  <a:lnTo>
                    <a:pt x="387705" y="343361"/>
                  </a:lnTo>
                  <a:close/>
                </a:path>
                <a:path extrusionOk="0" h="462279" w="431800">
                  <a:moveTo>
                    <a:pt x="279524" y="73997"/>
                  </a:moveTo>
                  <a:lnTo>
                    <a:pt x="214014" y="73997"/>
                  </a:lnTo>
                  <a:lnTo>
                    <a:pt x="225238" y="99272"/>
                  </a:lnTo>
                  <a:lnTo>
                    <a:pt x="236258" y="125089"/>
                  </a:lnTo>
                  <a:lnTo>
                    <a:pt x="257678" y="178340"/>
                  </a:lnTo>
                  <a:lnTo>
                    <a:pt x="278767" y="233597"/>
                  </a:lnTo>
                  <a:lnTo>
                    <a:pt x="300022" y="290692"/>
                  </a:lnTo>
                  <a:lnTo>
                    <a:pt x="367883" y="290692"/>
                  </a:lnTo>
                  <a:lnTo>
                    <a:pt x="346916" y="236410"/>
                  </a:lnTo>
                  <a:lnTo>
                    <a:pt x="324540" y="180322"/>
                  </a:lnTo>
                  <a:lnTo>
                    <a:pt x="302374" y="126815"/>
                  </a:lnTo>
                  <a:lnTo>
                    <a:pt x="280226" y="75559"/>
                  </a:lnTo>
                  <a:lnTo>
                    <a:pt x="279524" y="73997"/>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111" name="Google Shape;111;p4"/>
            <p:cNvSpPr/>
            <p:nvPr/>
          </p:nvSpPr>
          <p:spPr>
            <a:xfrm>
              <a:off x="6835333" y="4866882"/>
              <a:ext cx="126549" cy="0"/>
            </a:xfrm>
            <a:custGeom>
              <a:rect b="b" l="l" r="r" t="t"/>
              <a:pathLst>
                <a:path extrusionOk="0" h="120000" w="278130">
                  <a:moveTo>
                    <a:pt x="0" y="0"/>
                  </a:moveTo>
                  <a:lnTo>
                    <a:pt x="278022" y="0"/>
                  </a:lnTo>
                </a:path>
              </a:pathLst>
            </a:custGeom>
            <a:solidFill>
              <a:srgbClr val="FFFFFF"/>
            </a:solidFill>
            <a:ln cap="flat" cmpd="sng" w="285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112" name="Google Shape;112;p4"/>
            <p:cNvSpPr/>
            <p:nvPr/>
          </p:nvSpPr>
          <p:spPr>
            <a:xfrm>
              <a:off x="6850040" y="4669055"/>
              <a:ext cx="0" cy="185490"/>
            </a:xfrm>
            <a:custGeom>
              <a:rect b="b" l="l" r="r" t="t"/>
              <a:pathLst>
                <a:path extrusionOk="0" h="407670" w="120000">
                  <a:moveTo>
                    <a:pt x="0" y="0"/>
                  </a:moveTo>
                  <a:lnTo>
                    <a:pt x="0" y="407670"/>
                  </a:lnTo>
                </a:path>
              </a:pathLst>
            </a:custGeom>
            <a:solidFill>
              <a:srgbClr val="FFFFFF"/>
            </a:solidFill>
            <a:ln cap="flat" cmpd="sng" w="285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113" name="Google Shape;113;p4"/>
            <p:cNvSpPr/>
            <p:nvPr/>
          </p:nvSpPr>
          <p:spPr>
            <a:xfrm>
              <a:off x="5923993" y="4703912"/>
              <a:ext cx="140129" cy="140129"/>
            </a:xfrm>
            <a:custGeom>
              <a:rect b="b" l="l" r="r" t="t"/>
              <a:pathLst>
                <a:path extrusionOk="0" h="307975" w="307975">
                  <a:moveTo>
                    <a:pt x="153681" y="0"/>
                  </a:moveTo>
                  <a:lnTo>
                    <a:pt x="105105" y="7833"/>
                  </a:lnTo>
                  <a:lnTo>
                    <a:pt x="62918" y="29648"/>
                  </a:lnTo>
                  <a:lnTo>
                    <a:pt x="29651" y="62914"/>
                  </a:lnTo>
                  <a:lnTo>
                    <a:pt x="7834" y="105101"/>
                  </a:lnTo>
                  <a:lnTo>
                    <a:pt x="0" y="153681"/>
                  </a:lnTo>
                  <a:lnTo>
                    <a:pt x="7834" y="202264"/>
                  </a:lnTo>
                  <a:lnTo>
                    <a:pt x="29651" y="244452"/>
                  </a:lnTo>
                  <a:lnTo>
                    <a:pt x="62918" y="277717"/>
                  </a:lnTo>
                  <a:lnTo>
                    <a:pt x="105105" y="299529"/>
                  </a:lnTo>
                  <a:lnTo>
                    <a:pt x="153681" y="307362"/>
                  </a:lnTo>
                  <a:lnTo>
                    <a:pt x="202256" y="299529"/>
                  </a:lnTo>
                  <a:lnTo>
                    <a:pt x="244443" y="277717"/>
                  </a:lnTo>
                  <a:lnTo>
                    <a:pt x="277711" y="244452"/>
                  </a:lnTo>
                  <a:lnTo>
                    <a:pt x="299527" y="202264"/>
                  </a:lnTo>
                  <a:lnTo>
                    <a:pt x="307362" y="153681"/>
                  </a:lnTo>
                  <a:lnTo>
                    <a:pt x="299527" y="105101"/>
                  </a:lnTo>
                  <a:lnTo>
                    <a:pt x="277711" y="62914"/>
                  </a:lnTo>
                  <a:lnTo>
                    <a:pt x="244443" y="29648"/>
                  </a:lnTo>
                  <a:lnTo>
                    <a:pt x="202256" y="7833"/>
                  </a:lnTo>
                  <a:lnTo>
                    <a:pt x="153681"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114" name="Google Shape;114;p4"/>
            <p:cNvSpPr/>
            <p:nvPr/>
          </p:nvSpPr>
          <p:spPr>
            <a:xfrm>
              <a:off x="5884117" y="4664038"/>
              <a:ext cx="219871" cy="219871"/>
            </a:xfrm>
            <a:custGeom>
              <a:rect b="b" l="l" r="r" t="t"/>
              <a:pathLst>
                <a:path extrusionOk="0" h="483234" w="483234">
                  <a:moveTo>
                    <a:pt x="241353" y="0"/>
                  </a:moveTo>
                  <a:lnTo>
                    <a:pt x="192710" y="4903"/>
                  </a:lnTo>
                  <a:lnTo>
                    <a:pt x="147404" y="18967"/>
                  </a:lnTo>
                  <a:lnTo>
                    <a:pt x="106406" y="41219"/>
                  </a:lnTo>
                  <a:lnTo>
                    <a:pt x="70687" y="70691"/>
                  </a:lnTo>
                  <a:lnTo>
                    <a:pt x="41217" y="106411"/>
                  </a:lnTo>
                  <a:lnTo>
                    <a:pt x="18965" y="147408"/>
                  </a:lnTo>
                  <a:lnTo>
                    <a:pt x="4903" y="192713"/>
                  </a:lnTo>
                  <a:lnTo>
                    <a:pt x="0" y="241353"/>
                  </a:lnTo>
                  <a:lnTo>
                    <a:pt x="4903" y="289994"/>
                  </a:lnTo>
                  <a:lnTo>
                    <a:pt x="18965" y="335299"/>
                  </a:lnTo>
                  <a:lnTo>
                    <a:pt x="41217" y="376296"/>
                  </a:lnTo>
                  <a:lnTo>
                    <a:pt x="70687" y="412016"/>
                  </a:lnTo>
                  <a:lnTo>
                    <a:pt x="106406" y="441487"/>
                  </a:lnTo>
                  <a:lnTo>
                    <a:pt x="147404" y="463740"/>
                  </a:lnTo>
                  <a:lnTo>
                    <a:pt x="192710" y="477804"/>
                  </a:lnTo>
                  <a:lnTo>
                    <a:pt x="241353" y="482707"/>
                  </a:lnTo>
                  <a:lnTo>
                    <a:pt x="289994" y="477804"/>
                  </a:lnTo>
                  <a:lnTo>
                    <a:pt x="335299" y="463740"/>
                  </a:lnTo>
                  <a:lnTo>
                    <a:pt x="376296" y="441487"/>
                  </a:lnTo>
                  <a:lnTo>
                    <a:pt x="397494" y="423997"/>
                  </a:lnTo>
                  <a:lnTo>
                    <a:pt x="241353" y="423997"/>
                  </a:lnTo>
                  <a:lnTo>
                    <a:pt x="192798" y="417474"/>
                  </a:lnTo>
                  <a:lnTo>
                    <a:pt x="149167" y="399064"/>
                  </a:lnTo>
                  <a:lnTo>
                    <a:pt x="112203" y="370508"/>
                  </a:lnTo>
                  <a:lnTo>
                    <a:pt x="83645" y="333544"/>
                  </a:lnTo>
                  <a:lnTo>
                    <a:pt x="65234" y="289913"/>
                  </a:lnTo>
                  <a:lnTo>
                    <a:pt x="58710" y="241353"/>
                  </a:lnTo>
                  <a:lnTo>
                    <a:pt x="65234" y="192801"/>
                  </a:lnTo>
                  <a:lnTo>
                    <a:pt x="83645" y="149172"/>
                  </a:lnTo>
                  <a:lnTo>
                    <a:pt x="112203" y="112207"/>
                  </a:lnTo>
                  <a:lnTo>
                    <a:pt x="149167" y="83647"/>
                  </a:lnTo>
                  <a:lnTo>
                    <a:pt x="192798" y="65234"/>
                  </a:lnTo>
                  <a:lnTo>
                    <a:pt x="241353" y="58710"/>
                  </a:lnTo>
                  <a:lnTo>
                    <a:pt x="397494" y="58710"/>
                  </a:lnTo>
                  <a:lnTo>
                    <a:pt x="376296" y="41219"/>
                  </a:lnTo>
                  <a:lnTo>
                    <a:pt x="335299" y="18967"/>
                  </a:lnTo>
                  <a:lnTo>
                    <a:pt x="289994" y="4903"/>
                  </a:lnTo>
                  <a:lnTo>
                    <a:pt x="241353" y="0"/>
                  </a:lnTo>
                  <a:close/>
                </a:path>
                <a:path extrusionOk="0" h="483234" w="483234">
                  <a:moveTo>
                    <a:pt x="397494" y="58710"/>
                  </a:moveTo>
                  <a:lnTo>
                    <a:pt x="241353" y="58710"/>
                  </a:lnTo>
                  <a:lnTo>
                    <a:pt x="289909" y="65234"/>
                  </a:lnTo>
                  <a:lnTo>
                    <a:pt x="333539" y="83647"/>
                  </a:lnTo>
                  <a:lnTo>
                    <a:pt x="370504" y="112207"/>
                  </a:lnTo>
                  <a:lnTo>
                    <a:pt x="399062" y="149172"/>
                  </a:lnTo>
                  <a:lnTo>
                    <a:pt x="417473" y="192801"/>
                  </a:lnTo>
                  <a:lnTo>
                    <a:pt x="423997" y="241353"/>
                  </a:lnTo>
                  <a:lnTo>
                    <a:pt x="417473" y="289913"/>
                  </a:lnTo>
                  <a:lnTo>
                    <a:pt x="399062" y="333544"/>
                  </a:lnTo>
                  <a:lnTo>
                    <a:pt x="370504" y="370508"/>
                  </a:lnTo>
                  <a:lnTo>
                    <a:pt x="333539" y="399064"/>
                  </a:lnTo>
                  <a:lnTo>
                    <a:pt x="289909" y="417474"/>
                  </a:lnTo>
                  <a:lnTo>
                    <a:pt x="241353" y="423997"/>
                  </a:lnTo>
                  <a:lnTo>
                    <a:pt x="397494" y="423997"/>
                  </a:lnTo>
                  <a:lnTo>
                    <a:pt x="441487" y="376296"/>
                  </a:lnTo>
                  <a:lnTo>
                    <a:pt x="463740" y="335299"/>
                  </a:lnTo>
                  <a:lnTo>
                    <a:pt x="477804" y="289994"/>
                  </a:lnTo>
                  <a:lnTo>
                    <a:pt x="482707" y="241353"/>
                  </a:lnTo>
                  <a:lnTo>
                    <a:pt x="477804" y="192713"/>
                  </a:lnTo>
                  <a:lnTo>
                    <a:pt x="463740" y="147408"/>
                  </a:lnTo>
                  <a:lnTo>
                    <a:pt x="441487" y="106411"/>
                  </a:lnTo>
                  <a:lnTo>
                    <a:pt x="412016" y="70691"/>
                  </a:lnTo>
                  <a:lnTo>
                    <a:pt x="397494" y="5871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grpSp>
          <p:nvGrpSpPr>
            <p:cNvPr id="115" name="Google Shape;115;p4"/>
            <p:cNvGrpSpPr/>
            <p:nvPr/>
          </p:nvGrpSpPr>
          <p:grpSpPr>
            <a:xfrm>
              <a:off x="7090747" y="4673430"/>
              <a:ext cx="201059" cy="201002"/>
              <a:chOff x="1277443" y="2921374"/>
              <a:chExt cx="383480" cy="383519"/>
            </a:xfrm>
          </p:grpSpPr>
          <p:sp>
            <p:nvSpPr>
              <p:cNvPr id="116" name="Google Shape;116;p4"/>
              <p:cNvSpPr/>
              <p:nvPr/>
            </p:nvSpPr>
            <p:spPr>
              <a:xfrm>
                <a:off x="1455530" y="3099502"/>
                <a:ext cx="27305" cy="27305"/>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117" name="Google Shape;117;p4"/>
              <p:cNvSpPr/>
              <p:nvPr/>
            </p:nvSpPr>
            <p:spPr>
              <a:xfrm>
                <a:off x="1455530" y="3010418"/>
                <a:ext cx="27305" cy="27305"/>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118" name="Google Shape;118;p4"/>
              <p:cNvSpPr/>
              <p:nvPr/>
            </p:nvSpPr>
            <p:spPr>
              <a:xfrm>
                <a:off x="1455530" y="2921374"/>
                <a:ext cx="27305" cy="27305"/>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119" name="Google Shape;119;p4"/>
              <p:cNvSpPr/>
              <p:nvPr/>
            </p:nvSpPr>
            <p:spPr>
              <a:xfrm>
                <a:off x="1455530" y="3188545"/>
                <a:ext cx="27305" cy="27305"/>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120" name="Google Shape;120;p4"/>
              <p:cNvSpPr/>
              <p:nvPr/>
            </p:nvSpPr>
            <p:spPr>
              <a:xfrm>
                <a:off x="1455530" y="3277589"/>
                <a:ext cx="27305" cy="27304"/>
              </a:xfrm>
              <a:custGeom>
                <a:rect b="b" l="l" r="r" t="t"/>
                <a:pathLst>
                  <a:path extrusionOk="0" h="27304"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121" name="Google Shape;121;p4"/>
              <p:cNvSpPr/>
              <p:nvPr/>
            </p:nvSpPr>
            <p:spPr>
              <a:xfrm>
                <a:off x="1366487" y="3099502"/>
                <a:ext cx="27305" cy="27305"/>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122" name="Google Shape;122;p4"/>
              <p:cNvSpPr/>
              <p:nvPr/>
            </p:nvSpPr>
            <p:spPr>
              <a:xfrm>
                <a:off x="1277443" y="3099502"/>
                <a:ext cx="27305" cy="27305"/>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123" name="Google Shape;123;p4"/>
              <p:cNvSpPr/>
              <p:nvPr/>
            </p:nvSpPr>
            <p:spPr>
              <a:xfrm>
                <a:off x="1544575" y="3099502"/>
                <a:ext cx="27305" cy="27305"/>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124" name="Google Shape;124;p4"/>
              <p:cNvSpPr/>
              <p:nvPr/>
            </p:nvSpPr>
            <p:spPr>
              <a:xfrm>
                <a:off x="1633618" y="3099502"/>
                <a:ext cx="27305" cy="27305"/>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grpSp>
      </p:grpSp>
      <p:sp>
        <p:nvSpPr>
          <p:cNvPr id="125" name="Google Shape;125;p4"/>
          <p:cNvSpPr txBox="1"/>
          <p:nvPr>
            <p:ph type="ctrTitle"/>
          </p:nvPr>
        </p:nvSpPr>
        <p:spPr>
          <a:xfrm>
            <a:off x="560620" y="1142477"/>
            <a:ext cx="7901400" cy="1407600"/>
          </a:xfrm>
          <a:prstGeom prst="rect">
            <a:avLst/>
          </a:prstGeom>
          <a:noFill/>
          <a:ln>
            <a:noFill/>
          </a:ln>
        </p:spPr>
        <p:txBody>
          <a:bodyPr anchorCtr="0" anchor="b" bIns="0" lIns="0" spcFirstLastPara="1" rIns="0" wrap="square" tIns="0">
            <a:noAutofit/>
          </a:bodyPr>
          <a:lstStyle>
            <a:lvl1pPr lvl="0" rtl="0">
              <a:lnSpc>
                <a:spcPct val="90000"/>
              </a:lnSpc>
              <a:spcBef>
                <a:spcPts val="0"/>
              </a:spcBef>
              <a:spcAft>
                <a:spcPts val="0"/>
              </a:spcAft>
              <a:buClr>
                <a:srgbClr val="FFFFFF"/>
              </a:buClr>
              <a:buSzPts val="4400"/>
              <a:buFont typeface="Calibri"/>
              <a:buNone/>
              <a:defRPr sz="4400">
                <a:solidFill>
                  <a:srgbClr val="FFF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6" name="Google Shape;126;p4"/>
          <p:cNvSpPr txBox="1"/>
          <p:nvPr>
            <p:ph idx="1" type="subTitle"/>
          </p:nvPr>
        </p:nvSpPr>
        <p:spPr>
          <a:xfrm>
            <a:off x="594300" y="2544501"/>
            <a:ext cx="5148000" cy="1038000"/>
          </a:xfrm>
          <a:prstGeom prst="rect">
            <a:avLst/>
          </a:prstGeom>
          <a:noFill/>
          <a:ln>
            <a:noFill/>
          </a:ln>
        </p:spPr>
        <p:txBody>
          <a:bodyPr anchorCtr="0" anchor="t" bIns="0" lIns="0" spcFirstLastPara="1" rIns="0" wrap="square" tIns="0">
            <a:noAutofit/>
          </a:bodyPr>
          <a:lstStyle>
            <a:lvl1pPr lvl="0" rtl="0">
              <a:lnSpc>
                <a:spcPct val="90000"/>
              </a:lnSpc>
              <a:spcBef>
                <a:spcPts val="800"/>
              </a:spcBef>
              <a:spcAft>
                <a:spcPts val="0"/>
              </a:spcAft>
              <a:buClr>
                <a:srgbClr val="FFFFFF"/>
              </a:buClr>
              <a:buSzPts val="1800"/>
              <a:buFont typeface="Ubuntu Light"/>
              <a:buNone/>
              <a:defRPr sz="1800">
                <a:solidFill>
                  <a:srgbClr val="FFFFFF"/>
                </a:solidFill>
                <a:latin typeface="Ubuntu Light"/>
                <a:ea typeface="Ubuntu Light"/>
                <a:cs typeface="Ubuntu Light"/>
                <a:sym typeface="Ubuntu Light"/>
              </a:defRPr>
            </a:lvl1pPr>
            <a:lvl2pPr lvl="1" rtl="0" algn="ctr">
              <a:lnSpc>
                <a:spcPct val="90000"/>
              </a:lnSpc>
              <a:spcBef>
                <a:spcPts val="1000"/>
              </a:spcBef>
              <a:spcAft>
                <a:spcPts val="0"/>
              </a:spcAft>
              <a:buClr>
                <a:schemeClr val="dk1"/>
              </a:buClr>
              <a:buSzPts val="1500"/>
              <a:buFont typeface="Ubuntu Light"/>
              <a:buNone/>
              <a:defRPr sz="1500">
                <a:latin typeface="Ubuntu Light"/>
                <a:ea typeface="Ubuntu Light"/>
                <a:cs typeface="Ubuntu Light"/>
                <a:sym typeface="Ubuntu Light"/>
              </a:defRPr>
            </a:lvl2pPr>
            <a:lvl3pPr lvl="2" rtl="0" algn="ctr">
              <a:lnSpc>
                <a:spcPct val="90000"/>
              </a:lnSpc>
              <a:spcBef>
                <a:spcPts val="1000"/>
              </a:spcBef>
              <a:spcAft>
                <a:spcPts val="0"/>
              </a:spcAft>
              <a:buClr>
                <a:schemeClr val="dk1"/>
              </a:buClr>
              <a:buSzPts val="1400"/>
              <a:buFont typeface="Ubuntu Light"/>
              <a:buNone/>
              <a:defRPr sz="1400">
                <a:latin typeface="Ubuntu Light"/>
                <a:ea typeface="Ubuntu Light"/>
                <a:cs typeface="Ubuntu Light"/>
                <a:sym typeface="Ubuntu Light"/>
              </a:defRPr>
            </a:lvl3pPr>
            <a:lvl4pPr lvl="3" rtl="0" algn="ctr">
              <a:lnSpc>
                <a:spcPct val="90000"/>
              </a:lnSpc>
              <a:spcBef>
                <a:spcPts val="1000"/>
              </a:spcBef>
              <a:spcAft>
                <a:spcPts val="0"/>
              </a:spcAft>
              <a:buClr>
                <a:schemeClr val="dk1"/>
              </a:buClr>
              <a:buSzPts val="1200"/>
              <a:buFont typeface="Ubuntu Light"/>
              <a:buNone/>
              <a:defRPr sz="1200">
                <a:latin typeface="Ubuntu Light"/>
                <a:ea typeface="Ubuntu Light"/>
                <a:cs typeface="Ubuntu Light"/>
                <a:sym typeface="Ubuntu Light"/>
              </a:defRPr>
            </a:lvl4pPr>
            <a:lvl5pPr lvl="4" rtl="0" algn="ctr">
              <a:lnSpc>
                <a:spcPct val="90000"/>
              </a:lnSpc>
              <a:spcBef>
                <a:spcPts val="1000"/>
              </a:spcBef>
              <a:spcAft>
                <a:spcPts val="0"/>
              </a:spcAft>
              <a:buClr>
                <a:schemeClr val="dk1"/>
              </a:buClr>
              <a:buSzPts val="1200"/>
              <a:buFont typeface="Ubuntu Light"/>
              <a:buNone/>
              <a:defRPr sz="1200">
                <a:latin typeface="Ubuntu Light"/>
                <a:ea typeface="Ubuntu Light"/>
                <a:cs typeface="Ubuntu Light"/>
                <a:sym typeface="Ubuntu Light"/>
              </a:defRPr>
            </a:lvl5pPr>
            <a:lvl6pPr lvl="5" rtl="0" algn="ctr">
              <a:lnSpc>
                <a:spcPct val="90000"/>
              </a:lnSpc>
              <a:spcBef>
                <a:spcPts val="1000"/>
              </a:spcBef>
              <a:spcAft>
                <a:spcPts val="0"/>
              </a:spcAft>
              <a:buClr>
                <a:schemeClr val="dk1"/>
              </a:buClr>
              <a:buSzPts val="1200"/>
              <a:buFont typeface="Ubuntu Light"/>
              <a:buNone/>
              <a:defRPr sz="1200">
                <a:latin typeface="Ubuntu Light"/>
                <a:ea typeface="Ubuntu Light"/>
                <a:cs typeface="Ubuntu Light"/>
                <a:sym typeface="Ubuntu Light"/>
              </a:defRPr>
            </a:lvl6pPr>
            <a:lvl7pPr lvl="6" rtl="0" algn="ctr">
              <a:lnSpc>
                <a:spcPct val="90000"/>
              </a:lnSpc>
              <a:spcBef>
                <a:spcPts val="1000"/>
              </a:spcBef>
              <a:spcAft>
                <a:spcPts val="0"/>
              </a:spcAft>
              <a:buClr>
                <a:schemeClr val="dk1"/>
              </a:buClr>
              <a:buSzPts val="1200"/>
              <a:buFont typeface="Ubuntu Light"/>
              <a:buNone/>
              <a:defRPr sz="1200">
                <a:latin typeface="Ubuntu Light"/>
                <a:ea typeface="Ubuntu Light"/>
                <a:cs typeface="Ubuntu Light"/>
                <a:sym typeface="Ubuntu Light"/>
              </a:defRPr>
            </a:lvl7pPr>
            <a:lvl8pPr lvl="7" rtl="0" algn="ctr">
              <a:lnSpc>
                <a:spcPct val="90000"/>
              </a:lnSpc>
              <a:spcBef>
                <a:spcPts val="1000"/>
              </a:spcBef>
              <a:spcAft>
                <a:spcPts val="0"/>
              </a:spcAft>
              <a:buClr>
                <a:schemeClr val="dk1"/>
              </a:buClr>
              <a:buSzPts val="1200"/>
              <a:buFont typeface="Ubuntu Light"/>
              <a:buNone/>
              <a:defRPr sz="1200">
                <a:latin typeface="Ubuntu Light"/>
                <a:ea typeface="Ubuntu Light"/>
                <a:cs typeface="Ubuntu Light"/>
                <a:sym typeface="Ubuntu Light"/>
              </a:defRPr>
            </a:lvl8pPr>
            <a:lvl9pPr lvl="8" rtl="0" algn="ctr">
              <a:lnSpc>
                <a:spcPct val="90000"/>
              </a:lnSpc>
              <a:spcBef>
                <a:spcPts val="1000"/>
              </a:spcBef>
              <a:spcAft>
                <a:spcPts val="1000"/>
              </a:spcAft>
              <a:buClr>
                <a:schemeClr val="dk1"/>
              </a:buClr>
              <a:buSzPts val="1200"/>
              <a:buFont typeface="Ubuntu Light"/>
              <a:buNone/>
              <a:defRPr sz="1200">
                <a:latin typeface="Ubuntu Light"/>
                <a:ea typeface="Ubuntu Light"/>
                <a:cs typeface="Ubuntu Light"/>
                <a:sym typeface="Ubuntu Light"/>
              </a:defRPr>
            </a:lvl9pPr>
          </a:lstStyle>
          <a:p/>
        </p:txBody>
      </p:sp>
      <p:sp>
        <p:nvSpPr>
          <p:cNvPr id="127" name="Google Shape;127;p4"/>
          <p:cNvSpPr txBox="1"/>
          <p:nvPr>
            <p:ph idx="2" type="subTitle"/>
          </p:nvPr>
        </p:nvSpPr>
        <p:spPr>
          <a:xfrm>
            <a:off x="594300" y="4336650"/>
            <a:ext cx="3480900" cy="572400"/>
          </a:xfrm>
          <a:prstGeom prst="rect">
            <a:avLst/>
          </a:prstGeom>
        </p:spPr>
        <p:txBody>
          <a:bodyPr anchorCtr="0" anchor="b" bIns="0" lIns="0" spcFirstLastPara="1" rIns="0" wrap="square" tIns="0">
            <a:noAutofit/>
          </a:bodyPr>
          <a:lstStyle>
            <a:lvl1pPr lvl="0" rtl="0">
              <a:spcBef>
                <a:spcPts val="800"/>
              </a:spcBef>
              <a:spcAft>
                <a:spcPts val="0"/>
              </a:spcAft>
              <a:buNone/>
              <a:defRPr sz="1000">
                <a:solidFill>
                  <a:schemeClr val="lt1"/>
                </a:solidFill>
                <a:latin typeface="Ubuntu Light"/>
                <a:ea typeface="Ubuntu Light"/>
                <a:cs typeface="Ubuntu Light"/>
                <a:sym typeface="Ubuntu Light"/>
              </a:defRPr>
            </a:lvl1pPr>
            <a:lvl2pPr lvl="1" rtl="0">
              <a:spcBef>
                <a:spcPts val="1000"/>
              </a:spcBef>
              <a:spcAft>
                <a:spcPts val="0"/>
              </a:spcAft>
              <a:buNone/>
              <a:defRPr>
                <a:solidFill>
                  <a:schemeClr val="lt1"/>
                </a:solidFill>
              </a:defRPr>
            </a:lvl2pPr>
            <a:lvl3pPr lvl="2" rtl="0">
              <a:spcBef>
                <a:spcPts val="1000"/>
              </a:spcBef>
              <a:spcAft>
                <a:spcPts val="0"/>
              </a:spcAft>
              <a:buNone/>
              <a:defRPr>
                <a:solidFill>
                  <a:schemeClr val="lt1"/>
                </a:solidFill>
              </a:defRPr>
            </a:lvl3pPr>
            <a:lvl4pPr lvl="3" rtl="0">
              <a:spcBef>
                <a:spcPts val="1000"/>
              </a:spcBef>
              <a:spcAft>
                <a:spcPts val="0"/>
              </a:spcAft>
              <a:buNone/>
              <a:defRPr>
                <a:solidFill>
                  <a:schemeClr val="lt1"/>
                </a:solidFill>
              </a:defRPr>
            </a:lvl4pPr>
            <a:lvl5pPr lvl="4" rtl="0">
              <a:spcBef>
                <a:spcPts val="1000"/>
              </a:spcBef>
              <a:spcAft>
                <a:spcPts val="0"/>
              </a:spcAft>
              <a:buNone/>
              <a:defRPr>
                <a:solidFill>
                  <a:schemeClr val="lt1"/>
                </a:solidFill>
              </a:defRPr>
            </a:lvl5pPr>
            <a:lvl6pPr lvl="5" rtl="0">
              <a:spcBef>
                <a:spcPts val="1000"/>
              </a:spcBef>
              <a:spcAft>
                <a:spcPts val="0"/>
              </a:spcAft>
              <a:buNone/>
              <a:defRPr>
                <a:solidFill>
                  <a:schemeClr val="lt1"/>
                </a:solidFill>
              </a:defRPr>
            </a:lvl6pPr>
            <a:lvl7pPr lvl="6" rtl="0">
              <a:spcBef>
                <a:spcPts val="1000"/>
              </a:spcBef>
              <a:spcAft>
                <a:spcPts val="0"/>
              </a:spcAft>
              <a:buNone/>
              <a:defRPr>
                <a:solidFill>
                  <a:schemeClr val="lt1"/>
                </a:solidFill>
              </a:defRPr>
            </a:lvl7pPr>
            <a:lvl8pPr lvl="7" rtl="0">
              <a:spcBef>
                <a:spcPts val="1000"/>
              </a:spcBef>
              <a:spcAft>
                <a:spcPts val="0"/>
              </a:spcAft>
              <a:buNone/>
              <a:defRPr>
                <a:solidFill>
                  <a:schemeClr val="lt1"/>
                </a:solidFill>
              </a:defRPr>
            </a:lvl8pPr>
            <a:lvl9pPr lvl="8" rtl="0">
              <a:spcBef>
                <a:spcPts val="1000"/>
              </a:spcBef>
              <a:spcAft>
                <a:spcPts val="1000"/>
              </a:spcAft>
              <a:buNone/>
              <a:defRPr>
                <a:solidFill>
                  <a:schemeClr val="lt1"/>
                </a:solidFill>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1 column 1">
  <p:cSld name="TITLE_AND_BODY_1">
    <p:spTree>
      <p:nvGrpSpPr>
        <p:cNvPr id="402" name="Shape 402"/>
        <p:cNvGrpSpPr/>
        <p:nvPr/>
      </p:nvGrpSpPr>
      <p:grpSpPr>
        <a:xfrm>
          <a:off x="0" y="0"/>
          <a:ext cx="0" cy="0"/>
          <a:chOff x="0" y="0"/>
          <a:chExt cx="0" cy="0"/>
        </a:xfrm>
      </p:grpSpPr>
      <p:sp>
        <p:nvSpPr>
          <p:cNvPr id="403" name="Google Shape;403;p31"/>
          <p:cNvSpPr txBox="1"/>
          <p:nvPr>
            <p:ph type="title"/>
          </p:nvPr>
        </p:nvSpPr>
        <p:spPr>
          <a:xfrm>
            <a:off x="381000" y="205978"/>
            <a:ext cx="8229600" cy="857400"/>
          </a:xfrm>
          <a:prstGeom prst="rect">
            <a:avLst/>
          </a:prstGeom>
          <a:noFill/>
          <a:ln>
            <a:noFill/>
          </a:ln>
        </p:spPr>
        <p:txBody>
          <a:bodyPr anchorCtr="0" anchor="t" bIns="34275" lIns="68575" spcFirstLastPara="1" rIns="68575" wrap="square" tIns="34275">
            <a:noAutofit/>
          </a:bodyPr>
          <a:lstStyle>
            <a:lvl1pPr lvl="0" rtl="0" algn="l">
              <a:spcBef>
                <a:spcPts val="0"/>
              </a:spcBef>
              <a:spcAft>
                <a:spcPts val="0"/>
              </a:spcAft>
              <a:buClr>
                <a:srgbClr val="772953"/>
              </a:buClr>
              <a:buSzPts val="2800"/>
              <a:buNone/>
              <a:defRPr>
                <a:solidFill>
                  <a:srgbClr val="772953"/>
                </a:solidFill>
              </a:defRPr>
            </a:lvl1pPr>
            <a:lvl2pPr lvl="1" rtl="0" algn="l">
              <a:spcBef>
                <a:spcPts val="0"/>
              </a:spcBef>
              <a:spcAft>
                <a:spcPts val="0"/>
              </a:spcAft>
              <a:buSzPts val="3600"/>
              <a:buNone/>
              <a:defRPr sz="3600">
                <a:solidFill>
                  <a:schemeClr val="dk1"/>
                </a:solidFill>
              </a:defRPr>
            </a:lvl2pPr>
            <a:lvl3pPr lvl="2" rtl="0" algn="l">
              <a:spcBef>
                <a:spcPts val="0"/>
              </a:spcBef>
              <a:spcAft>
                <a:spcPts val="0"/>
              </a:spcAft>
              <a:buSzPts val="3600"/>
              <a:buNone/>
              <a:defRPr sz="3600">
                <a:solidFill>
                  <a:schemeClr val="dk1"/>
                </a:solidFill>
              </a:defRPr>
            </a:lvl3pPr>
            <a:lvl4pPr lvl="3" rtl="0" algn="l">
              <a:spcBef>
                <a:spcPts val="0"/>
              </a:spcBef>
              <a:spcAft>
                <a:spcPts val="0"/>
              </a:spcAft>
              <a:buSzPts val="3600"/>
              <a:buNone/>
              <a:defRPr sz="3600">
                <a:solidFill>
                  <a:schemeClr val="dk1"/>
                </a:solidFill>
              </a:defRPr>
            </a:lvl4pPr>
            <a:lvl5pPr lvl="4" rtl="0" algn="l">
              <a:spcBef>
                <a:spcPts val="0"/>
              </a:spcBef>
              <a:spcAft>
                <a:spcPts val="0"/>
              </a:spcAft>
              <a:buSzPts val="3600"/>
              <a:buNone/>
              <a:defRPr sz="3600">
                <a:solidFill>
                  <a:schemeClr val="dk1"/>
                </a:solidFill>
              </a:defRPr>
            </a:lvl5pPr>
            <a:lvl6pPr lvl="5" rtl="0" algn="l">
              <a:spcBef>
                <a:spcPts val="0"/>
              </a:spcBef>
              <a:spcAft>
                <a:spcPts val="0"/>
              </a:spcAft>
              <a:buSzPts val="3600"/>
              <a:buNone/>
              <a:defRPr sz="3600">
                <a:solidFill>
                  <a:schemeClr val="dk1"/>
                </a:solidFill>
              </a:defRPr>
            </a:lvl6pPr>
            <a:lvl7pPr lvl="6" rtl="0" algn="l">
              <a:spcBef>
                <a:spcPts val="0"/>
              </a:spcBef>
              <a:spcAft>
                <a:spcPts val="0"/>
              </a:spcAft>
              <a:buSzPts val="3600"/>
              <a:buNone/>
              <a:defRPr sz="3600">
                <a:solidFill>
                  <a:schemeClr val="dk1"/>
                </a:solidFill>
              </a:defRPr>
            </a:lvl7pPr>
            <a:lvl8pPr lvl="7" rtl="0" algn="l">
              <a:spcBef>
                <a:spcPts val="0"/>
              </a:spcBef>
              <a:spcAft>
                <a:spcPts val="0"/>
              </a:spcAft>
              <a:buSzPts val="3600"/>
              <a:buNone/>
              <a:defRPr sz="3600">
                <a:solidFill>
                  <a:schemeClr val="dk1"/>
                </a:solidFill>
              </a:defRPr>
            </a:lvl8pPr>
            <a:lvl9pPr lvl="8" rtl="0" algn="l">
              <a:spcBef>
                <a:spcPts val="0"/>
              </a:spcBef>
              <a:spcAft>
                <a:spcPts val="0"/>
              </a:spcAft>
              <a:buSzPts val="3600"/>
              <a:buNone/>
              <a:defRPr sz="3600">
                <a:solidFill>
                  <a:schemeClr val="dk1"/>
                </a:solidFill>
              </a:defRPr>
            </a:lvl9pPr>
          </a:lstStyle>
          <a:p/>
        </p:txBody>
      </p:sp>
      <p:sp>
        <p:nvSpPr>
          <p:cNvPr id="404" name="Google Shape;404;p31"/>
          <p:cNvSpPr txBox="1"/>
          <p:nvPr>
            <p:ph idx="1" type="body"/>
          </p:nvPr>
        </p:nvSpPr>
        <p:spPr>
          <a:xfrm>
            <a:off x="381000" y="1352550"/>
            <a:ext cx="8004300" cy="3725700"/>
          </a:xfrm>
          <a:prstGeom prst="rect">
            <a:avLst/>
          </a:prstGeom>
          <a:noFill/>
          <a:ln>
            <a:noFill/>
          </a:ln>
        </p:spPr>
        <p:txBody>
          <a:bodyPr anchorCtr="0" anchor="t" bIns="34275" lIns="68575" spcFirstLastPara="1" rIns="68575" wrap="square" tIns="34275">
            <a:noAutofit/>
          </a:bodyPr>
          <a:lstStyle>
            <a:lvl1pPr indent="-330200" lvl="0" marL="457200" rtl="0">
              <a:spcBef>
                <a:spcPts val="800"/>
              </a:spcBef>
              <a:spcAft>
                <a:spcPts val="0"/>
              </a:spcAft>
              <a:buSzPts val="1600"/>
              <a:buChar char="•"/>
              <a:defRPr/>
            </a:lvl1pPr>
            <a:lvl2pPr indent="-323850" lvl="1" marL="914400" rtl="0">
              <a:spcBef>
                <a:spcPts val="1000"/>
              </a:spcBef>
              <a:spcAft>
                <a:spcPts val="0"/>
              </a:spcAft>
              <a:buSzPts val="1500"/>
              <a:buChar char="•"/>
              <a:defRPr/>
            </a:lvl2pPr>
            <a:lvl3pPr indent="-317500" lvl="2" marL="1371600" rtl="0">
              <a:spcBef>
                <a:spcPts val="1000"/>
              </a:spcBef>
              <a:spcAft>
                <a:spcPts val="0"/>
              </a:spcAft>
              <a:buSzPts val="1400"/>
              <a:buChar char="•"/>
              <a:defRPr/>
            </a:lvl3pPr>
            <a:lvl4pPr indent="-311150" lvl="3" marL="1828800" rtl="0">
              <a:spcBef>
                <a:spcPts val="1000"/>
              </a:spcBef>
              <a:spcAft>
                <a:spcPts val="0"/>
              </a:spcAft>
              <a:buSzPts val="1300"/>
              <a:buChar char="•"/>
              <a:defRPr/>
            </a:lvl4pPr>
            <a:lvl5pPr indent="-311150" lvl="4" marL="2286000" rtl="0">
              <a:spcBef>
                <a:spcPts val="1000"/>
              </a:spcBef>
              <a:spcAft>
                <a:spcPts val="0"/>
              </a:spcAft>
              <a:buSzPts val="1300"/>
              <a:buChar char="•"/>
              <a:defRPr/>
            </a:lvl5pPr>
            <a:lvl6pPr indent="-311150" lvl="5" marL="2743200" rtl="0">
              <a:spcBef>
                <a:spcPts val="1000"/>
              </a:spcBef>
              <a:spcAft>
                <a:spcPts val="0"/>
              </a:spcAft>
              <a:buSzPts val="1300"/>
              <a:buChar char="•"/>
              <a:defRPr b="0"/>
            </a:lvl6pPr>
            <a:lvl7pPr indent="-304800" lvl="6" marL="3200400" rtl="0">
              <a:spcBef>
                <a:spcPts val="1000"/>
              </a:spcBef>
              <a:spcAft>
                <a:spcPts val="0"/>
              </a:spcAft>
              <a:buSzPts val="1200"/>
              <a:buChar char="•"/>
              <a:defRPr/>
            </a:lvl7pPr>
            <a:lvl8pPr indent="-298450" lvl="7" marL="3657600" rtl="0">
              <a:spcBef>
                <a:spcPts val="1000"/>
              </a:spcBef>
              <a:spcAft>
                <a:spcPts val="0"/>
              </a:spcAft>
              <a:buSzPts val="1100"/>
              <a:buChar char="•"/>
              <a:defRPr b="0"/>
            </a:lvl8pPr>
            <a:lvl9pPr indent="-292100" lvl="8" marL="4114800" rtl="0">
              <a:spcBef>
                <a:spcPts val="1000"/>
              </a:spcBef>
              <a:spcAft>
                <a:spcPts val="1000"/>
              </a:spcAft>
              <a:buSzPts val="1000"/>
              <a:buChar char="•"/>
              <a:defRPr/>
            </a:lvl9pPr>
          </a:lstStyle>
          <a:p/>
        </p:txBody>
      </p:sp>
      <p:sp>
        <p:nvSpPr>
          <p:cNvPr id="405" name="Google Shape;405;p31"/>
          <p:cNvSpPr txBox="1"/>
          <p:nvPr>
            <p:ph idx="2" type="title"/>
          </p:nvPr>
        </p:nvSpPr>
        <p:spPr>
          <a:xfrm>
            <a:off x="381000" y="786370"/>
            <a:ext cx="8229600" cy="413700"/>
          </a:xfrm>
          <a:prstGeom prst="rect">
            <a:avLst/>
          </a:prstGeom>
          <a:noFill/>
          <a:ln>
            <a:noFill/>
          </a:ln>
        </p:spPr>
        <p:txBody>
          <a:bodyPr anchorCtr="0" anchor="t" bIns="34275" lIns="68575" spcFirstLastPara="1" rIns="68575" wrap="square" tIns="34275">
            <a:noAutofit/>
          </a:bodyPr>
          <a:lstStyle>
            <a:lvl1pPr lvl="0" rtl="0" algn="l">
              <a:spcBef>
                <a:spcPts val="0"/>
              </a:spcBef>
              <a:spcAft>
                <a:spcPts val="0"/>
              </a:spcAft>
              <a:buClr>
                <a:schemeClr val="dk2"/>
              </a:buClr>
              <a:buSzPts val="2100"/>
              <a:buFont typeface="Ubuntu"/>
              <a:buNone/>
              <a:defRPr sz="2100">
                <a:solidFill>
                  <a:schemeClr val="dk2"/>
                </a:solidFill>
                <a:latin typeface="Ubuntu"/>
                <a:ea typeface="Ubuntu"/>
                <a:cs typeface="Ubuntu"/>
                <a:sym typeface="Ubuntu"/>
              </a:defRPr>
            </a:lvl1pPr>
            <a:lvl2pPr lvl="1" rtl="0" algn="l">
              <a:spcBef>
                <a:spcPts val="0"/>
              </a:spcBef>
              <a:spcAft>
                <a:spcPts val="0"/>
              </a:spcAft>
              <a:buClr>
                <a:schemeClr val="dk2"/>
              </a:buClr>
              <a:buSzPts val="3600"/>
              <a:buFont typeface="Ubuntu"/>
              <a:buNone/>
              <a:defRPr sz="3600">
                <a:solidFill>
                  <a:schemeClr val="dk2"/>
                </a:solidFill>
                <a:latin typeface="Ubuntu"/>
                <a:ea typeface="Ubuntu"/>
                <a:cs typeface="Ubuntu"/>
                <a:sym typeface="Ubuntu"/>
              </a:defRPr>
            </a:lvl2pPr>
            <a:lvl3pPr lvl="2" rtl="0" algn="l">
              <a:spcBef>
                <a:spcPts val="0"/>
              </a:spcBef>
              <a:spcAft>
                <a:spcPts val="0"/>
              </a:spcAft>
              <a:buClr>
                <a:schemeClr val="dk2"/>
              </a:buClr>
              <a:buSzPts val="3600"/>
              <a:buFont typeface="Ubuntu"/>
              <a:buNone/>
              <a:defRPr sz="3600">
                <a:solidFill>
                  <a:schemeClr val="dk2"/>
                </a:solidFill>
                <a:latin typeface="Ubuntu"/>
                <a:ea typeface="Ubuntu"/>
                <a:cs typeface="Ubuntu"/>
                <a:sym typeface="Ubuntu"/>
              </a:defRPr>
            </a:lvl3pPr>
            <a:lvl4pPr lvl="3" rtl="0" algn="l">
              <a:spcBef>
                <a:spcPts val="0"/>
              </a:spcBef>
              <a:spcAft>
                <a:spcPts val="0"/>
              </a:spcAft>
              <a:buClr>
                <a:schemeClr val="dk2"/>
              </a:buClr>
              <a:buSzPts val="3600"/>
              <a:buFont typeface="Ubuntu"/>
              <a:buNone/>
              <a:defRPr sz="3600">
                <a:solidFill>
                  <a:schemeClr val="dk2"/>
                </a:solidFill>
                <a:latin typeface="Ubuntu"/>
                <a:ea typeface="Ubuntu"/>
                <a:cs typeface="Ubuntu"/>
                <a:sym typeface="Ubuntu"/>
              </a:defRPr>
            </a:lvl4pPr>
            <a:lvl5pPr lvl="4" rtl="0" algn="l">
              <a:spcBef>
                <a:spcPts val="0"/>
              </a:spcBef>
              <a:spcAft>
                <a:spcPts val="0"/>
              </a:spcAft>
              <a:buClr>
                <a:schemeClr val="dk2"/>
              </a:buClr>
              <a:buSzPts val="3600"/>
              <a:buFont typeface="Ubuntu"/>
              <a:buNone/>
              <a:defRPr sz="3600">
                <a:solidFill>
                  <a:schemeClr val="dk2"/>
                </a:solidFill>
                <a:latin typeface="Ubuntu"/>
                <a:ea typeface="Ubuntu"/>
                <a:cs typeface="Ubuntu"/>
                <a:sym typeface="Ubuntu"/>
              </a:defRPr>
            </a:lvl5pPr>
            <a:lvl6pPr lvl="5" rtl="0" algn="l">
              <a:spcBef>
                <a:spcPts val="0"/>
              </a:spcBef>
              <a:spcAft>
                <a:spcPts val="0"/>
              </a:spcAft>
              <a:buClr>
                <a:schemeClr val="dk2"/>
              </a:buClr>
              <a:buSzPts val="3600"/>
              <a:buFont typeface="Ubuntu"/>
              <a:buNone/>
              <a:defRPr sz="3600">
                <a:solidFill>
                  <a:schemeClr val="dk2"/>
                </a:solidFill>
                <a:latin typeface="Ubuntu"/>
                <a:ea typeface="Ubuntu"/>
                <a:cs typeface="Ubuntu"/>
                <a:sym typeface="Ubuntu"/>
              </a:defRPr>
            </a:lvl6pPr>
            <a:lvl7pPr lvl="6" rtl="0" algn="l">
              <a:spcBef>
                <a:spcPts val="0"/>
              </a:spcBef>
              <a:spcAft>
                <a:spcPts val="0"/>
              </a:spcAft>
              <a:buClr>
                <a:schemeClr val="dk2"/>
              </a:buClr>
              <a:buSzPts val="3600"/>
              <a:buFont typeface="Ubuntu"/>
              <a:buNone/>
              <a:defRPr sz="3600">
                <a:solidFill>
                  <a:schemeClr val="dk2"/>
                </a:solidFill>
                <a:latin typeface="Ubuntu"/>
                <a:ea typeface="Ubuntu"/>
                <a:cs typeface="Ubuntu"/>
                <a:sym typeface="Ubuntu"/>
              </a:defRPr>
            </a:lvl7pPr>
            <a:lvl8pPr lvl="7" rtl="0" algn="l">
              <a:spcBef>
                <a:spcPts val="0"/>
              </a:spcBef>
              <a:spcAft>
                <a:spcPts val="0"/>
              </a:spcAft>
              <a:buClr>
                <a:schemeClr val="dk2"/>
              </a:buClr>
              <a:buSzPts val="3600"/>
              <a:buFont typeface="Ubuntu"/>
              <a:buNone/>
              <a:defRPr sz="3600">
                <a:solidFill>
                  <a:schemeClr val="dk2"/>
                </a:solidFill>
                <a:latin typeface="Ubuntu"/>
                <a:ea typeface="Ubuntu"/>
                <a:cs typeface="Ubuntu"/>
                <a:sym typeface="Ubuntu"/>
              </a:defRPr>
            </a:lvl8pPr>
            <a:lvl9pPr lvl="8" rtl="0" algn="l">
              <a:spcBef>
                <a:spcPts val="0"/>
              </a:spcBef>
              <a:spcAft>
                <a:spcPts val="0"/>
              </a:spcAft>
              <a:buClr>
                <a:schemeClr val="dk2"/>
              </a:buClr>
              <a:buSzPts val="3600"/>
              <a:buFont typeface="Ubuntu"/>
              <a:buNone/>
              <a:defRPr sz="3600">
                <a:solidFill>
                  <a:schemeClr val="dk2"/>
                </a:solidFill>
                <a:latin typeface="Ubuntu"/>
                <a:ea typeface="Ubuntu"/>
                <a:cs typeface="Ubuntu"/>
                <a:sym typeface="Ubuntu"/>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406" name="Shape 406"/>
        <p:cNvGrpSpPr/>
        <p:nvPr/>
      </p:nvGrpSpPr>
      <p:grpSpPr>
        <a:xfrm>
          <a:off x="0" y="0"/>
          <a:ext cx="0" cy="0"/>
          <a:chOff x="0" y="0"/>
          <a:chExt cx="0" cy="0"/>
        </a:xfrm>
      </p:grpSpPr>
      <p:sp>
        <p:nvSpPr>
          <p:cNvPr id="407" name="Google Shape;407;p32"/>
          <p:cNvSpPr txBox="1"/>
          <p:nvPr>
            <p:ph type="title"/>
          </p:nvPr>
        </p:nvSpPr>
        <p:spPr>
          <a:xfrm>
            <a:off x="381000" y="205978"/>
            <a:ext cx="8229600" cy="857400"/>
          </a:xfrm>
          <a:prstGeom prst="rect">
            <a:avLst/>
          </a:prstGeom>
        </p:spPr>
        <p:txBody>
          <a:bodyPr anchorCtr="0" anchor="ctr" bIns="34275" lIns="68575" spcFirstLastPara="1" rIns="68575" wrap="square" tIns="3427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Key Points 1">
  <p:cSld name="TITLE_ONLY_1_2_2">
    <p:spTree>
      <p:nvGrpSpPr>
        <p:cNvPr id="408" name="Shape 408"/>
        <p:cNvGrpSpPr/>
        <p:nvPr/>
      </p:nvGrpSpPr>
      <p:grpSpPr>
        <a:xfrm>
          <a:off x="0" y="0"/>
          <a:ext cx="0" cy="0"/>
          <a:chOff x="0" y="0"/>
          <a:chExt cx="0" cy="0"/>
        </a:xfrm>
      </p:grpSpPr>
      <p:sp>
        <p:nvSpPr>
          <p:cNvPr id="409" name="Google Shape;409;p33"/>
          <p:cNvSpPr txBox="1"/>
          <p:nvPr>
            <p:ph type="title"/>
          </p:nvPr>
        </p:nvSpPr>
        <p:spPr>
          <a:xfrm>
            <a:off x="457200" y="205978"/>
            <a:ext cx="8229600" cy="857400"/>
          </a:xfrm>
          <a:prstGeom prst="rect">
            <a:avLst/>
          </a:prstGeom>
          <a:noFill/>
          <a:ln>
            <a:noFill/>
          </a:ln>
        </p:spPr>
        <p:txBody>
          <a:bodyPr anchorCtr="0" anchor="t" bIns="34275" lIns="68575" spcFirstLastPara="1" rIns="68575" wrap="square" tIns="34275">
            <a:noAutofit/>
          </a:bodyPr>
          <a:lstStyle>
            <a:lvl1pPr lvl="0" rtl="0" algn="l">
              <a:spcBef>
                <a:spcPts val="0"/>
              </a:spcBef>
              <a:spcAft>
                <a:spcPts val="0"/>
              </a:spcAft>
              <a:buSzPts val="2800"/>
              <a:buFont typeface="Ubuntu"/>
              <a:buNone/>
              <a:defRPr>
                <a:latin typeface="Ubuntu"/>
                <a:ea typeface="Ubuntu"/>
                <a:cs typeface="Ubuntu"/>
                <a:sym typeface="Ubuntu"/>
              </a:defRPr>
            </a:lvl1pPr>
            <a:lvl2pPr lvl="1" rtl="0" algn="l">
              <a:spcBef>
                <a:spcPts val="0"/>
              </a:spcBef>
              <a:spcAft>
                <a:spcPts val="0"/>
              </a:spcAft>
              <a:buSzPts val="3600"/>
              <a:buFont typeface="Arial"/>
              <a:buNone/>
              <a:defRPr b="1" sz="3600">
                <a:solidFill>
                  <a:schemeClr val="dk1"/>
                </a:solidFill>
                <a:latin typeface="Arial"/>
                <a:ea typeface="Arial"/>
                <a:cs typeface="Arial"/>
                <a:sym typeface="Arial"/>
              </a:defRPr>
            </a:lvl2pPr>
            <a:lvl3pPr lvl="2" rtl="0" algn="l">
              <a:spcBef>
                <a:spcPts val="0"/>
              </a:spcBef>
              <a:spcAft>
                <a:spcPts val="0"/>
              </a:spcAft>
              <a:buSzPts val="3600"/>
              <a:buFont typeface="Arial"/>
              <a:buNone/>
              <a:defRPr b="1" sz="3600">
                <a:solidFill>
                  <a:schemeClr val="dk1"/>
                </a:solidFill>
                <a:latin typeface="Arial"/>
                <a:ea typeface="Arial"/>
                <a:cs typeface="Arial"/>
                <a:sym typeface="Arial"/>
              </a:defRPr>
            </a:lvl3pPr>
            <a:lvl4pPr lvl="3" rtl="0" algn="l">
              <a:spcBef>
                <a:spcPts val="0"/>
              </a:spcBef>
              <a:spcAft>
                <a:spcPts val="0"/>
              </a:spcAft>
              <a:buSzPts val="3600"/>
              <a:buFont typeface="Arial"/>
              <a:buNone/>
              <a:defRPr b="1" sz="3600">
                <a:solidFill>
                  <a:schemeClr val="dk1"/>
                </a:solidFill>
                <a:latin typeface="Arial"/>
                <a:ea typeface="Arial"/>
                <a:cs typeface="Arial"/>
                <a:sym typeface="Arial"/>
              </a:defRPr>
            </a:lvl4pPr>
            <a:lvl5pPr lvl="4" rtl="0" algn="l">
              <a:spcBef>
                <a:spcPts val="0"/>
              </a:spcBef>
              <a:spcAft>
                <a:spcPts val="0"/>
              </a:spcAft>
              <a:buSzPts val="3600"/>
              <a:buFont typeface="Arial"/>
              <a:buNone/>
              <a:defRPr b="1" sz="3600">
                <a:solidFill>
                  <a:schemeClr val="dk1"/>
                </a:solidFill>
                <a:latin typeface="Arial"/>
                <a:ea typeface="Arial"/>
                <a:cs typeface="Arial"/>
                <a:sym typeface="Arial"/>
              </a:defRPr>
            </a:lvl5pPr>
            <a:lvl6pPr lvl="5" rtl="0" algn="l">
              <a:spcBef>
                <a:spcPts val="0"/>
              </a:spcBef>
              <a:spcAft>
                <a:spcPts val="0"/>
              </a:spcAft>
              <a:buSzPts val="3600"/>
              <a:buFont typeface="Arial"/>
              <a:buNone/>
              <a:defRPr b="1" sz="3600">
                <a:solidFill>
                  <a:schemeClr val="dk1"/>
                </a:solidFill>
                <a:latin typeface="Arial"/>
                <a:ea typeface="Arial"/>
                <a:cs typeface="Arial"/>
                <a:sym typeface="Arial"/>
              </a:defRPr>
            </a:lvl6pPr>
            <a:lvl7pPr lvl="6" rtl="0" algn="l">
              <a:spcBef>
                <a:spcPts val="0"/>
              </a:spcBef>
              <a:spcAft>
                <a:spcPts val="0"/>
              </a:spcAft>
              <a:buSzPts val="3600"/>
              <a:buFont typeface="Arial"/>
              <a:buNone/>
              <a:defRPr b="1" sz="3600">
                <a:solidFill>
                  <a:schemeClr val="dk1"/>
                </a:solidFill>
                <a:latin typeface="Arial"/>
                <a:ea typeface="Arial"/>
                <a:cs typeface="Arial"/>
                <a:sym typeface="Arial"/>
              </a:defRPr>
            </a:lvl7pPr>
            <a:lvl8pPr lvl="7" rtl="0" algn="l">
              <a:spcBef>
                <a:spcPts val="0"/>
              </a:spcBef>
              <a:spcAft>
                <a:spcPts val="0"/>
              </a:spcAft>
              <a:buSzPts val="3600"/>
              <a:buFont typeface="Arial"/>
              <a:buNone/>
              <a:defRPr b="1" sz="3600">
                <a:solidFill>
                  <a:schemeClr val="dk1"/>
                </a:solidFill>
                <a:latin typeface="Arial"/>
                <a:ea typeface="Arial"/>
                <a:cs typeface="Arial"/>
                <a:sym typeface="Arial"/>
              </a:defRPr>
            </a:lvl8pPr>
            <a:lvl9pPr lvl="8" rtl="0" algn="l">
              <a:spcBef>
                <a:spcPts val="0"/>
              </a:spcBef>
              <a:spcAft>
                <a:spcPts val="0"/>
              </a:spcAft>
              <a:buSzPts val="3600"/>
              <a:buFont typeface="Arial"/>
              <a:buNone/>
              <a:defRPr b="1" sz="3600">
                <a:solidFill>
                  <a:schemeClr val="dk1"/>
                </a:solidFill>
                <a:latin typeface="Arial"/>
                <a:ea typeface="Arial"/>
                <a:cs typeface="Arial"/>
                <a:sym typeface="Arial"/>
              </a:defRPr>
            </a:lvl9pPr>
          </a:lstStyle>
          <a:p/>
        </p:txBody>
      </p:sp>
      <p:grpSp>
        <p:nvGrpSpPr>
          <p:cNvPr id="410" name="Google Shape;410;p33"/>
          <p:cNvGrpSpPr/>
          <p:nvPr/>
        </p:nvGrpSpPr>
        <p:grpSpPr>
          <a:xfrm>
            <a:off x="1088406" y="1196235"/>
            <a:ext cx="784551" cy="588435"/>
            <a:chOff x="0" y="0"/>
            <a:chExt cx="876300" cy="876300"/>
          </a:xfrm>
        </p:grpSpPr>
        <p:sp>
          <p:nvSpPr>
            <p:cNvPr id="411" name="Google Shape;411;p33"/>
            <p:cNvSpPr/>
            <p:nvPr/>
          </p:nvSpPr>
          <p:spPr>
            <a:xfrm flipH="1">
              <a:off x="0" y="0"/>
              <a:ext cx="876300" cy="876300"/>
            </a:xfrm>
            <a:prstGeom prst="ellipse">
              <a:avLst/>
            </a:prstGeom>
            <a:solidFill>
              <a:srgbClr val="DD481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412" name="Google Shape;412;p33"/>
            <p:cNvSpPr txBox="1"/>
            <p:nvPr/>
          </p:nvSpPr>
          <p:spPr>
            <a:xfrm>
              <a:off x="257175" y="107950"/>
              <a:ext cx="373200" cy="6222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Font typeface="Ubuntu"/>
                <a:buNone/>
              </a:pPr>
              <a:r>
                <a:rPr b="1" i="0" lang="en" sz="3000" u="none" cap="none" strike="noStrike">
                  <a:solidFill>
                    <a:srgbClr val="FFFFFF"/>
                  </a:solidFill>
                  <a:latin typeface="Ubuntu"/>
                  <a:ea typeface="Ubuntu"/>
                  <a:cs typeface="Ubuntu"/>
                  <a:sym typeface="Ubuntu"/>
                </a:rPr>
                <a:t>1</a:t>
              </a:r>
              <a:endParaRPr b="1" sz="3000"/>
            </a:p>
          </p:txBody>
        </p:sp>
      </p:grpSp>
      <p:grpSp>
        <p:nvGrpSpPr>
          <p:cNvPr id="413" name="Google Shape;413;p33"/>
          <p:cNvGrpSpPr/>
          <p:nvPr/>
        </p:nvGrpSpPr>
        <p:grpSpPr>
          <a:xfrm>
            <a:off x="3892081" y="1196235"/>
            <a:ext cx="784551" cy="588435"/>
            <a:chOff x="0" y="0"/>
            <a:chExt cx="876300" cy="876300"/>
          </a:xfrm>
        </p:grpSpPr>
        <p:sp>
          <p:nvSpPr>
            <p:cNvPr id="414" name="Google Shape;414;p33"/>
            <p:cNvSpPr/>
            <p:nvPr/>
          </p:nvSpPr>
          <p:spPr>
            <a:xfrm flipH="1">
              <a:off x="0" y="0"/>
              <a:ext cx="876300" cy="876300"/>
            </a:xfrm>
            <a:prstGeom prst="ellipse">
              <a:avLst/>
            </a:prstGeom>
            <a:solidFill>
              <a:srgbClr val="DD481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415" name="Google Shape;415;p33"/>
            <p:cNvSpPr txBox="1"/>
            <p:nvPr/>
          </p:nvSpPr>
          <p:spPr>
            <a:xfrm>
              <a:off x="257175" y="107950"/>
              <a:ext cx="373200" cy="6222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Font typeface="Ubuntu"/>
                <a:buNone/>
              </a:pPr>
              <a:r>
                <a:rPr b="1" lang="en" sz="3000">
                  <a:solidFill>
                    <a:srgbClr val="FFFFFF"/>
                  </a:solidFill>
                  <a:latin typeface="Ubuntu"/>
                  <a:ea typeface="Ubuntu"/>
                  <a:cs typeface="Ubuntu"/>
                  <a:sym typeface="Ubuntu"/>
                </a:rPr>
                <a:t>2</a:t>
              </a:r>
              <a:endParaRPr b="1" sz="3000"/>
            </a:p>
          </p:txBody>
        </p:sp>
      </p:grpSp>
      <p:grpSp>
        <p:nvGrpSpPr>
          <p:cNvPr id="416" name="Google Shape;416;p33"/>
          <p:cNvGrpSpPr/>
          <p:nvPr/>
        </p:nvGrpSpPr>
        <p:grpSpPr>
          <a:xfrm>
            <a:off x="6467131" y="1196235"/>
            <a:ext cx="784551" cy="588435"/>
            <a:chOff x="0" y="0"/>
            <a:chExt cx="876300" cy="876300"/>
          </a:xfrm>
        </p:grpSpPr>
        <p:sp>
          <p:nvSpPr>
            <p:cNvPr id="417" name="Google Shape;417;p33"/>
            <p:cNvSpPr/>
            <p:nvPr/>
          </p:nvSpPr>
          <p:spPr>
            <a:xfrm flipH="1">
              <a:off x="0" y="0"/>
              <a:ext cx="876300" cy="876300"/>
            </a:xfrm>
            <a:prstGeom prst="ellipse">
              <a:avLst/>
            </a:prstGeom>
            <a:solidFill>
              <a:srgbClr val="DD481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418" name="Google Shape;418;p33"/>
            <p:cNvSpPr txBox="1"/>
            <p:nvPr/>
          </p:nvSpPr>
          <p:spPr>
            <a:xfrm>
              <a:off x="257175" y="107950"/>
              <a:ext cx="373200" cy="6222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Font typeface="Ubuntu"/>
                <a:buNone/>
              </a:pPr>
              <a:r>
                <a:rPr b="1" lang="en" sz="3000">
                  <a:solidFill>
                    <a:srgbClr val="FFFFFF"/>
                  </a:solidFill>
                  <a:latin typeface="Ubuntu"/>
                  <a:ea typeface="Ubuntu"/>
                  <a:cs typeface="Ubuntu"/>
                  <a:sym typeface="Ubuntu"/>
                </a:rPr>
                <a:t>3</a:t>
              </a:r>
              <a:endParaRPr b="1" sz="3000"/>
            </a:p>
          </p:txBody>
        </p:sp>
      </p:grpSp>
      <p:sp>
        <p:nvSpPr>
          <p:cNvPr id="419" name="Google Shape;419;p33"/>
          <p:cNvSpPr txBox="1"/>
          <p:nvPr>
            <p:ph idx="1" type="body"/>
          </p:nvPr>
        </p:nvSpPr>
        <p:spPr>
          <a:xfrm>
            <a:off x="457200" y="2328113"/>
            <a:ext cx="2394300" cy="2597700"/>
          </a:xfrm>
          <a:prstGeom prst="rect">
            <a:avLst/>
          </a:prstGeom>
          <a:noFill/>
          <a:ln>
            <a:noFill/>
          </a:ln>
        </p:spPr>
        <p:txBody>
          <a:bodyPr anchorCtr="0" anchor="t" bIns="34275" lIns="68575" spcFirstLastPara="1" rIns="68575" wrap="square" tIns="34275">
            <a:noAutofit/>
          </a:bodyPr>
          <a:lstStyle>
            <a:lvl1pPr indent="-330200" lvl="0" marL="457200" rtl="0">
              <a:lnSpc>
                <a:spcPct val="115000"/>
              </a:lnSpc>
              <a:spcBef>
                <a:spcPts val="800"/>
              </a:spcBef>
              <a:spcAft>
                <a:spcPts val="0"/>
              </a:spcAft>
              <a:buSzPts val="1600"/>
              <a:buChar char="•"/>
              <a:defRPr/>
            </a:lvl1pPr>
            <a:lvl2pPr indent="-323850" lvl="1" marL="914400" rtl="0">
              <a:lnSpc>
                <a:spcPct val="115000"/>
              </a:lnSpc>
              <a:spcBef>
                <a:spcPts val="1000"/>
              </a:spcBef>
              <a:spcAft>
                <a:spcPts val="0"/>
              </a:spcAft>
              <a:buSzPts val="1500"/>
              <a:buChar char="•"/>
              <a:defRPr/>
            </a:lvl2pPr>
            <a:lvl3pPr indent="-317500" lvl="2" marL="1371600" rtl="0">
              <a:lnSpc>
                <a:spcPct val="115000"/>
              </a:lnSpc>
              <a:spcBef>
                <a:spcPts val="1000"/>
              </a:spcBef>
              <a:spcAft>
                <a:spcPts val="0"/>
              </a:spcAft>
              <a:buSzPts val="1400"/>
              <a:buChar char="•"/>
              <a:defRPr/>
            </a:lvl3pPr>
            <a:lvl4pPr indent="-311150" lvl="3" marL="1828800" rtl="0">
              <a:lnSpc>
                <a:spcPct val="115000"/>
              </a:lnSpc>
              <a:spcBef>
                <a:spcPts val="1000"/>
              </a:spcBef>
              <a:spcAft>
                <a:spcPts val="0"/>
              </a:spcAft>
              <a:buSzPts val="1300"/>
              <a:buChar char="•"/>
              <a:defRPr/>
            </a:lvl4pPr>
            <a:lvl5pPr indent="-311150" lvl="4" marL="2286000" rtl="0">
              <a:lnSpc>
                <a:spcPct val="115000"/>
              </a:lnSpc>
              <a:spcBef>
                <a:spcPts val="1000"/>
              </a:spcBef>
              <a:spcAft>
                <a:spcPts val="0"/>
              </a:spcAft>
              <a:buSzPts val="1300"/>
              <a:buChar char="•"/>
              <a:defRPr/>
            </a:lvl5pPr>
            <a:lvl6pPr indent="-311150" lvl="5" marL="2743200" rtl="0">
              <a:lnSpc>
                <a:spcPct val="115000"/>
              </a:lnSpc>
              <a:spcBef>
                <a:spcPts val="1000"/>
              </a:spcBef>
              <a:spcAft>
                <a:spcPts val="0"/>
              </a:spcAft>
              <a:buSzPts val="1300"/>
              <a:buChar char="•"/>
              <a:defRPr/>
            </a:lvl6pPr>
            <a:lvl7pPr indent="-304800" lvl="6" marL="3200400" rtl="0">
              <a:lnSpc>
                <a:spcPct val="115000"/>
              </a:lnSpc>
              <a:spcBef>
                <a:spcPts val="1000"/>
              </a:spcBef>
              <a:spcAft>
                <a:spcPts val="0"/>
              </a:spcAft>
              <a:buSzPts val="1200"/>
              <a:buChar char="•"/>
              <a:defRPr/>
            </a:lvl7pPr>
            <a:lvl8pPr indent="-298450" lvl="7" marL="3657600" rtl="0">
              <a:lnSpc>
                <a:spcPct val="115000"/>
              </a:lnSpc>
              <a:spcBef>
                <a:spcPts val="1000"/>
              </a:spcBef>
              <a:spcAft>
                <a:spcPts val="0"/>
              </a:spcAft>
              <a:buSzPts val="1100"/>
              <a:buChar char="•"/>
              <a:defRPr/>
            </a:lvl8pPr>
            <a:lvl9pPr indent="-292100" lvl="8" marL="4114800" rtl="0">
              <a:lnSpc>
                <a:spcPct val="115000"/>
              </a:lnSpc>
              <a:spcBef>
                <a:spcPts val="1000"/>
              </a:spcBef>
              <a:spcAft>
                <a:spcPts val="1000"/>
              </a:spcAft>
              <a:buSzPts val="1000"/>
              <a:buChar char="•"/>
              <a:defRPr/>
            </a:lvl9pPr>
          </a:lstStyle>
          <a:p/>
        </p:txBody>
      </p:sp>
      <p:sp>
        <p:nvSpPr>
          <p:cNvPr id="420" name="Google Shape;420;p33"/>
          <p:cNvSpPr txBox="1"/>
          <p:nvPr>
            <p:ph idx="2" type="body"/>
          </p:nvPr>
        </p:nvSpPr>
        <p:spPr>
          <a:xfrm>
            <a:off x="3283725" y="2328113"/>
            <a:ext cx="2394300" cy="2597700"/>
          </a:xfrm>
          <a:prstGeom prst="rect">
            <a:avLst/>
          </a:prstGeom>
          <a:noFill/>
          <a:ln>
            <a:noFill/>
          </a:ln>
        </p:spPr>
        <p:txBody>
          <a:bodyPr anchorCtr="0" anchor="t" bIns="34275" lIns="68575" spcFirstLastPara="1" rIns="68575" wrap="square" tIns="34275">
            <a:noAutofit/>
          </a:bodyPr>
          <a:lstStyle>
            <a:lvl1pPr indent="-330200" lvl="0" marL="457200" rtl="0">
              <a:lnSpc>
                <a:spcPct val="115000"/>
              </a:lnSpc>
              <a:spcBef>
                <a:spcPts val="800"/>
              </a:spcBef>
              <a:spcAft>
                <a:spcPts val="0"/>
              </a:spcAft>
              <a:buSzPts val="1600"/>
              <a:buChar char="•"/>
              <a:defRPr/>
            </a:lvl1pPr>
            <a:lvl2pPr indent="-323850" lvl="1" marL="914400" rtl="0">
              <a:lnSpc>
                <a:spcPct val="115000"/>
              </a:lnSpc>
              <a:spcBef>
                <a:spcPts val="1000"/>
              </a:spcBef>
              <a:spcAft>
                <a:spcPts val="0"/>
              </a:spcAft>
              <a:buSzPts val="1500"/>
              <a:buChar char="•"/>
              <a:defRPr/>
            </a:lvl2pPr>
            <a:lvl3pPr indent="-317500" lvl="2" marL="1371600" rtl="0">
              <a:lnSpc>
                <a:spcPct val="115000"/>
              </a:lnSpc>
              <a:spcBef>
                <a:spcPts val="1000"/>
              </a:spcBef>
              <a:spcAft>
                <a:spcPts val="0"/>
              </a:spcAft>
              <a:buSzPts val="1400"/>
              <a:buChar char="•"/>
              <a:defRPr/>
            </a:lvl3pPr>
            <a:lvl4pPr indent="-311150" lvl="3" marL="1828800" rtl="0">
              <a:lnSpc>
                <a:spcPct val="115000"/>
              </a:lnSpc>
              <a:spcBef>
                <a:spcPts val="1000"/>
              </a:spcBef>
              <a:spcAft>
                <a:spcPts val="0"/>
              </a:spcAft>
              <a:buSzPts val="1300"/>
              <a:buChar char="•"/>
              <a:defRPr/>
            </a:lvl4pPr>
            <a:lvl5pPr indent="-311150" lvl="4" marL="2286000" rtl="0">
              <a:lnSpc>
                <a:spcPct val="115000"/>
              </a:lnSpc>
              <a:spcBef>
                <a:spcPts val="1000"/>
              </a:spcBef>
              <a:spcAft>
                <a:spcPts val="0"/>
              </a:spcAft>
              <a:buSzPts val="1300"/>
              <a:buChar char="•"/>
              <a:defRPr/>
            </a:lvl5pPr>
            <a:lvl6pPr indent="-311150" lvl="5" marL="2743200" rtl="0">
              <a:lnSpc>
                <a:spcPct val="115000"/>
              </a:lnSpc>
              <a:spcBef>
                <a:spcPts val="1000"/>
              </a:spcBef>
              <a:spcAft>
                <a:spcPts val="0"/>
              </a:spcAft>
              <a:buSzPts val="1300"/>
              <a:buChar char="•"/>
              <a:defRPr/>
            </a:lvl6pPr>
            <a:lvl7pPr indent="-304800" lvl="6" marL="3200400" rtl="0">
              <a:lnSpc>
                <a:spcPct val="115000"/>
              </a:lnSpc>
              <a:spcBef>
                <a:spcPts val="1000"/>
              </a:spcBef>
              <a:spcAft>
                <a:spcPts val="0"/>
              </a:spcAft>
              <a:buSzPts val="1200"/>
              <a:buChar char="•"/>
              <a:defRPr/>
            </a:lvl7pPr>
            <a:lvl8pPr indent="-298450" lvl="7" marL="3657600" rtl="0">
              <a:lnSpc>
                <a:spcPct val="115000"/>
              </a:lnSpc>
              <a:spcBef>
                <a:spcPts val="1000"/>
              </a:spcBef>
              <a:spcAft>
                <a:spcPts val="0"/>
              </a:spcAft>
              <a:buSzPts val="1100"/>
              <a:buChar char="•"/>
              <a:defRPr/>
            </a:lvl8pPr>
            <a:lvl9pPr indent="-292100" lvl="8" marL="4114800" rtl="0">
              <a:lnSpc>
                <a:spcPct val="115000"/>
              </a:lnSpc>
              <a:spcBef>
                <a:spcPts val="1000"/>
              </a:spcBef>
              <a:spcAft>
                <a:spcPts val="1000"/>
              </a:spcAft>
              <a:buSzPts val="1000"/>
              <a:buChar char="•"/>
              <a:defRPr/>
            </a:lvl9pPr>
          </a:lstStyle>
          <a:p/>
        </p:txBody>
      </p:sp>
      <p:sp>
        <p:nvSpPr>
          <p:cNvPr id="421" name="Google Shape;421;p33"/>
          <p:cNvSpPr txBox="1"/>
          <p:nvPr>
            <p:ph idx="3" type="body"/>
          </p:nvPr>
        </p:nvSpPr>
        <p:spPr>
          <a:xfrm>
            <a:off x="5846450" y="2328113"/>
            <a:ext cx="2394300" cy="2597700"/>
          </a:xfrm>
          <a:prstGeom prst="rect">
            <a:avLst/>
          </a:prstGeom>
          <a:noFill/>
          <a:ln>
            <a:noFill/>
          </a:ln>
        </p:spPr>
        <p:txBody>
          <a:bodyPr anchorCtr="0" anchor="t" bIns="34275" lIns="68575" spcFirstLastPara="1" rIns="68575" wrap="square" tIns="34275">
            <a:noAutofit/>
          </a:bodyPr>
          <a:lstStyle>
            <a:lvl1pPr indent="-330200" lvl="0" marL="457200" rtl="0">
              <a:lnSpc>
                <a:spcPct val="115000"/>
              </a:lnSpc>
              <a:spcBef>
                <a:spcPts val="800"/>
              </a:spcBef>
              <a:spcAft>
                <a:spcPts val="0"/>
              </a:spcAft>
              <a:buSzPts val="1600"/>
              <a:buChar char="•"/>
              <a:defRPr/>
            </a:lvl1pPr>
            <a:lvl2pPr indent="-323850" lvl="1" marL="914400" rtl="0">
              <a:lnSpc>
                <a:spcPct val="115000"/>
              </a:lnSpc>
              <a:spcBef>
                <a:spcPts val="1000"/>
              </a:spcBef>
              <a:spcAft>
                <a:spcPts val="0"/>
              </a:spcAft>
              <a:buSzPts val="1500"/>
              <a:buChar char="•"/>
              <a:defRPr/>
            </a:lvl2pPr>
            <a:lvl3pPr indent="-317500" lvl="2" marL="1371600" rtl="0">
              <a:lnSpc>
                <a:spcPct val="115000"/>
              </a:lnSpc>
              <a:spcBef>
                <a:spcPts val="1000"/>
              </a:spcBef>
              <a:spcAft>
                <a:spcPts val="0"/>
              </a:spcAft>
              <a:buSzPts val="1400"/>
              <a:buChar char="•"/>
              <a:defRPr/>
            </a:lvl3pPr>
            <a:lvl4pPr indent="-311150" lvl="3" marL="1828800" rtl="0">
              <a:lnSpc>
                <a:spcPct val="115000"/>
              </a:lnSpc>
              <a:spcBef>
                <a:spcPts val="1000"/>
              </a:spcBef>
              <a:spcAft>
                <a:spcPts val="0"/>
              </a:spcAft>
              <a:buSzPts val="1300"/>
              <a:buChar char="•"/>
              <a:defRPr/>
            </a:lvl4pPr>
            <a:lvl5pPr indent="-311150" lvl="4" marL="2286000" rtl="0">
              <a:lnSpc>
                <a:spcPct val="115000"/>
              </a:lnSpc>
              <a:spcBef>
                <a:spcPts val="1000"/>
              </a:spcBef>
              <a:spcAft>
                <a:spcPts val="0"/>
              </a:spcAft>
              <a:buSzPts val="1300"/>
              <a:buChar char="•"/>
              <a:defRPr/>
            </a:lvl5pPr>
            <a:lvl6pPr indent="-311150" lvl="5" marL="2743200" rtl="0">
              <a:lnSpc>
                <a:spcPct val="115000"/>
              </a:lnSpc>
              <a:spcBef>
                <a:spcPts val="1000"/>
              </a:spcBef>
              <a:spcAft>
                <a:spcPts val="0"/>
              </a:spcAft>
              <a:buSzPts val="1300"/>
              <a:buChar char="•"/>
              <a:defRPr/>
            </a:lvl6pPr>
            <a:lvl7pPr indent="-304800" lvl="6" marL="3200400" rtl="0">
              <a:lnSpc>
                <a:spcPct val="115000"/>
              </a:lnSpc>
              <a:spcBef>
                <a:spcPts val="1000"/>
              </a:spcBef>
              <a:spcAft>
                <a:spcPts val="0"/>
              </a:spcAft>
              <a:buSzPts val="1200"/>
              <a:buChar char="•"/>
              <a:defRPr/>
            </a:lvl7pPr>
            <a:lvl8pPr indent="-298450" lvl="7" marL="3657600" rtl="0">
              <a:lnSpc>
                <a:spcPct val="115000"/>
              </a:lnSpc>
              <a:spcBef>
                <a:spcPts val="1000"/>
              </a:spcBef>
              <a:spcAft>
                <a:spcPts val="0"/>
              </a:spcAft>
              <a:buSzPts val="1100"/>
              <a:buChar char="•"/>
              <a:defRPr/>
            </a:lvl8pPr>
            <a:lvl9pPr indent="-292100" lvl="8" marL="4114800" rtl="0">
              <a:lnSpc>
                <a:spcPct val="115000"/>
              </a:lnSpc>
              <a:spcBef>
                <a:spcPts val="1000"/>
              </a:spcBef>
              <a:spcAft>
                <a:spcPts val="1000"/>
              </a:spcAft>
              <a:buSzPts val="1000"/>
              <a:buChar char="•"/>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Key Points 2">
  <p:cSld name="TITLE_ONLY_1_3">
    <p:spTree>
      <p:nvGrpSpPr>
        <p:cNvPr id="422" name="Shape 422"/>
        <p:cNvGrpSpPr/>
        <p:nvPr/>
      </p:nvGrpSpPr>
      <p:grpSpPr>
        <a:xfrm>
          <a:off x="0" y="0"/>
          <a:ext cx="0" cy="0"/>
          <a:chOff x="0" y="0"/>
          <a:chExt cx="0" cy="0"/>
        </a:xfrm>
      </p:grpSpPr>
      <p:sp>
        <p:nvSpPr>
          <p:cNvPr id="423" name="Google Shape;423;p34"/>
          <p:cNvSpPr txBox="1"/>
          <p:nvPr>
            <p:ph type="title"/>
          </p:nvPr>
        </p:nvSpPr>
        <p:spPr>
          <a:xfrm>
            <a:off x="381000" y="205978"/>
            <a:ext cx="8229600" cy="857400"/>
          </a:xfrm>
          <a:prstGeom prst="rect">
            <a:avLst/>
          </a:prstGeom>
          <a:noFill/>
          <a:ln>
            <a:noFill/>
          </a:ln>
        </p:spPr>
        <p:txBody>
          <a:bodyPr anchorCtr="0" anchor="t" bIns="34275" lIns="68575" spcFirstLastPara="1" rIns="68575" wrap="square" tIns="34275">
            <a:noAutofit/>
          </a:bodyPr>
          <a:lstStyle>
            <a:lvl1pPr lvl="0" rtl="0" algn="l">
              <a:spcBef>
                <a:spcPts val="0"/>
              </a:spcBef>
              <a:spcAft>
                <a:spcPts val="0"/>
              </a:spcAft>
              <a:buSzPts val="2800"/>
              <a:buFont typeface="Ubuntu"/>
              <a:buNone/>
              <a:defRPr>
                <a:latin typeface="Ubuntu"/>
                <a:ea typeface="Ubuntu"/>
                <a:cs typeface="Ubuntu"/>
                <a:sym typeface="Ubuntu"/>
              </a:defRPr>
            </a:lvl1pPr>
            <a:lvl2pPr lvl="1" rtl="0" algn="l">
              <a:spcBef>
                <a:spcPts val="0"/>
              </a:spcBef>
              <a:spcAft>
                <a:spcPts val="0"/>
              </a:spcAft>
              <a:buSzPts val="3600"/>
              <a:buFont typeface="Arial"/>
              <a:buNone/>
              <a:defRPr b="1" sz="3600">
                <a:solidFill>
                  <a:schemeClr val="dk1"/>
                </a:solidFill>
                <a:latin typeface="Arial"/>
                <a:ea typeface="Arial"/>
                <a:cs typeface="Arial"/>
                <a:sym typeface="Arial"/>
              </a:defRPr>
            </a:lvl2pPr>
            <a:lvl3pPr lvl="2" rtl="0" algn="l">
              <a:spcBef>
                <a:spcPts val="0"/>
              </a:spcBef>
              <a:spcAft>
                <a:spcPts val="0"/>
              </a:spcAft>
              <a:buSzPts val="3600"/>
              <a:buFont typeface="Arial"/>
              <a:buNone/>
              <a:defRPr b="1" sz="3600">
                <a:solidFill>
                  <a:schemeClr val="dk1"/>
                </a:solidFill>
                <a:latin typeface="Arial"/>
                <a:ea typeface="Arial"/>
                <a:cs typeface="Arial"/>
                <a:sym typeface="Arial"/>
              </a:defRPr>
            </a:lvl3pPr>
            <a:lvl4pPr lvl="3" rtl="0" algn="l">
              <a:spcBef>
                <a:spcPts val="0"/>
              </a:spcBef>
              <a:spcAft>
                <a:spcPts val="0"/>
              </a:spcAft>
              <a:buSzPts val="3600"/>
              <a:buFont typeface="Arial"/>
              <a:buNone/>
              <a:defRPr b="1" sz="3600">
                <a:solidFill>
                  <a:schemeClr val="dk1"/>
                </a:solidFill>
                <a:latin typeface="Arial"/>
                <a:ea typeface="Arial"/>
                <a:cs typeface="Arial"/>
                <a:sym typeface="Arial"/>
              </a:defRPr>
            </a:lvl4pPr>
            <a:lvl5pPr lvl="4" rtl="0" algn="l">
              <a:spcBef>
                <a:spcPts val="0"/>
              </a:spcBef>
              <a:spcAft>
                <a:spcPts val="0"/>
              </a:spcAft>
              <a:buSzPts val="3600"/>
              <a:buFont typeface="Arial"/>
              <a:buNone/>
              <a:defRPr b="1" sz="3600">
                <a:solidFill>
                  <a:schemeClr val="dk1"/>
                </a:solidFill>
                <a:latin typeface="Arial"/>
                <a:ea typeface="Arial"/>
                <a:cs typeface="Arial"/>
                <a:sym typeface="Arial"/>
              </a:defRPr>
            </a:lvl5pPr>
            <a:lvl6pPr lvl="5" rtl="0" algn="l">
              <a:spcBef>
                <a:spcPts val="0"/>
              </a:spcBef>
              <a:spcAft>
                <a:spcPts val="0"/>
              </a:spcAft>
              <a:buSzPts val="3600"/>
              <a:buFont typeface="Arial"/>
              <a:buNone/>
              <a:defRPr b="1" sz="3600">
                <a:solidFill>
                  <a:schemeClr val="dk1"/>
                </a:solidFill>
                <a:latin typeface="Arial"/>
                <a:ea typeface="Arial"/>
                <a:cs typeface="Arial"/>
                <a:sym typeface="Arial"/>
              </a:defRPr>
            </a:lvl6pPr>
            <a:lvl7pPr lvl="6" rtl="0" algn="l">
              <a:spcBef>
                <a:spcPts val="0"/>
              </a:spcBef>
              <a:spcAft>
                <a:spcPts val="0"/>
              </a:spcAft>
              <a:buSzPts val="3600"/>
              <a:buFont typeface="Arial"/>
              <a:buNone/>
              <a:defRPr b="1" sz="3600">
                <a:solidFill>
                  <a:schemeClr val="dk1"/>
                </a:solidFill>
                <a:latin typeface="Arial"/>
                <a:ea typeface="Arial"/>
                <a:cs typeface="Arial"/>
                <a:sym typeface="Arial"/>
              </a:defRPr>
            </a:lvl7pPr>
            <a:lvl8pPr lvl="7" rtl="0" algn="l">
              <a:spcBef>
                <a:spcPts val="0"/>
              </a:spcBef>
              <a:spcAft>
                <a:spcPts val="0"/>
              </a:spcAft>
              <a:buSzPts val="3600"/>
              <a:buFont typeface="Arial"/>
              <a:buNone/>
              <a:defRPr b="1" sz="3600">
                <a:solidFill>
                  <a:schemeClr val="dk1"/>
                </a:solidFill>
                <a:latin typeface="Arial"/>
                <a:ea typeface="Arial"/>
                <a:cs typeface="Arial"/>
                <a:sym typeface="Arial"/>
              </a:defRPr>
            </a:lvl8pPr>
            <a:lvl9pPr lvl="8" rtl="0" algn="l">
              <a:spcBef>
                <a:spcPts val="0"/>
              </a:spcBef>
              <a:spcAft>
                <a:spcPts val="0"/>
              </a:spcAft>
              <a:buSzPts val="3600"/>
              <a:buFont typeface="Arial"/>
              <a:buNone/>
              <a:defRPr b="1" sz="3600">
                <a:solidFill>
                  <a:schemeClr val="dk1"/>
                </a:solidFill>
                <a:latin typeface="Arial"/>
                <a:ea typeface="Arial"/>
                <a:cs typeface="Arial"/>
                <a:sym typeface="Arial"/>
              </a:defRPr>
            </a:lvl9pPr>
          </a:lstStyle>
          <a:p/>
        </p:txBody>
      </p:sp>
      <p:sp>
        <p:nvSpPr>
          <p:cNvPr id="424" name="Google Shape;424;p34"/>
          <p:cNvSpPr txBox="1"/>
          <p:nvPr>
            <p:ph idx="1" type="body"/>
          </p:nvPr>
        </p:nvSpPr>
        <p:spPr>
          <a:xfrm>
            <a:off x="457200" y="1823427"/>
            <a:ext cx="2394300" cy="3102600"/>
          </a:xfrm>
          <a:prstGeom prst="rect">
            <a:avLst/>
          </a:prstGeom>
          <a:noFill/>
          <a:ln>
            <a:noFill/>
          </a:ln>
        </p:spPr>
        <p:txBody>
          <a:bodyPr anchorCtr="0" anchor="t" bIns="34275" lIns="68575" spcFirstLastPara="1" rIns="68575" wrap="square" tIns="34275">
            <a:noAutofit/>
          </a:bodyPr>
          <a:lstStyle>
            <a:lvl1pPr indent="-330200" lvl="0" marL="457200" rtl="0">
              <a:lnSpc>
                <a:spcPct val="115000"/>
              </a:lnSpc>
              <a:spcBef>
                <a:spcPts val="800"/>
              </a:spcBef>
              <a:spcAft>
                <a:spcPts val="0"/>
              </a:spcAft>
              <a:buSzPts val="1600"/>
              <a:buChar char="•"/>
              <a:defRPr/>
            </a:lvl1pPr>
            <a:lvl2pPr indent="-323850" lvl="1" marL="914400" rtl="0">
              <a:lnSpc>
                <a:spcPct val="115000"/>
              </a:lnSpc>
              <a:spcBef>
                <a:spcPts val="1000"/>
              </a:spcBef>
              <a:spcAft>
                <a:spcPts val="0"/>
              </a:spcAft>
              <a:buSzPts val="1500"/>
              <a:buChar char="•"/>
              <a:defRPr/>
            </a:lvl2pPr>
            <a:lvl3pPr indent="-317500" lvl="2" marL="1371600" rtl="0">
              <a:lnSpc>
                <a:spcPct val="115000"/>
              </a:lnSpc>
              <a:spcBef>
                <a:spcPts val="1000"/>
              </a:spcBef>
              <a:spcAft>
                <a:spcPts val="0"/>
              </a:spcAft>
              <a:buSzPts val="1400"/>
              <a:buChar char="•"/>
              <a:defRPr/>
            </a:lvl3pPr>
            <a:lvl4pPr indent="-311150" lvl="3" marL="1828800" rtl="0">
              <a:lnSpc>
                <a:spcPct val="115000"/>
              </a:lnSpc>
              <a:spcBef>
                <a:spcPts val="1000"/>
              </a:spcBef>
              <a:spcAft>
                <a:spcPts val="0"/>
              </a:spcAft>
              <a:buSzPts val="1300"/>
              <a:buChar char="•"/>
              <a:defRPr/>
            </a:lvl4pPr>
            <a:lvl5pPr indent="-311150" lvl="4" marL="2286000" rtl="0">
              <a:lnSpc>
                <a:spcPct val="115000"/>
              </a:lnSpc>
              <a:spcBef>
                <a:spcPts val="1000"/>
              </a:spcBef>
              <a:spcAft>
                <a:spcPts val="0"/>
              </a:spcAft>
              <a:buSzPts val="1300"/>
              <a:buChar char="•"/>
              <a:defRPr/>
            </a:lvl5pPr>
            <a:lvl6pPr indent="-311150" lvl="5" marL="2743200" rtl="0">
              <a:lnSpc>
                <a:spcPct val="115000"/>
              </a:lnSpc>
              <a:spcBef>
                <a:spcPts val="1000"/>
              </a:spcBef>
              <a:spcAft>
                <a:spcPts val="0"/>
              </a:spcAft>
              <a:buSzPts val="1300"/>
              <a:buChar char="•"/>
              <a:defRPr/>
            </a:lvl6pPr>
            <a:lvl7pPr indent="-304800" lvl="6" marL="3200400" rtl="0">
              <a:lnSpc>
                <a:spcPct val="115000"/>
              </a:lnSpc>
              <a:spcBef>
                <a:spcPts val="1000"/>
              </a:spcBef>
              <a:spcAft>
                <a:spcPts val="0"/>
              </a:spcAft>
              <a:buSzPts val="1200"/>
              <a:buChar char="•"/>
              <a:defRPr/>
            </a:lvl7pPr>
            <a:lvl8pPr indent="-298450" lvl="7" marL="3657600" rtl="0">
              <a:lnSpc>
                <a:spcPct val="115000"/>
              </a:lnSpc>
              <a:spcBef>
                <a:spcPts val="1000"/>
              </a:spcBef>
              <a:spcAft>
                <a:spcPts val="0"/>
              </a:spcAft>
              <a:buSzPts val="1100"/>
              <a:buChar char="•"/>
              <a:defRPr/>
            </a:lvl8pPr>
            <a:lvl9pPr indent="-292100" lvl="8" marL="4114800" rtl="0">
              <a:lnSpc>
                <a:spcPct val="115000"/>
              </a:lnSpc>
              <a:spcBef>
                <a:spcPts val="1000"/>
              </a:spcBef>
              <a:spcAft>
                <a:spcPts val="1000"/>
              </a:spcAft>
              <a:buSzPts val="1000"/>
              <a:buChar char="•"/>
              <a:defRPr/>
            </a:lvl9pPr>
          </a:lstStyle>
          <a:p/>
        </p:txBody>
      </p:sp>
      <p:sp>
        <p:nvSpPr>
          <p:cNvPr id="425" name="Google Shape;425;p34"/>
          <p:cNvSpPr txBox="1"/>
          <p:nvPr>
            <p:ph idx="2" type="body"/>
          </p:nvPr>
        </p:nvSpPr>
        <p:spPr>
          <a:xfrm>
            <a:off x="3283725" y="1823427"/>
            <a:ext cx="2394300" cy="3102600"/>
          </a:xfrm>
          <a:prstGeom prst="rect">
            <a:avLst/>
          </a:prstGeom>
          <a:noFill/>
          <a:ln>
            <a:noFill/>
          </a:ln>
        </p:spPr>
        <p:txBody>
          <a:bodyPr anchorCtr="0" anchor="t" bIns="34275" lIns="68575" spcFirstLastPara="1" rIns="68575" wrap="square" tIns="34275">
            <a:noAutofit/>
          </a:bodyPr>
          <a:lstStyle>
            <a:lvl1pPr indent="-330200" lvl="0" marL="457200" rtl="0">
              <a:lnSpc>
                <a:spcPct val="115000"/>
              </a:lnSpc>
              <a:spcBef>
                <a:spcPts val="800"/>
              </a:spcBef>
              <a:spcAft>
                <a:spcPts val="0"/>
              </a:spcAft>
              <a:buSzPts val="1600"/>
              <a:buChar char="•"/>
              <a:defRPr/>
            </a:lvl1pPr>
            <a:lvl2pPr indent="-323850" lvl="1" marL="914400" rtl="0">
              <a:lnSpc>
                <a:spcPct val="115000"/>
              </a:lnSpc>
              <a:spcBef>
                <a:spcPts val="1000"/>
              </a:spcBef>
              <a:spcAft>
                <a:spcPts val="0"/>
              </a:spcAft>
              <a:buSzPts val="1500"/>
              <a:buChar char="•"/>
              <a:defRPr/>
            </a:lvl2pPr>
            <a:lvl3pPr indent="-317500" lvl="2" marL="1371600" rtl="0">
              <a:lnSpc>
                <a:spcPct val="115000"/>
              </a:lnSpc>
              <a:spcBef>
                <a:spcPts val="1000"/>
              </a:spcBef>
              <a:spcAft>
                <a:spcPts val="0"/>
              </a:spcAft>
              <a:buSzPts val="1400"/>
              <a:buChar char="•"/>
              <a:defRPr/>
            </a:lvl3pPr>
            <a:lvl4pPr indent="-311150" lvl="3" marL="1828800" rtl="0">
              <a:lnSpc>
                <a:spcPct val="115000"/>
              </a:lnSpc>
              <a:spcBef>
                <a:spcPts val="1000"/>
              </a:spcBef>
              <a:spcAft>
                <a:spcPts val="0"/>
              </a:spcAft>
              <a:buSzPts val="1300"/>
              <a:buChar char="•"/>
              <a:defRPr/>
            </a:lvl4pPr>
            <a:lvl5pPr indent="-311150" lvl="4" marL="2286000" rtl="0">
              <a:lnSpc>
                <a:spcPct val="115000"/>
              </a:lnSpc>
              <a:spcBef>
                <a:spcPts val="1000"/>
              </a:spcBef>
              <a:spcAft>
                <a:spcPts val="0"/>
              </a:spcAft>
              <a:buSzPts val="1300"/>
              <a:buChar char="•"/>
              <a:defRPr/>
            </a:lvl5pPr>
            <a:lvl6pPr indent="-311150" lvl="5" marL="2743200" rtl="0">
              <a:lnSpc>
                <a:spcPct val="115000"/>
              </a:lnSpc>
              <a:spcBef>
                <a:spcPts val="1000"/>
              </a:spcBef>
              <a:spcAft>
                <a:spcPts val="0"/>
              </a:spcAft>
              <a:buSzPts val="1300"/>
              <a:buChar char="•"/>
              <a:defRPr/>
            </a:lvl6pPr>
            <a:lvl7pPr indent="-304800" lvl="6" marL="3200400" rtl="0">
              <a:lnSpc>
                <a:spcPct val="115000"/>
              </a:lnSpc>
              <a:spcBef>
                <a:spcPts val="1000"/>
              </a:spcBef>
              <a:spcAft>
                <a:spcPts val="0"/>
              </a:spcAft>
              <a:buSzPts val="1200"/>
              <a:buChar char="•"/>
              <a:defRPr/>
            </a:lvl7pPr>
            <a:lvl8pPr indent="-298450" lvl="7" marL="3657600" rtl="0">
              <a:lnSpc>
                <a:spcPct val="115000"/>
              </a:lnSpc>
              <a:spcBef>
                <a:spcPts val="1000"/>
              </a:spcBef>
              <a:spcAft>
                <a:spcPts val="0"/>
              </a:spcAft>
              <a:buSzPts val="1100"/>
              <a:buChar char="•"/>
              <a:defRPr/>
            </a:lvl8pPr>
            <a:lvl9pPr indent="-292100" lvl="8" marL="4114800" rtl="0">
              <a:lnSpc>
                <a:spcPct val="115000"/>
              </a:lnSpc>
              <a:spcBef>
                <a:spcPts val="1000"/>
              </a:spcBef>
              <a:spcAft>
                <a:spcPts val="1000"/>
              </a:spcAft>
              <a:buSzPts val="1000"/>
              <a:buChar char="•"/>
              <a:defRPr/>
            </a:lvl9pPr>
          </a:lstStyle>
          <a:p/>
        </p:txBody>
      </p:sp>
      <p:sp>
        <p:nvSpPr>
          <p:cNvPr id="426" name="Google Shape;426;p34"/>
          <p:cNvSpPr txBox="1"/>
          <p:nvPr>
            <p:ph idx="3" type="body"/>
          </p:nvPr>
        </p:nvSpPr>
        <p:spPr>
          <a:xfrm>
            <a:off x="5846450" y="1823427"/>
            <a:ext cx="2394300" cy="3102600"/>
          </a:xfrm>
          <a:prstGeom prst="rect">
            <a:avLst/>
          </a:prstGeom>
          <a:noFill/>
          <a:ln>
            <a:noFill/>
          </a:ln>
        </p:spPr>
        <p:txBody>
          <a:bodyPr anchorCtr="0" anchor="t" bIns="34275" lIns="68575" spcFirstLastPara="1" rIns="68575" wrap="square" tIns="34275">
            <a:noAutofit/>
          </a:bodyPr>
          <a:lstStyle>
            <a:lvl1pPr indent="-330200" lvl="0" marL="457200" rtl="0">
              <a:lnSpc>
                <a:spcPct val="115000"/>
              </a:lnSpc>
              <a:spcBef>
                <a:spcPts val="800"/>
              </a:spcBef>
              <a:spcAft>
                <a:spcPts val="0"/>
              </a:spcAft>
              <a:buSzPts val="1600"/>
              <a:buChar char="•"/>
              <a:defRPr/>
            </a:lvl1pPr>
            <a:lvl2pPr indent="-323850" lvl="1" marL="914400" rtl="0">
              <a:lnSpc>
                <a:spcPct val="115000"/>
              </a:lnSpc>
              <a:spcBef>
                <a:spcPts val="1000"/>
              </a:spcBef>
              <a:spcAft>
                <a:spcPts val="0"/>
              </a:spcAft>
              <a:buSzPts val="1500"/>
              <a:buChar char="•"/>
              <a:defRPr/>
            </a:lvl2pPr>
            <a:lvl3pPr indent="-317500" lvl="2" marL="1371600" rtl="0">
              <a:lnSpc>
                <a:spcPct val="115000"/>
              </a:lnSpc>
              <a:spcBef>
                <a:spcPts val="1000"/>
              </a:spcBef>
              <a:spcAft>
                <a:spcPts val="0"/>
              </a:spcAft>
              <a:buSzPts val="1400"/>
              <a:buChar char="•"/>
              <a:defRPr/>
            </a:lvl3pPr>
            <a:lvl4pPr indent="-311150" lvl="3" marL="1828800" rtl="0">
              <a:lnSpc>
                <a:spcPct val="115000"/>
              </a:lnSpc>
              <a:spcBef>
                <a:spcPts val="1000"/>
              </a:spcBef>
              <a:spcAft>
                <a:spcPts val="0"/>
              </a:spcAft>
              <a:buSzPts val="1300"/>
              <a:buChar char="•"/>
              <a:defRPr/>
            </a:lvl4pPr>
            <a:lvl5pPr indent="-311150" lvl="4" marL="2286000" rtl="0">
              <a:lnSpc>
                <a:spcPct val="115000"/>
              </a:lnSpc>
              <a:spcBef>
                <a:spcPts val="1000"/>
              </a:spcBef>
              <a:spcAft>
                <a:spcPts val="0"/>
              </a:spcAft>
              <a:buSzPts val="1300"/>
              <a:buChar char="•"/>
              <a:defRPr/>
            </a:lvl5pPr>
            <a:lvl6pPr indent="-311150" lvl="5" marL="2743200" rtl="0">
              <a:lnSpc>
                <a:spcPct val="115000"/>
              </a:lnSpc>
              <a:spcBef>
                <a:spcPts val="1000"/>
              </a:spcBef>
              <a:spcAft>
                <a:spcPts val="0"/>
              </a:spcAft>
              <a:buSzPts val="1300"/>
              <a:buChar char="•"/>
              <a:defRPr/>
            </a:lvl6pPr>
            <a:lvl7pPr indent="-304800" lvl="6" marL="3200400" rtl="0">
              <a:lnSpc>
                <a:spcPct val="115000"/>
              </a:lnSpc>
              <a:spcBef>
                <a:spcPts val="1000"/>
              </a:spcBef>
              <a:spcAft>
                <a:spcPts val="0"/>
              </a:spcAft>
              <a:buSzPts val="1200"/>
              <a:buChar char="•"/>
              <a:defRPr/>
            </a:lvl7pPr>
            <a:lvl8pPr indent="-298450" lvl="7" marL="3657600" rtl="0">
              <a:lnSpc>
                <a:spcPct val="115000"/>
              </a:lnSpc>
              <a:spcBef>
                <a:spcPts val="1000"/>
              </a:spcBef>
              <a:spcAft>
                <a:spcPts val="0"/>
              </a:spcAft>
              <a:buSzPts val="1100"/>
              <a:buChar char="•"/>
              <a:defRPr/>
            </a:lvl8pPr>
            <a:lvl9pPr indent="-292100" lvl="8" marL="4114800" rtl="0">
              <a:lnSpc>
                <a:spcPct val="115000"/>
              </a:lnSpc>
              <a:spcBef>
                <a:spcPts val="1000"/>
              </a:spcBef>
              <a:spcAft>
                <a:spcPts val="1000"/>
              </a:spcAft>
              <a:buSzPts val="1000"/>
              <a:buChar char="•"/>
              <a:defRPr/>
            </a:lvl9pPr>
          </a:lstStyle>
          <a:p/>
        </p:txBody>
      </p:sp>
      <p:grpSp>
        <p:nvGrpSpPr>
          <p:cNvPr id="427" name="Google Shape;427;p34"/>
          <p:cNvGrpSpPr/>
          <p:nvPr/>
        </p:nvGrpSpPr>
        <p:grpSpPr>
          <a:xfrm>
            <a:off x="612700" y="1017200"/>
            <a:ext cx="600266" cy="600266"/>
            <a:chOff x="0" y="0"/>
            <a:chExt cx="876300" cy="876300"/>
          </a:xfrm>
        </p:grpSpPr>
        <p:sp>
          <p:nvSpPr>
            <p:cNvPr id="428" name="Google Shape;428;p34"/>
            <p:cNvSpPr/>
            <p:nvPr/>
          </p:nvSpPr>
          <p:spPr>
            <a:xfrm flipH="1">
              <a:off x="0" y="0"/>
              <a:ext cx="876300" cy="876300"/>
            </a:xfrm>
            <a:prstGeom prst="ellipse">
              <a:avLst/>
            </a:prstGeom>
            <a:solidFill>
              <a:srgbClr val="DD481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429" name="Google Shape;429;p34"/>
            <p:cNvSpPr txBox="1"/>
            <p:nvPr/>
          </p:nvSpPr>
          <p:spPr>
            <a:xfrm>
              <a:off x="257175" y="107950"/>
              <a:ext cx="373200" cy="6222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Font typeface="Ubuntu"/>
                <a:buNone/>
              </a:pPr>
              <a:r>
                <a:rPr b="1" i="0" lang="en" sz="2400" u="none" cap="none" strike="noStrike">
                  <a:solidFill>
                    <a:srgbClr val="FFFFFF"/>
                  </a:solidFill>
                  <a:latin typeface="Ubuntu"/>
                  <a:ea typeface="Ubuntu"/>
                  <a:cs typeface="Ubuntu"/>
                  <a:sym typeface="Ubuntu"/>
                </a:rPr>
                <a:t>1</a:t>
              </a:r>
              <a:endParaRPr b="1" sz="2400"/>
            </a:p>
          </p:txBody>
        </p:sp>
      </p:grpSp>
      <p:grpSp>
        <p:nvGrpSpPr>
          <p:cNvPr id="430" name="Google Shape;430;p34"/>
          <p:cNvGrpSpPr/>
          <p:nvPr/>
        </p:nvGrpSpPr>
        <p:grpSpPr>
          <a:xfrm>
            <a:off x="3460987" y="1017200"/>
            <a:ext cx="600265" cy="600266"/>
            <a:chOff x="0" y="0"/>
            <a:chExt cx="876300" cy="876300"/>
          </a:xfrm>
        </p:grpSpPr>
        <p:sp>
          <p:nvSpPr>
            <p:cNvPr id="431" name="Google Shape;431;p34"/>
            <p:cNvSpPr/>
            <p:nvPr/>
          </p:nvSpPr>
          <p:spPr>
            <a:xfrm flipH="1">
              <a:off x="0" y="0"/>
              <a:ext cx="876300" cy="876300"/>
            </a:xfrm>
            <a:prstGeom prst="ellipse">
              <a:avLst/>
            </a:prstGeom>
            <a:solidFill>
              <a:srgbClr val="DD481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432" name="Google Shape;432;p34"/>
            <p:cNvSpPr txBox="1"/>
            <p:nvPr/>
          </p:nvSpPr>
          <p:spPr>
            <a:xfrm>
              <a:off x="257175" y="107950"/>
              <a:ext cx="373200" cy="6222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Font typeface="Ubuntu"/>
                <a:buNone/>
              </a:pPr>
              <a:r>
                <a:rPr b="1" lang="en" sz="2400">
                  <a:solidFill>
                    <a:srgbClr val="FFFFFF"/>
                  </a:solidFill>
                  <a:latin typeface="Ubuntu"/>
                  <a:ea typeface="Ubuntu"/>
                  <a:cs typeface="Ubuntu"/>
                  <a:sym typeface="Ubuntu"/>
                </a:rPr>
                <a:t>2</a:t>
              </a:r>
              <a:endParaRPr b="1" sz="2400"/>
            </a:p>
          </p:txBody>
        </p:sp>
      </p:grpSp>
      <p:grpSp>
        <p:nvGrpSpPr>
          <p:cNvPr id="433" name="Google Shape;433;p34"/>
          <p:cNvGrpSpPr/>
          <p:nvPr/>
        </p:nvGrpSpPr>
        <p:grpSpPr>
          <a:xfrm>
            <a:off x="6023366" y="1017200"/>
            <a:ext cx="600265" cy="600266"/>
            <a:chOff x="0" y="0"/>
            <a:chExt cx="876300" cy="876300"/>
          </a:xfrm>
        </p:grpSpPr>
        <p:sp>
          <p:nvSpPr>
            <p:cNvPr id="434" name="Google Shape;434;p34"/>
            <p:cNvSpPr/>
            <p:nvPr/>
          </p:nvSpPr>
          <p:spPr>
            <a:xfrm flipH="1">
              <a:off x="0" y="0"/>
              <a:ext cx="876300" cy="876300"/>
            </a:xfrm>
            <a:prstGeom prst="ellipse">
              <a:avLst/>
            </a:prstGeom>
            <a:solidFill>
              <a:srgbClr val="DD481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435" name="Google Shape;435;p34"/>
            <p:cNvSpPr txBox="1"/>
            <p:nvPr/>
          </p:nvSpPr>
          <p:spPr>
            <a:xfrm>
              <a:off x="257175" y="107950"/>
              <a:ext cx="373200" cy="6222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Font typeface="Ubuntu"/>
                <a:buNone/>
              </a:pPr>
              <a:r>
                <a:rPr b="1" lang="en" sz="2400">
                  <a:solidFill>
                    <a:srgbClr val="FFFFFF"/>
                  </a:solidFill>
                  <a:latin typeface="Ubuntu"/>
                  <a:ea typeface="Ubuntu"/>
                  <a:cs typeface="Ubuntu"/>
                  <a:sym typeface="Ubuntu"/>
                </a:rPr>
                <a:t>3</a:t>
              </a:r>
              <a:endParaRPr b="1" sz="2400"/>
            </a:p>
          </p:txBody>
        </p:sp>
      </p:gr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1 column 1 1">
  <p:cSld name="TITLE_AND_BODY_1_1">
    <p:spTree>
      <p:nvGrpSpPr>
        <p:cNvPr id="436" name="Shape 436"/>
        <p:cNvGrpSpPr/>
        <p:nvPr/>
      </p:nvGrpSpPr>
      <p:grpSpPr>
        <a:xfrm>
          <a:off x="0" y="0"/>
          <a:ext cx="0" cy="0"/>
          <a:chOff x="0" y="0"/>
          <a:chExt cx="0" cy="0"/>
        </a:xfrm>
      </p:grpSpPr>
      <p:sp>
        <p:nvSpPr>
          <p:cNvPr id="437" name="Google Shape;437;p35"/>
          <p:cNvSpPr txBox="1"/>
          <p:nvPr>
            <p:ph type="title"/>
          </p:nvPr>
        </p:nvSpPr>
        <p:spPr>
          <a:xfrm>
            <a:off x="457200" y="205978"/>
            <a:ext cx="8229600" cy="857400"/>
          </a:xfrm>
          <a:prstGeom prst="rect">
            <a:avLst/>
          </a:prstGeom>
          <a:noFill/>
          <a:ln>
            <a:noFill/>
          </a:ln>
        </p:spPr>
        <p:txBody>
          <a:bodyPr anchorCtr="0" anchor="t" bIns="34275" lIns="68575" spcFirstLastPara="1" rIns="68575" wrap="square" tIns="34275">
            <a:noAutofit/>
          </a:bodyPr>
          <a:lstStyle>
            <a:lvl1pPr lvl="0" rtl="0" algn="l">
              <a:spcBef>
                <a:spcPts val="0"/>
              </a:spcBef>
              <a:spcAft>
                <a:spcPts val="0"/>
              </a:spcAft>
              <a:buClr>
                <a:srgbClr val="772953"/>
              </a:buClr>
              <a:buSzPts val="3200"/>
              <a:buFont typeface="Ubuntu"/>
              <a:buNone/>
              <a:defRPr sz="3200">
                <a:solidFill>
                  <a:srgbClr val="772953"/>
                </a:solidFill>
                <a:latin typeface="Ubuntu"/>
                <a:ea typeface="Ubuntu"/>
                <a:cs typeface="Ubuntu"/>
                <a:sym typeface="Ubuntu"/>
              </a:defRPr>
            </a:lvl1pPr>
            <a:lvl2pPr lvl="1" rtl="0" algn="l">
              <a:spcBef>
                <a:spcPts val="0"/>
              </a:spcBef>
              <a:spcAft>
                <a:spcPts val="0"/>
              </a:spcAft>
              <a:buSzPts val="3600"/>
              <a:buFont typeface="Arial"/>
              <a:buNone/>
              <a:defRPr b="1" sz="3600">
                <a:solidFill>
                  <a:schemeClr val="dk1"/>
                </a:solidFill>
                <a:latin typeface="Arial"/>
                <a:ea typeface="Arial"/>
                <a:cs typeface="Arial"/>
                <a:sym typeface="Arial"/>
              </a:defRPr>
            </a:lvl2pPr>
            <a:lvl3pPr lvl="2" rtl="0" algn="l">
              <a:spcBef>
                <a:spcPts val="0"/>
              </a:spcBef>
              <a:spcAft>
                <a:spcPts val="0"/>
              </a:spcAft>
              <a:buSzPts val="3600"/>
              <a:buFont typeface="Arial"/>
              <a:buNone/>
              <a:defRPr b="1" sz="3600">
                <a:solidFill>
                  <a:schemeClr val="dk1"/>
                </a:solidFill>
                <a:latin typeface="Arial"/>
                <a:ea typeface="Arial"/>
                <a:cs typeface="Arial"/>
                <a:sym typeface="Arial"/>
              </a:defRPr>
            </a:lvl3pPr>
            <a:lvl4pPr lvl="3" rtl="0" algn="l">
              <a:spcBef>
                <a:spcPts val="0"/>
              </a:spcBef>
              <a:spcAft>
                <a:spcPts val="0"/>
              </a:spcAft>
              <a:buSzPts val="3600"/>
              <a:buFont typeface="Arial"/>
              <a:buNone/>
              <a:defRPr b="1" sz="3600">
                <a:solidFill>
                  <a:schemeClr val="dk1"/>
                </a:solidFill>
                <a:latin typeface="Arial"/>
                <a:ea typeface="Arial"/>
                <a:cs typeface="Arial"/>
                <a:sym typeface="Arial"/>
              </a:defRPr>
            </a:lvl4pPr>
            <a:lvl5pPr lvl="4" rtl="0" algn="l">
              <a:spcBef>
                <a:spcPts val="0"/>
              </a:spcBef>
              <a:spcAft>
                <a:spcPts val="0"/>
              </a:spcAft>
              <a:buSzPts val="3600"/>
              <a:buFont typeface="Arial"/>
              <a:buNone/>
              <a:defRPr b="1" sz="3600">
                <a:solidFill>
                  <a:schemeClr val="dk1"/>
                </a:solidFill>
                <a:latin typeface="Arial"/>
                <a:ea typeface="Arial"/>
                <a:cs typeface="Arial"/>
                <a:sym typeface="Arial"/>
              </a:defRPr>
            </a:lvl5pPr>
            <a:lvl6pPr lvl="5" rtl="0" algn="l">
              <a:spcBef>
                <a:spcPts val="0"/>
              </a:spcBef>
              <a:spcAft>
                <a:spcPts val="0"/>
              </a:spcAft>
              <a:buSzPts val="3600"/>
              <a:buFont typeface="Arial"/>
              <a:buNone/>
              <a:defRPr b="1" sz="3600">
                <a:solidFill>
                  <a:schemeClr val="dk1"/>
                </a:solidFill>
                <a:latin typeface="Arial"/>
                <a:ea typeface="Arial"/>
                <a:cs typeface="Arial"/>
                <a:sym typeface="Arial"/>
              </a:defRPr>
            </a:lvl6pPr>
            <a:lvl7pPr lvl="6" rtl="0" algn="l">
              <a:spcBef>
                <a:spcPts val="0"/>
              </a:spcBef>
              <a:spcAft>
                <a:spcPts val="0"/>
              </a:spcAft>
              <a:buSzPts val="3600"/>
              <a:buFont typeface="Arial"/>
              <a:buNone/>
              <a:defRPr b="1" sz="3600">
                <a:solidFill>
                  <a:schemeClr val="dk1"/>
                </a:solidFill>
                <a:latin typeface="Arial"/>
                <a:ea typeface="Arial"/>
                <a:cs typeface="Arial"/>
                <a:sym typeface="Arial"/>
              </a:defRPr>
            </a:lvl7pPr>
            <a:lvl8pPr lvl="7" rtl="0" algn="l">
              <a:spcBef>
                <a:spcPts val="0"/>
              </a:spcBef>
              <a:spcAft>
                <a:spcPts val="0"/>
              </a:spcAft>
              <a:buSzPts val="3600"/>
              <a:buFont typeface="Arial"/>
              <a:buNone/>
              <a:defRPr b="1" sz="3600">
                <a:solidFill>
                  <a:schemeClr val="dk1"/>
                </a:solidFill>
                <a:latin typeface="Arial"/>
                <a:ea typeface="Arial"/>
                <a:cs typeface="Arial"/>
                <a:sym typeface="Arial"/>
              </a:defRPr>
            </a:lvl8pPr>
            <a:lvl9pPr lvl="8" rtl="0" algn="l">
              <a:spcBef>
                <a:spcPts val="0"/>
              </a:spcBef>
              <a:spcAft>
                <a:spcPts val="0"/>
              </a:spcAft>
              <a:buSzPts val="3600"/>
              <a:buFont typeface="Arial"/>
              <a:buNone/>
              <a:defRPr b="1" sz="3600">
                <a:solidFill>
                  <a:schemeClr val="dk1"/>
                </a:solidFill>
                <a:latin typeface="Arial"/>
                <a:ea typeface="Arial"/>
                <a:cs typeface="Arial"/>
                <a:sym typeface="Arial"/>
              </a:defRPr>
            </a:lvl9pPr>
          </a:lstStyle>
          <a:p/>
        </p:txBody>
      </p:sp>
      <p:sp>
        <p:nvSpPr>
          <p:cNvPr id="438" name="Google Shape;438;p35"/>
          <p:cNvSpPr txBox="1"/>
          <p:nvPr>
            <p:ph idx="1" type="body"/>
          </p:nvPr>
        </p:nvSpPr>
        <p:spPr>
          <a:xfrm>
            <a:off x="457200" y="1200150"/>
            <a:ext cx="8004300" cy="3725700"/>
          </a:xfrm>
          <a:prstGeom prst="rect">
            <a:avLst/>
          </a:prstGeom>
          <a:noFill/>
          <a:ln>
            <a:noFill/>
          </a:ln>
        </p:spPr>
        <p:txBody>
          <a:bodyPr anchorCtr="0" anchor="t" bIns="34275" lIns="68575" spcFirstLastPara="1" rIns="68575" wrap="square" tIns="34275">
            <a:noAutofit/>
          </a:bodyPr>
          <a:lstStyle>
            <a:lvl1pPr indent="-330200" lvl="0" marL="457200" rtl="0">
              <a:spcBef>
                <a:spcPts val="800"/>
              </a:spcBef>
              <a:spcAft>
                <a:spcPts val="0"/>
              </a:spcAft>
              <a:buSzPts val="1600"/>
              <a:buChar char="•"/>
              <a:defRPr/>
            </a:lvl1pPr>
            <a:lvl2pPr indent="-323850" lvl="1" marL="914400" rtl="0">
              <a:spcBef>
                <a:spcPts val="1000"/>
              </a:spcBef>
              <a:spcAft>
                <a:spcPts val="0"/>
              </a:spcAft>
              <a:buSzPts val="1500"/>
              <a:buChar char="•"/>
              <a:defRPr/>
            </a:lvl2pPr>
            <a:lvl3pPr indent="-317500" lvl="2" marL="1371600" rtl="0">
              <a:spcBef>
                <a:spcPts val="1000"/>
              </a:spcBef>
              <a:spcAft>
                <a:spcPts val="0"/>
              </a:spcAft>
              <a:buSzPts val="1400"/>
              <a:buChar char="•"/>
              <a:defRPr/>
            </a:lvl3pPr>
            <a:lvl4pPr indent="-311150" lvl="3" marL="1828800" rtl="0">
              <a:spcBef>
                <a:spcPts val="1000"/>
              </a:spcBef>
              <a:spcAft>
                <a:spcPts val="0"/>
              </a:spcAft>
              <a:buSzPts val="1300"/>
              <a:buChar char="•"/>
              <a:defRPr/>
            </a:lvl4pPr>
            <a:lvl5pPr indent="-311150" lvl="4" marL="2286000" rtl="0">
              <a:spcBef>
                <a:spcPts val="1000"/>
              </a:spcBef>
              <a:spcAft>
                <a:spcPts val="0"/>
              </a:spcAft>
              <a:buSzPts val="1300"/>
              <a:buChar char="•"/>
              <a:defRPr/>
            </a:lvl5pPr>
            <a:lvl6pPr indent="-311150" lvl="5" marL="2743200" rtl="0">
              <a:spcBef>
                <a:spcPts val="1000"/>
              </a:spcBef>
              <a:spcAft>
                <a:spcPts val="0"/>
              </a:spcAft>
              <a:buSzPts val="1300"/>
              <a:buChar char="•"/>
              <a:defRPr b="0"/>
            </a:lvl6pPr>
            <a:lvl7pPr indent="-304800" lvl="6" marL="3200400" rtl="0">
              <a:spcBef>
                <a:spcPts val="1000"/>
              </a:spcBef>
              <a:spcAft>
                <a:spcPts val="0"/>
              </a:spcAft>
              <a:buSzPts val="1200"/>
              <a:buChar char="•"/>
              <a:defRPr/>
            </a:lvl7pPr>
            <a:lvl8pPr indent="-298450" lvl="7" marL="3657600" rtl="0">
              <a:spcBef>
                <a:spcPts val="1000"/>
              </a:spcBef>
              <a:spcAft>
                <a:spcPts val="0"/>
              </a:spcAft>
              <a:buSzPts val="1100"/>
              <a:buChar char="•"/>
              <a:defRPr b="0"/>
            </a:lvl8pPr>
            <a:lvl9pPr indent="-292100" lvl="8" marL="4114800" rtl="0">
              <a:spcBef>
                <a:spcPts val="1000"/>
              </a:spcBef>
              <a:spcAft>
                <a:spcPts val="1000"/>
              </a:spcAft>
              <a:buSzPts val="1000"/>
              <a:buChar char="•"/>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_1_1_1_1">
    <p:spTree>
      <p:nvGrpSpPr>
        <p:cNvPr id="439" name="Shape 439"/>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p:cSld name="BLANK_4">
    <p:spTree>
      <p:nvGrpSpPr>
        <p:cNvPr id="440" name="Shape 440"/>
        <p:cNvGrpSpPr/>
        <p:nvPr/>
      </p:nvGrpSpPr>
      <p:grpSpPr>
        <a:xfrm>
          <a:off x="0" y="0"/>
          <a:ext cx="0" cy="0"/>
          <a:chOff x="0" y="0"/>
          <a:chExt cx="0" cy="0"/>
        </a:xfrm>
      </p:grpSpPr>
      <p:sp>
        <p:nvSpPr>
          <p:cNvPr id="441" name="Google Shape;441;p37"/>
          <p:cNvSpPr txBox="1"/>
          <p:nvPr>
            <p:ph idx="12" type="sldNum"/>
          </p:nvPr>
        </p:nvSpPr>
        <p:spPr>
          <a:xfrm>
            <a:off x="8556785" y="4749850"/>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TITLE_AND_BODY_2">
    <p:spTree>
      <p:nvGrpSpPr>
        <p:cNvPr id="442" name="Shape 442"/>
        <p:cNvGrpSpPr/>
        <p:nvPr/>
      </p:nvGrpSpPr>
      <p:grpSpPr>
        <a:xfrm>
          <a:off x="0" y="0"/>
          <a:ext cx="0" cy="0"/>
          <a:chOff x="0" y="0"/>
          <a:chExt cx="0" cy="0"/>
        </a:xfrm>
      </p:grpSpPr>
      <p:sp>
        <p:nvSpPr>
          <p:cNvPr id="443" name="Google Shape;443;p38"/>
          <p:cNvSpPr txBox="1"/>
          <p:nvPr>
            <p:ph type="title"/>
          </p:nvPr>
        </p:nvSpPr>
        <p:spPr>
          <a:xfrm>
            <a:off x="457200" y="205978"/>
            <a:ext cx="8229600" cy="857100"/>
          </a:xfrm>
          <a:prstGeom prst="rect">
            <a:avLst/>
          </a:prstGeom>
          <a:noFill/>
          <a:ln>
            <a:noFill/>
          </a:ln>
        </p:spPr>
        <p:txBody>
          <a:bodyPr anchorCtr="0" anchor="t" bIns="34275" lIns="68575" spcFirstLastPara="1" rIns="68575" wrap="square" tIns="34275">
            <a:noAutofit/>
          </a:bodyPr>
          <a:lstStyle>
            <a:lvl1pPr indent="0" lvl="0" marL="0" marR="0" rtl="0" algn="l">
              <a:lnSpc>
                <a:spcPct val="100000"/>
              </a:lnSpc>
              <a:spcBef>
                <a:spcPts val="0"/>
              </a:spcBef>
              <a:spcAft>
                <a:spcPts val="0"/>
              </a:spcAft>
              <a:buClr>
                <a:srgbClr val="772953"/>
              </a:buClr>
              <a:buSzPts val="2800"/>
              <a:buFont typeface="Ubuntu"/>
              <a:buNone/>
              <a:defRPr b="0" i="0" sz="3000" u="none" cap="none" strike="noStrike">
                <a:solidFill>
                  <a:srgbClr val="772953"/>
                </a:solidFill>
                <a:latin typeface="Ubuntu"/>
                <a:ea typeface="Ubuntu"/>
                <a:cs typeface="Ubuntu"/>
                <a:sym typeface="Ubuntu"/>
              </a:defRPr>
            </a:lvl1pPr>
            <a:lvl2pPr indent="0" lvl="1" rtl="0" algn="l">
              <a:spcBef>
                <a:spcPts val="0"/>
              </a:spcBef>
              <a:spcAft>
                <a:spcPts val="0"/>
              </a:spcAft>
              <a:buClr>
                <a:schemeClr val="dk1"/>
              </a:buClr>
              <a:buSzPts val="2800"/>
              <a:buFont typeface="Arial"/>
              <a:buNone/>
              <a:defRPr b="1" i="0" sz="3600" u="none" cap="none" strike="noStrike">
                <a:solidFill>
                  <a:schemeClr val="dk1"/>
                </a:solidFill>
                <a:latin typeface="Arial"/>
                <a:ea typeface="Arial"/>
                <a:cs typeface="Arial"/>
                <a:sym typeface="Arial"/>
              </a:defRPr>
            </a:lvl2pPr>
            <a:lvl3pPr indent="0" lvl="2" rtl="0" algn="l">
              <a:spcBef>
                <a:spcPts val="0"/>
              </a:spcBef>
              <a:spcAft>
                <a:spcPts val="0"/>
              </a:spcAft>
              <a:buClr>
                <a:schemeClr val="dk1"/>
              </a:buClr>
              <a:buSzPts val="2800"/>
              <a:buFont typeface="Arial"/>
              <a:buNone/>
              <a:defRPr b="1" i="0" sz="3600" u="none" cap="none" strike="noStrike">
                <a:solidFill>
                  <a:schemeClr val="dk1"/>
                </a:solidFill>
                <a:latin typeface="Arial"/>
                <a:ea typeface="Arial"/>
                <a:cs typeface="Arial"/>
                <a:sym typeface="Arial"/>
              </a:defRPr>
            </a:lvl3pPr>
            <a:lvl4pPr indent="0" lvl="3" rtl="0" algn="l">
              <a:spcBef>
                <a:spcPts val="0"/>
              </a:spcBef>
              <a:spcAft>
                <a:spcPts val="0"/>
              </a:spcAft>
              <a:buClr>
                <a:schemeClr val="dk1"/>
              </a:buClr>
              <a:buSzPts val="2800"/>
              <a:buFont typeface="Arial"/>
              <a:buNone/>
              <a:defRPr b="1" i="0" sz="3600" u="none" cap="none" strike="noStrike">
                <a:solidFill>
                  <a:schemeClr val="dk1"/>
                </a:solidFill>
                <a:latin typeface="Arial"/>
                <a:ea typeface="Arial"/>
                <a:cs typeface="Arial"/>
                <a:sym typeface="Arial"/>
              </a:defRPr>
            </a:lvl4pPr>
            <a:lvl5pPr indent="0" lvl="4" rtl="0" algn="l">
              <a:spcBef>
                <a:spcPts val="0"/>
              </a:spcBef>
              <a:spcAft>
                <a:spcPts val="0"/>
              </a:spcAft>
              <a:buClr>
                <a:schemeClr val="dk1"/>
              </a:buClr>
              <a:buSzPts val="2800"/>
              <a:buFont typeface="Arial"/>
              <a:buNone/>
              <a:defRPr b="1" i="0" sz="3600" u="none" cap="none" strike="noStrike">
                <a:solidFill>
                  <a:schemeClr val="dk1"/>
                </a:solidFill>
                <a:latin typeface="Arial"/>
                <a:ea typeface="Arial"/>
                <a:cs typeface="Arial"/>
                <a:sym typeface="Arial"/>
              </a:defRPr>
            </a:lvl5pPr>
            <a:lvl6pPr indent="0" lvl="5" rtl="0" algn="l">
              <a:spcBef>
                <a:spcPts val="0"/>
              </a:spcBef>
              <a:spcAft>
                <a:spcPts val="0"/>
              </a:spcAft>
              <a:buClr>
                <a:schemeClr val="dk1"/>
              </a:buClr>
              <a:buSzPts val="2800"/>
              <a:buFont typeface="Arial"/>
              <a:buNone/>
              <a:defRPr b="1" i="0" sz="3600" u="none" cap="none" strike="noStrike">
                <a:solidFill>
                  <a:schemeClr val="dk1"/>
                </a:solidFill>
                <a:latin typeface="Arial"/>
                <a:ea typeface="Arial"/>
                <a:cs typeface="Arial"/>
                <a:sym typeface="Arial"/>
              </a:defRPr>
            </a:lvl6pPr>
            <a:lvl7pPr indent="0" lvl="6" rtl="0" algn="l">
              <a:spcBef>
                <a:spcPts val="0"/>
              </a:spcBef>
              <a:spcAft>
                <a:spcPts val="0"/>
              </a:spcAft>
              <a:buClr>
                <a:schemeClr val="dk1"/>
              </a:buClr>
              <a:buSzPts val="2800"/>
              <a:buFont typeface="Arial"/>
              <a:buNone/>
              <a:defRPr b="1" i="0" sz="3600" u="none" cap="none" strike="noStrike">
                <a:solidFill>
                  <a:schemeClr val="dk1"/>
                </a:solidFill>
                <a:latin typeface="Arial"/>
                <a:ea typeface="Arial"/>
                <a:cs typeface="Arial"/>
                <a:sym typeface="Arial"/>
              </a:defRPr>
            </a:lvl7pPr>
            <a:lvl8pPr indent="0" lvl="7" rtl="0" algn="l">
              <a:spcBef>
                <a:spcPts val="0"/>
              </a:spcBef>
              <a:spcAft>
                <a:spcPts val="0"/>
              </a:spcAft>
              <a:buClr>
                <a:schemeClr val="dk1"/>
              </a:buClr>
              <a:buSzPts val="2800"/>
              <a:buFont typeface="Arial"/>
              <a:buNone/>
              <a:defRPr b="1" i="0" sz="3600" u="none" cap="none" strike="noStrike">
                <a:solidFill>
                  <a:schemeClr val="dk1"/>
                </a:solidFill>
                <a:latin typeface="Arial"/>
                <a:ea typeface="Arial"/>
                <a:cs typeface="Arial"/>
                <a:sym typeface="Arial"/>
              </a:defRPr>
            </a:lvl8pPr>
            <a:lvl9pPr indent="0" lvl="8" rtl="0" algn="l">
              <a:spcBef>
                <a:spcPts val="0"/>
              </a:spcBef>
              <a:spcAft>
                <a:spcPts val="0"/>
              </a:spcAft>
              <a:buClr>
                <a:schemeClr val="dk1"/>
              </a:buClr>
              <a:buSzPts val="2800"/>
              <a:buFont typeface="Arial"/>
              <a:buNone/>
              <a:defRPr b="1" i="0" sz="3600" u="none" cap="none" strike="noStrike">
                <a:solidFill>
                  <a:schemeClr val="dk1"/>
                </a:solidFill>
                <a:latin typeface="Arial"/>
                <a:ea typeface="Arial"/>
                <a:cs typeface="Arial"/>
                <a:sym typeface="Arial"/>
              </a:defRPr>
            </a:lvl9pPr>
          </a:lstStyle>
          <a:p/>
        </p:txBody>
      </p:sp>
      <p:sp>
        <p:nvSpPr>
          <p:cNvPr id="444" name="Google Shape;444;p38"/>
          <p:cNvSpPr txBox="1"/>
          <p:nvPr>
            <p:ph idx="1" type="body"/>
          </p:nvPr>
        </p:nvSpPr>
        <p:spPr>
          <a:xfrm>
            <a:off x="457200" y="1200150"/>
            <a:ext cx="8229600" cy="3725700"/>
          </a:xfrm>
          <a:prstGeom prst="rect">
            <a:avLst/>
          </a:prstGeom>
          <a:noFill/>
          <a:ln>
            <a:noFill/>
          </a:ln>
        </p:spPr>
        <p:txBody>
          <a:bodyPr anchorCtr="0" anchor="t" bIns="34275" lIns="68575" spcFirstLastPara="1" rIns="68575" wrap="square" tIns="34275">
            <a:noAutofit/>
          </a:bodyPr>
          <a:lstStyle>
            <a:lvl1pPr indent="-342900" lvl="0" marL="457200" marR="0" rtl="0" algn="l">
              <a:lnSpc>
                <a:spcPct val="115000"/>
              </a:lnSpc>
              <a:spcBef>
                <a:spcPts val="0"/>
              </a:spcBef>
              <a:spcAft>
                <a:spcPts val="0"/>
              </a:spcAft>
              <a:buClr>
                <a:srgbClr val="333333"/>
              </a:buClr>
              <a:buSzPts val="1800"/>
              <a:buFont typeface="Ubuntu"/>
              <a:buChar char="●"/>
              <a:defRPr b="0" i="0" sz="1800" u="none" cap="none" strike="noStrike">
                <a:solidFill>
                  <a:srgbClr val="333333"/>
                </a:solidFill>
                <a:latin typeface="Ubuntu"/>
                <a:ea typeface="Ubuntu"/>
                <a:cs typeface="Ubuntu"/>
                <a:sym typeface="Ubuntu"/>
              </a:defRPr>
            </a:lvl1pPr>
            <a:lvl2pPr indent="-330200" lvl="1" marL="914400" marR="0" rtl="0" algn="l">
              <a:lnSpc>
                <a:spcPct val="115000"/>
              </a:lnSpc>
              <a:spcBef>
                <a:spcPts val="1000"/>
              </a:spcBef>
              <a:spcAft>
                <a:spcPts val="0"/>
              </a:spcAft>
              <a:buClr>
                <a:srgbClr val="333333"/>
              </a:buClr>
              <a:buSzPts val="1600"/>
              <a:buFont typeface="Ubuntu"/>
              <a:buChar char="●"/>
              <a:defRPr b="0" i="0" sz="1600" u="none" cap="none" strike="noStrike">
                <a:solidFill>
                  <a:srgbClr val="333333"/>
                </a:solidFill>
                <a:latin typeface="Ubuntu"/>
                <a:ea typeface="Ubuntu"/>
                <a:cs typeface="Ubuntu"/>
                <a:sym typeface="Ubuntu"/>
              </a:defRPr>
            </a:lvl2pPr>
            <a:lvl3pPr indent="-317500" lvl="2" marL="1371600" marR="0" rtl="0" algn="l">
              <a:lnSpc>
                <a:spcPct val="115000"/>
              </a:lnSpc>
              <a:spcBef>
                <a:spcPts val="1000"/>
              </a:spcBef>
              <a:spcAft>
                <a:spcPts val="0"/>
              </a:spcAft>
              <a:buClr>
                <a:srgbClr val="333333"/>
              </a:buClr>
              <a:buSzPts val="1400"/>
              <a:buFont typeface="Ubuntu"/>
              <a:buChar char="●"/>
              <a:defRPr b="0" i="0" sz="1400" u="none" cap="none" strike="noStrike">
                <a:solidFill>
                  <a:srgbClr val="333333"/>
                </a:solidFill>
                <a:latin typeface="Ubuntu"/>
                <a:ea typeface="Ubuntu"/>
                <a:cs typeface="Ubuntu"/>
                <a:sym typeface="Ubuntu"/>
              </a:defRPr>
            </a:lvl3pPr>
            <a:lvl4pPr indent="-304800" lvl="3" marL="1828800" marR="0" rtl="0" algn="l">
              <a:lnSpc>
                <a:spcPct val="115000"/>
              </a:lnSpc>
              <a:spcBef>
                <a:spcPts val="1000"/>
              </a:spcBef>
              <a:spcAft>
                <a:spcPts val="0"/>
              </a:spcAft>
              <a:buClr>
                <a:srgbClr val="333333"/>
              </a:buClr>
              <a:buSzPts val="1200"/>
              <a:buFont typeface="Ubuntu"/>
              <a:buChar char="●"/>
              <a:defRPr b="0" i="0" sz="1200" u="none" cap="none" strike="noStrike">
                <a:solidFill>
                  <a:srgbClr val="333333"/>
                </a:solidFill>
                <a:latin typeface="Ubuntu"/>
                <a:ea typeface="Ubuntu"/>
                <a:cs typeface="Ubuntu"/>
                <a:sym typeface="Ubuntu"/>
              </a:defRPr>
            </a:lvl4pPr>
            <a:lvl5pPr indent="-292100" lvl="4" marL="2286000" marR="0" rtl="0" algn="l">
              <a:lnSpc>
                <a:spcPct val="115000"/>
              </a:lnSpc>
              <a:spcBef>
                <a:spcPts val="1000"/>
              </a:spcBef>
              <a:spcAft>
                <a:spcPts val="0"/>
              </a:spcAft>
              <a:buClr>
                <a:srgbClr val="333333"/>
              </a:buClr>
              <a:buSzPts val="1000"/>
              <a:buFont typeface="Ubuntu"/>
              <a:buChar char="●"/>
              <a:defRPr b="0" i="0" sz="1000" u="none" cap="none" strike="noStrike">
                <a:solidFill>
                  <a:srgbClr val="333333"/>
                </a:solidFill>
                <a:latin typeface="Ubuntu"/>
                <a:ea typeface="Ubuntu"/>
                <a:cs typeface="Ubuntu"/>
                <a:sym typeface="Ubuntu"/>
              </a:defRPr>
            </a:lvl5pPr>
            <a:lvl6pPr indent="-304800" lvl="5" marL="2743200" marR="0" rtl="0" algn="l">
              <a:lnSpc>
                <a:spcPct val="115000"/>
              </a:lnSpc>
              <a:spcBef>
                <a:spcPts val="1000"/>
              </a:spcBef>
              <a:spcAft>
                <a:spcPts val="0"/>
              </a:spcAft>
              <a:buClr>
                <a:srgbClr val="FFFFFF"/>
              </a:buClr>
              <a:buSzPts val="1200"/>
              <a:buFont typeface="Ubuntu"/>
              <a:buChar char="●"/>
              <a:defRPr b="1" i="0" sz="1200" u="none" cap="none" strike="noStrike">
                <a:solidFill>
                  <a:srgbClr val="FFFFFF"/>
                </a:solidFill>
                <a:latin typeface="Ubuntu"/>
                <a:ea typeface="Ubuntu"/>
                <a:cs typeface="Ubuntu"/>
                <a:sym typeface="Ubuntu"/>
              </a:defRPr>
            </a:lvl6pPr>
            <a:lvl7pPr indent="-304800" lvl="6" marL="3200400" marR="0" rtl="0" algn="l">
              <a:lnSpc>
                <a:spcPct val="115000"/>
              </a:lnSpc>
              <a:spcBef>
                <a:spcPts val="1000"/>
              </a:spcBef>
              <a:spcAft>
                <a:spcPts val="0"/>
              </a:spcAft>
              <a:buClr>
                <a:srgbClr val="FFFFFF"/>
              </a:buClr>
              <a:buSzPts val="1200"/>
              <a:buFont typeface="Ubuntu"/>
              <a:buChar char="●"/>
              <a:defRPr b="0" i="0" sz="1200" u="none" cap="none" strike="noStrike">
                <a:solidFill>
                  <a:srgbClr val="FFFFFF"/>
                </a:solidFill>
                <a:latin typeface="Ubuntu"/>
                <a:ea typeface="Ubuntu"/>
                <a:cs typeface="Ubuntu"/>
                <a:sym typeface="Ubuntu"/>
              </a:defRPr>
            </a:lvl7pPr>
            <a:lvl8pPr indent="-292100" lvl="7" marL="3657600" marR="0" rtl="0" algn="l">
              <a:lnSpc>
                <a:spcPct val="115000"/>
              </a:lnSpc>
              <a:spcBef>
                <a:spcPts val="1000"/>
              </a:spcBef>
              <a:spcAft>
                <a:spcPts val="0"/>
              </a:spcAft>
              <a:buClr>
                <a:srgbClr val="FFFFFF"/>
              </a:buClr>
              <a:buSzPts val="1000"/>
              <a:buFont typeface="Ubuntu"/>
              <a:buChar char="●"/>
              <a:defRPr b="1" i="0" sz="1000" u="none" cap="none" strike="noStrike">
                <a:solidFill>
                  <a:srgbClr val="FFFFFF"/>
                </a:solidFill>
                <a:latin typeface="Ubuntu"/>
                <a:ea typeface="Ubuntu"/>
                <a:cs typeface="Ubuntu"/>
                <a:sym typeface="Ubuntu"/>
              </a:defRPr>
            </a:lvl8pPr>
            <a:lvl9pPr indent="-292100" lvl="8" marL="4114800" marR="0" rtl="0" algn="l">
              <a:lnSpc>
                <a:spcPct val="115000"/>
              </a:lnSpc>
              <a:spcBef>
                <a:spcPts val="1000"/>
              </a:spcBef>
              <a:spcAft>
                <a:spcPts val="1000"/>
              </a:spcAft>
              <a:buClr>
                <a:srgbClr val="FFFFFF"/>
              </a:buClr>
              <a:buSzPts val="1000"/>
              <a:buFont typeface="Ubuntu"/>
              <a:buChar char="●"/>
              <a:defRPr b="0" i="0" sz="1000" u="none" cap="none" strike="noStrike">
                <a:solidFill>
                  <a:srgbClr val="FFFFFF"/>
                </a:solidFill>
                <a:latin typeface="Ubuntu"/>
                <a:ea typeface="Ubuntu"/>
                <a:cs typeface="Ubuntu"/>
                <a:sym typeface="Ubuntu"/>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1">
    <p:spTree>
      <p:nvGrpSpPr>
        <p:cNvPr id="445" name="Shape 445"/>
        <p:cNvGrpSpPr/>
        <p:nvPr/>
      </p:nvGrpSpPr>
      <p:grpSpPr>
        <a:xfrm>
          <a:off x="0" y="0"/>
          <a:ext cx="0" cy="0"/>
          <a:chOff x="0" y="0"/>
          <a:chExt cx="0" cy="0"/>
        </a:xfrm>
      </p:grpSpPr>
      <p:sp>
        <p:nvSpPr>
          <p:cNvPr id="446" name="Google Shape;446;p39"/>
          <p:cNvSpPr txBox="1"/>
          <p:nvPr>
            <p:ph type="title"/>
          </p:nvPr>
        </p:nvSpPr>
        <p:spPr>
          <a:xfrm>
            <a:off x="311700" y="445025"/>
            <a:ext cx="8520600" cy="572700"/>
          </a:xfrm>
          <a:prstGeom prst="rect">
            <a:avLst/>
          </a:prstGeom>
        </p:spPr>
        <p:txBody>
          <a:bodyPr anchorCtr="0" anchor="ctr" bIns="34275" lIns="68575" spcFirstLastPara="1" rIns="68575" wrap="square" tIns="3427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47" name="Google Shape;447;p39"/>
          <p:cNvSpPr txBox="1"/>
          <p:nvPr>
            <p:ph idx="1" type="body"/>
          </p:nvPr>
        </p:nvSpPr>
        <p:spPr>
          <a:xfrm>
            <a:off x="311700" y="1152475"/>
            <a:ext cx="8520600" cy="3416400"/>
          </a:xfrm>
          <a:prstGeom prst="rect">
            <a:avLst/>
          </a:prstGeom>
        </p:spPr>
        <p:txBody>
          <a:bodyPr anchorCtr="0" anchor="t" bIns="34275" lIns="68575" spcFirstLastPara="1" rIns="68575" wrap="square" tIns="34275">
            <a:noAutofit/>
          </a:bodyPr>
          <a:lstStyle>
            <a:lvl1pPr indent="-330200" lvl="0" marL="457200" rtl="0">
              <a:spcBef>
                <a:spcPts val="800"/>
              </a:spcBef>
              <a:spcAft>
                <a:spcPts val="0"/>
              </a:spcAft>
              <a:buSzPts val="1600"/>
              <a:buChar char="•"/>
              <a:defRPr/>
            </a:lvl1pPr>
            <a:lvl2pPr indent="-323850" lvl="1" marL="914400" rtl="0">
              <a:spcBef>
                <a:spcPts val="1000"/>
              </a:spcBef>
              <a:spcAft>
                <a:spcPts val="0"/>
              </a:spcAft>
              <a:buSzPts val="1500"/>
              <a:buChar char="•"/>
              <a:defRPr/>
            </a:lvl2pPr>
            <a:lvl3pPr indent="-317500" lvl="2" marL="1371600" rtl="0">
              <a:spcBef>
                <a:spcPts val="1000"/>
              </a:spcBef>
              <a:spcAft>
                <a:spcPts val="0"/>
              </a:spcAft>
              <a:buSzPts val="1400"/>
              <a:buChar char="•"/>
              <a:defRPr/>
            </a:lvl3pPr>
            <a:lvl4pPr indent="-311150" lvl="3" marL="1828800" rtl="0">
              <a:spcBef>
                <a:spcPts val="1000"/>
              </a:spcBef>
              <a:spcAft>
                <a:spcPts val="0"/>
              </a:spcAft>
              <a:buSzPts val="1300"/>
              <a:buChar char="•"/>
              <a:defRPr/>
            </a:lvl4pPr>
            <a:lvl5pPr indent="-311150" lvl="4" marL="2286000" rtl="0">
              <a:spcBef>
                <a:spcPts val="1000"/>
              </a:spcBef>
              <a:spcAft>
                <a:spcPts val="0"/>
              </a:spcAft>
              <a:buSzPts val="1300"/>
              <a:buChar char="•"/>
              <a:defRPr/>
            </a:lvl5pPr>
            <a:lvl6pPr indent="-311150" lvl="5" marL="2743200" rtl="0">
              <a:spcBef>
                <a:spcPts val="1000"/>
              </a:spcBef>
              <a:spcAft>
                <a:spcPts val="0"/>
              </a:spcAft>
              <a:buSzPts val="1300"/>
              <a:buChar char="•"/>
              <a:defRPr/>
            </a:lvl6pPr>
            <a:lvl7pPr indent="-304800" lvl="6" marL="3200400" rtl="0">
              <a:spcBef>
                <a:spcPts val="1000"/>
              </a:spcBef>
              <a:spcAft>
                <a:spcPts val="0"/>
              </a:spcAft>
              <a:buSzPts val="1200"/>
              <a:buChar char="•"/>
              <a:defRPr/>
            </a:lvl7pPr>
            <a:lvl8pPr indent="-298450" lvl="7" marL="3657600" rtl="0">
              <a:spcBef>
                <a:spcPts val="1000"/>
              </a:spcBef>
              <a:spcAft>
                <a:spcPts val="0"/>
              </a:spcAft>
              <a:buSzPts val="1100"/>
              <a:buChar char="•"/>
              <a:defRPr/>
            </a:lvl8pPr>
            <a:lvl9pPr indent="-292100" lvl="8" marL="4114800" rtl="0">
              <a:spcBef>
                <a:spcPts val="1000"/>
              </a:spcBef>
              <a:spcAft>
                <a:spcPts val="1000"/>
              </a:spcAft>
              <a:buSzPts val="1000"/>
              <a:buChar char="•"/>
              <a:defRPr/>
            </a:lvl9pPr>
          </a:lstStyle>
          <a:p/>
        </p:txBody>
      </p:sp>
      <p:sp>
        <p:nvSpPr>
          <p:cNvPr id="448" name="Google Shape;448;p39"/>
          <p:cNvSpPr txBox="1"/>
          <p:nvPr>
            <p:ph idx="12" type="sldNum"/>
          </p:nvPr>
        </p:nvSpPr>
        <p:spPr>
          <a:xfrm>
            <a:off x="8472458" y="4663217"/>
            <a:ext cx="5484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nonical logo">
  <p:cSld name="TITLE_3_1_1_1">
    <p:bg>
      <p:bgPr>
        <a:solidFill>
          <a:srgbClr val="2C001E"/>
        </a:solidFill>
      </p:bgPr>
    </p:bg>
    <p:spTree>
      <p:nvGrpSpPr>
        <p:cNvPr id="449" name="Shape 449"/>
        <p:cNvGrpSpPr/>
        <p:nvPr/>
      </p:nvGrpSpPr>
      <p:grpSpPr>
        <a:xfrm>
          <a:off x="0" y="0"/>
          <a:ext cx="0" cy="0"/>
          <a:chOff x="0" y="0"/>
          <a:chExt cx="0" cy="0"/>
        </a:xfrm>
      </p:grpSpPr>
      <p:pic>
        <p:nvPicPr>
          <p:cNvPr id="450" name="Google Shape;450;p40"/>
          <p:cNvPicPr preferRelativeResize="0"/>
          <p:nvPr/>
        </p:nvPicPr>
        <p:blipFill>
          <a:blip r:embed="rId2">
            <a:alphaModFix/>
          </a:blip>
          <a:stretch>
            <a:fillRect/>
          </a:stretch>
        </p:blipFill>
        <p:spPr>
          <a:xfrm>
            <a:off x="3134183" y="2380878"/>
            <a:ext cx="2875638" cy="38174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1 - Full">
  <p:cSld name="TITLE_1_1_1">
    <p:spTree>
      <p:nvGrpSpPr>
        <p:cNvPr id="128" name="Shape 128"/>
        <p:cNvGrpSpPr/>
        <p:nvPr/>
      </p:nvGrpSpPr>
      <p:grpSpPr>
        <a:xfrm>
          <a:off x="0" y="0"/>
          <a:ext cx="0" cy="0"/>
          <a:chOff x="0" y="0"/>
          <a:chExt cx="0" cy="0"/>
        </a:xfrm>
      </p:grpSpPr>
      <p:sp>
        <p:nvSpPr>
          <p:cNvPr id="129" name="Google Shape;129;p5"/>
          <p:cNvSpPr/>
          <p:nvPr/>
        </p:nvSpPr>
        <p:spPr>
          <a:xfrm>
            <a:off x="0" y="0"/>
            <a:ext cx="9144000" cy="5143500"/>
          </a:xfrm>
          <a:prstGeom prst="rect">
            <a:avLst/>
          </a:prstGeom>
          <a:gradFill>
            <a:gsLst>
              <a:gs pos="0">
                <a:srgbClr val="2C001E"/>
              </a:gs>
              <a:gs pos="20000">
                <a:srgbClr val="2C001E"/>
              </a:gs>
              <a:gs pos="61000">
                <a:srgbClr val="740946"/>
              </a:gs>
              <a:gs pos="100000">
                <a:srgbClr val="E9500E"/>
              </a:gs>
            </a:gsLst>
            <a:lin ang="18900044"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5"/>
          <p:cNvSpPr/>
          <p:nvPr/>
        </p:nvSpPr>
        <p:spPr>
          <a:xfrm>
            <a:off x="0" y="0"/>
            <a:ext cx="9147366" cy="3322349"/>
          </a:xfrm>
          <a:custGeom>
            <a:rect b="b" l="l" r="r" t="t"/>
            <a:pathLst>
              <a:path extrusionOk="0" h="7301865" w="20104100">
                <a:moveTo>
                  <a:pt x="20104099" y="0"/>
                </a:moveTo>
                <a:lnTo>
                  <a:pt x="0" y="0"/>
                </a:lnTo>
                <a:lnTo>
                  <a:pt x="0" y="7301589"/>
                </a:lnTo>
                <a:lnTo>
                  <a:pt x="20104099" y="4778681"/>
                </a:lnTo>
                <a:lnTo>
                  <a:pt x="20104099" y="0"/>
                </a:lnTo>
                <a:close/>
              </a:path>
            </a:pathLst>
          </a:custGeom>
          <a:solidFill>
            <a:srgbClr val="772953">
              <a:alpha val="980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31" name="Google Shape;131;p5"/>
          <p:cNvSpPr/>
          <p:nvPr/>
        </p:nvSpPr>
        <p:spPr>
          <a:xfrm>
            <a:off x="3566382" y="0"/>
            <a:ext cx="5575105" cy="1114962"/>
          </a:xfrm>
          <a:custGeom>
            <a:rect b="b" l="l" r="r" t="t"/>
            <a:pathLst>
              <a:path extrusionOk="0" h="2450465" w="3637915">
                <a:moveTo>
                  <a:pt x="3637679" y="0"/>
                </a:moveTo>
                <a:lnTo>
                  <a:pt x="0" y="0"/>
                </a:lnTo>
                <a:lnTo>
                  <a:pt x="3637679" y="2450187"/>
                </a:lnTo>
                <a:lnTo>
                  <a:pt x="3637679" y="0"/>
                </a:lnTo>
                <a:close/>
              </a:path>
            </a:pathLst>
          </a:custGeom>
          <a:solidFill>
            <a:srgbClr val="E95420">
              <a:alpha val="923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32" name="Google Shape;132;p5"/>
          <p:cNvSpPr/>
          <p:nvPr/>
        </p:nvSpPr>
        <p:spPr>
          <a:xfrm>
            <a:off x="0" y="0"/>
            <a:ext cx="6231823" cy="5133619"/>
          </a:xfrm>
          <a:custGeom>
            <a:rect b="b" l="l" r="r" t="t"/>
            <a:pathLst>
              <a:path extrusionOk="0" h="11282680" w="13696315">
                <a:moveTo>
                  <a:pt x="13695918" y="0"/>
                </a:moveTo>
                <a:lnTo>
                  <a:pt x="0" y="0"/>
                </a:lnTo>
                <a:lnTo>
                  <a:pt x="0" y="11282678"/>
                </a:lnTo>
                <a:lnTo>
                  <a:pt x="13695918" y="0"/>
                </a:lnTo>
                <a:close/>
              </a:path>
            </a:pathLst>
          </a:custGeom>
          <a:solidFill>
            <a:srgbClr val="772953">
              <a:alpha val="1490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grpSp>
        <p:nvGrpSpPr>
          <p:cNvPr id="133" name="Google Shape;133;p5"/>
          <p:cNvGrpSpPr/>
          <p:nvPr/>
        </p:nvGrpSpPr>
        <p:grpSpPr>
          <a:xfrm>
            <a:off x="523873" y="1328643"/>
            <a:ext cx="174423" cy="174430"/>
            <a:chOff x="523873" y="1328643"/>
            <a:chExt cx="174423" cy="174430"/>
          </a:xfrm>
        </p:grpSpPr>
        <p:sp>
          <p:nvSpPr>
            <p:cNvPr id="134" name="Google Shape;134;p5"/>
            <p:cNvSpPr/>
            <p:nvPr/>
          </p:nvSpPr>
          <p:spPr>
            <a:xfrm>
              <a:off x="604872" y="1409656"/>
              <a:ext cx="12424" cy="12424"/>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35" name="Google Shape;135;p5"/>
            <p:cNvSpPr/>
            <p:nvPr/>
          </p:nvSpPr>
          <p:spPr>
            <a:xfrm>
              <a:off x="604872" y="1369140"/>
              <a:ext cx="12424" cy="12424"/>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36" name="Google Shape;136;p5"/>
            <p:cNvSpPr/>
            <p:nvPr/>
          </p:nvSpPr>
          <p:spPr>
            <a:xfrm>
              <a:off x="604872" y="1328643"/>
              <a:ext cx="12424" cy="12424"/>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37" name="Google Shape;137;p5"/>
            <p:cNvSpPr/>
            <p:nvPr/>
          </p:nvSpPr>
          <p:spPr>
            <a:xfrm>
              <a:off x="604872" y="1450152"/>
              <a:ext cx="12424" cy="12424"/>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38" name="Google Shape;138;p5"/>
            <p:cNvSpPr/>
            <p:nvPr/>
          </p:nvSpPr>
          <p:spPr>
            <a:xfrm>
              <a:off x="604872" y="1490650"/>
              <a:ext cx="12424" cy="12423"/>
            </a:xfrm>
            <a:custGeom>
              <a:rect b="b" l="l" r="r" t="t"/>
              <a:pathLst>
                <a:path extrusionOk="0" h="27304"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39" name="Google Shape;139;p5"/>
            <p:cNvSpPr/>
            <p:nvPr/>
          </p:nvSpPr>
          <p:spPr>
            <a:xfrm>
              <a:off x="564373" y="1409656"/>
              <a:ext cx="12424" cy="12424"/>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40" name="Google Shape;140;p5"/>
            <p:cNvSpPr/>
            <p:nvPr/>
          </p:nvSpPr>
          <p:spPr>
            <a:xfrm>
              <a:off x="523873" y="1409656"/>
              <a:ext cx="12424" cy="12424"/>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41" name="Google Shape;141;p5"/>
            <p:cNvSpPr/>
            <p:nvPr/>
          </p:nvSpPr>
          <p:spPr>
            <a:xfrm>
              <a:off x="645373" y="1409656"/>
              <a:ext cx="12424" cy="12424"/>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42" name="Google Shape;142;p5"/>
            <p:cNvSpPr/>
            <p:nvPr/>
          </p:nvSpPr>
          <p:spPr>
            <a:xfrm>
              <a:off x="685873" y="1409656"/>
              <a:ext cx="12424" cy="12424"/>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grpSp>
      <p:grpSp>
        <p:nvGrpSpPr>
          <p:cNvPr id="143" name="Google Shape;143;p5"/>
          <p:cNvGrpSpPr/>
          <p:nvPr/>
        </p:nvGrpSpPr>
        <p:grpSpPr>
          <a:xfrm>
            <a:off x="8805863" y="171438"/>
            <a:ext cx="166999" cy="388231"/>
            <a:chOff x="8805863" y="171438"/>
            <a:chExt cx="166999" cy="388231"/>
          </a:xfrm>
        </p:grpSpPr>
        <p:sp>
          <p:nvSpPr>
            <p:cNvPr id="144" name="Google Shape;144;p5"/>
            <p:cNvSpPr/>
            <p:nvPr/>
          </p:nvSpPr>
          <p:spPr>
            <a:xfrm>
              <a:off x="8805863" y="392671"/>
              <a:ext cx="166999" cy="166999"/>
            </a:xfrm>
            <a:custGeom>
              <a:rect b="b" l="l" r="r" t="t"/>
              <a:pathLst>
                <a:path extrusionOk="0" h="367030" w="367030">
                  <a:moveTo>
                    <a:pt x="183230" y="0"/>
                  </a:moveTo>
                  <a:lnTo>
                    <a:pt x="134518" y="6545"/>
                  </a:lnTo>
                  <a:lnTo>
                    <a:pt x="90747" y="25017"/>
                  </a:lnTo>
                  <a:lnTo>
                    <a:pt x="53664" y="53669"/>
                  </a:lnTo>
                  <a:lnTo>
                    <a:pt x="25014" y="90755"/>
                  </a:lnTo>
                  <a:lnTo>
                    <a:pt x="6544" y="134527"/>
                  </a:lnTo>
                  <a:lnTo>
                    <a:pt x="0" y="183240"/>
                  </a:lnTo>
                  <a:lnTo>
                    <a:pt x="6544" y="231949"/>
                  </a:lnTo>
                  <a:lnTo>
                    <a:pt x="25014" y="275720"/>
                  </a:lnTo>
                  <a:lnTo>
                    <a:pt x="53664" y="312807"/>
                  </a:lnTo>
                  <a:lnTo>
                    <a:pt x="90747" y="341461"/>
                  </a:lnTo>
                  <a:lnTo>
                    <a:pt x="134518" y="359934"/>
                  </a:lnTo>
                  <a:lnTo>
                    <a:pt x="183230" y="366480"/>
                  </a:lnTo>
                  <a:lnTo>
                    <a:pt x="231947" y="359934"/>
                  </a:lnTo>
                  <a:lnTo>
                    <a:pt x="275722" y="341461"/>
                  </a:lnTo>
                  <a:lnTo>
                    <a:pt x="312809" y="312807"/>
                  </a:lnTo>
                  <a:lnTo>
                    <a:pt x="341462" y="275720"/>
                  </a:lnTo>
                  <a:lnTo>
                    <a:pt x="359935" y="231949"/>
                  </a:lnTo>
                  <a:lnTo>
                    <a:pt x="366480" y="183240"/>
                  </a:lnTo>
                  <a:lnTo>
                    <a:pt x="359935" y="134527"/>
                  </a:lnTo>
                  <a:lnTo>
                    <a:pt x="341462" y="90755"/>
                  </a:lnTo>
                  <a:lnTo>
                    <a:pt x="312809" y="53669"/>
                  </a:lnTo>
                  <a:lnTo>
                    <a:pt x="275722" y="25017"/>
                  </a:lnTo>
                  <a:lnTo>
                    <a:pt x="231947" y="6545"/>
                  </a:lnTo>
                  <a:lnTo>
                    <a:pt x="18323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45" name="Google Shape;145;p5"/>
            <p:cNvSpPr/>
            <p:nvPr/>
          </p:nvSpPr>
          <p:spPr>
            <a:xfrm>
              <a:off x="8824517" y="418636"/>
              <a:ext cx="110700" cy="114600"/>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46" name="Google Shape;146;p5"/>
            <p:cNvSpPr/>
            <p:nvPr/>
          </p:nvSpPr>
          <p:spPr>
            <a:xfrm>
              <a:off x="8836138" y="201711"/>
              <a:ext cx="106200" cy="106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47" name="Google Shape;147;p5"/>
            <p:cNvSpPr/>
            <p:nvPr/>
          </p:nvSpPr>
          <p:spPr>
            <a:xfrm>
              <a:off x="8805863" y="171438"/>
              <a:ext cx="166999" cy="166999"/>
            </a:xfrm>
            <a:custGeom>
              <a:rect b="b" l="l" r="r" t="t"/>
              <a:pathLst>
                <a:path extrusionOk="0" h="367030" w="367030">
                  <a:moveTo>
                    <a:pt x="183240" y="0"/>
                  </a:moveTo>
                  <a:lnTo>
                    <a:pt x="134524" y="6545"/>
                  </a:lnTo>
                  <a:lnTo>
                    <a:pt x="90750" y="25017"/>
                  </a:lnTo>
                  <a:lnTo>
                    <a:pt x="53665" y="53669"/>
                  </a:lnTo>
                  <a:lnTo>
                    <a:pt x="25015" y="90755"/>
                  </a:lnTo>
                  <a:lnTo>
                    <a:pt x="6544" y="134527"/>
                  </a:lnTo>
                  <a:lnTo>
                    <a:pt x="0" y="183240"/>
                  </a:lnTo>
                  <a:lnTo>
                    <a:pt x="6544" y="231953"/>
                  </a:lnTo>
                  <a:lnTo>
                    <a:pt x="25015" y="275725"/>
                  </a:lnTo>
                  <a:lnTo>
                    <a:pt x="53665" y="312811"/>
                  </a:lnTo>
                  <a:lnTo>
                    <a:pt x="90750" y="341463"/>
                  </a:lnTo>
                  <a:lnTo>
                    <a:pt x="134524" y="359935"/>
                  </a:lnTo>
                  <a:lnTo>
                    <a:pt x="183240" y="366480"/>
                  </a:lnTo>
                  <a:lnTo>
                    <a:pt x="231953" y="359935"/>
                  </a:lnTo>
                  <a:lnTo>
                    <a:pt x="275725" y="341463"/>
                  </a:lnTo>
                  <a:lnTo>
                    <a:pt x="301038" y="321906"/>
                  </a:lnTo>
                  <a:lnTo>
                    <a:pt x="183240" y="321906"/>
                  </a:lnTo>
                  <a:lnTo>
                    <a:pt x="139406" y="314838"/>
                  </a:lnTo>
                  <a:lnTo>
                    <a:pt x="101341" y="295155"/>
                  </a:lnTo>
                  <a:lnTo>
                    <a:pt x="71325" y="265139"/>
                  </a:lnTo>
                  <a:lnTo>
                    <a:pt x="51642" y="227074"/>
                  </a:lnTo>
                  <a:lnTo>
                    <a:pt x="44574" y="183240"/>
                  </a:lnTo>
                  <a:lnTo>
                    <a:pt x="51642" y="139410"/>
                  </a:lnTo>
                  <a:lnTo>
                    <a:pt x="71325" y="101345"/>
                  </a:lnTo>
                  <a:lnTo>
                    <a:pt x="101341" y="71328"/>
                  </a:lnTo>
                  <a:lnTo>
                    <a:pt x="139406" y="51643"/>
                  </a:lnTo>
                  <a:lnTo>
                    <a:pt x="183240" y="44574"/>
                  </a:lnTo>
                  <a:lnTo>
                    <a:pt x="301038" y="44574"/>
                  </a:lnTo>
                  <a:lnTo>
                    <a:pt x="275725" y="25017"/>
                  </a:lnTo>
                  <a:lnTo>
                    <a:pt x="231953" y="6545"/>
                  </a:lnTo>
                  <a:lnTo>
                    <a:pt x="183240" y="0"/>
                  </a:lnTo>
                  <a:close/>
                </a:path>
                <a:path extrusionOk="0" h="367030" w="367030">
                  <a:moveTo>
                    <a:pt x="301038" y="44574"/>
                  </a:moveTo>
                  <a:lnTo>
                    <a:pt x="183240" y="44574"/>
                  </a:lnTo>
                  <a:lnTo>
                    <a:pt x="227074" y="51643"/>
                  </a:lnTo>
                  <a:lnTo>
                    <a:pt x="265139" y="71328"/>
                  </a:lnTo>
                  <a:lnTo>
                    <a:pt x="295155" y="101345"/>
                  </a:lnTo>
                  <a:lnTo>
                    <a:pt x="314838" y="139410"/>
                  </a:lnTo>
                  <a:lnTo>
                    <a:pt x="321906" y="183240"/>
                  </a:lnTo>
                  <a:lnTo>
                    <a:pt x="314838" y="227074"/>
                  </a:lnTo>
                  <a:lnTo>
                    <a:pt x="295155" y="265139"/>
                  </a:lnTo>
                  <a:lnTo>
                    <a:pt x="265139" y="295155"/>
                  </a:lnTo>
                  <a:lnTo>
                    <a:pt x="227074" y="314838"/>
                  </a:lnTo>
                  <a:lnTo>
                    <a:pt x="183240" y="321906"/>
                  </a:lnTo>
                  <a:lnTo>
                    <a:pt x="301038" y="321906"/>
                  </a:lnTo>
                  <a:lnTo>
                    <a:pt x="312811" y="312811"/>
                  </a:lnTo>
                  <a:lnTo>
                    <a:pt x="341463" y="275725"/>
                  </a:lnTo>
                  <a:lnTo>
                    <a:pt x="359935" y="231953"/>
                  </a:lnTo>
                  <a:lnTo>
                    <a:pt x="366480" y="183240"/>
                  </a:lnTo>
                  <a:lnTo>
                    <a:pt x="359935" y="134527"/>
                  </a:lnTo>
                  <a:lnTo>
                    <a:pt x="341463" y="90755"/>
                  </a:lnTo>
                  <a:lnTo>
                    <a:pt x="312811" y="53669"/>
                  </a:lnTo>
                  <a:lnTo>
                    <a:pt x="301038" y="44574"/>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grpSp>
      <p:sp>
        <p:nvSpPr>
          <p:cNvPr id="148" name="Google Shape;148;p5"/>
          <p:cNvSpPr txBox="1"/>
          <p:nvPr>
            <p:ph type="ctrTitle"/>
          </p:nvPr>
        </p:nvSpPr>
        <p:spPr>
          <a:xfrm>
            <a:off x="526950" y="2093775"/>
            <a:ext cx="7429800" cy="1545300"/>
          </a:xfrm>
          <a:prstGeom prst="rect">
            <a:avLst/>
          </a:prstGeom>
          <a:noFill/>
          <a:ln>
            <a:noFill/>
          </a:ln>
        </p:spPr>
        <p:txBody>
          <a:bodyPr anchorCtr="0" anchor="t" bIns="0" lIns="0" spcFirstLastPara="1" rIns="0" wrap="square" tIns="0">
            <a:noAutofit/>
          </a:bodyPr>
          <a:lstStyle>
            <a:lvl1pPr lvl="0" rtl="0">
              <a:lnSpc>
                <a:spcPct val="90000"/>
              </a:lnSpc>
              <a:spcBef>
                <a:spcPts val="0"/>
              </a:spcBef>
              <a:spcAft>
                <a:spcPts val="0"/>
              </a:spcAft>
              <a:buClr>
                <a:srgbClr val="FFFFFF"/>
              </a:buClr>
              <a:buSzPts val="4100"/>
              <a:buFont typeface="Calibri"/>
              <a:buNone/>
              <a:defRPr sz="4100">
                <a:solidFill>
                  <a:srgbClr val="FFF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9" name="Google Shape;149;p5"/>
          <p:cNvSpPr txBox="1"/>
          <p:nvPr>
            <p:ph idx="1" type="subTitle"/>
          </p:nvPr>
        </p:nvSpPr>
        <p:spPr>
          <a:xfrm>
            <a:off x="560625" y="1525773"/>
            <a:ext cx="4727100" cy="388200"/>
          </a:xfrm>
          <a:prstGeom prst="rect">
            <a:avLst/>
          </a:prstGeom>
          <a:noFill/>
          <a:ln>
            <a:noFill/>
          </a:ln>
        </p:spPr>
        <p:txBody>
          <a:bodyPr anchorCtr="0" anchor="t" bIns="0" lIns="0" spcFirstLastPara="1" rIns="0" wrap="square" tIns="0">
            <a:noAutofit/>
          </a:bodyPr>
          <a:lstStyle>
            <a:lvl1pPr lvl="0" rtl="0">
              <a:lnSpc>
                <a:spcPct val="90000"/>
              </a:lnSpc>
              <a:spcBef>
                <a:spcPts val="800"/>
              </a:spcBef>
              <a:spcAft>
                <a:spcPts val="0"/>
              </a:spcAft>
              <a:buClr>
                <a:srgbClr val="FFFFFF"/>
              </a:buClr>
              <a:buSzPts val="1600"/>
              <a:buFont typeface="Ubuntu Light"/>
              <a:buNone/>
              <a:defRPr sz="1600">
                <a:solidFill>
                  <a:srgbClr val="FFFFFF"/>
                </a:solidFill>
                <a:latin typeface="Ubuntu Light"/>
                <a:ea typeface="Ubuntu Light"/>
                <a:cs typeface="Ubuntu Light"/>
                <a:sym typeface="Ubuntu Light"/>
              </a:defRPr>
            </a:lvl1pPr>
            <a:lvl2pPr lvl="1" rtl="0" algn="ctr">
              <a:lnSpc>
                <a:spcPct val="90000"/>
              </a:lnSpc>
              <a:spcBef>
                <a:spcPts val="1000"/>
              </a:spcBef>
              <a:spcAft>
                <a:spcPts val="0"/>
              </a:spcAft>
              <a:buClr>
                <a:schemeClr val="dk1"/>
              </a:buClr>
              <a:buSzPts val="1600"/>
              <a:buNone/>
              <a:defRPr sz="1600"/>
            </a:lvl2pPr>
            <a:lvl3pPr lvl="2" rtl="0" algn="ctr">
              <a:lnSpc>
                <a:spcPct val="90000"/>
              </a:lnSpc>
              <a:spcBef>
                <a:spcPts val="1000"/>
              </a:spcBef>
              <a:spcAft>
                <a:spcPts val="0"/>
              </a:spcAft>
              <a:buClr>
                <a:schemeClr val="dk1"/>
              </a:buClr>
              <a:buSzPts val="1600"/>
              <a:buNone/>
              <a:defRPr sz="1600"/>
            </a:lvl3pPr>
            <a:lvl4pPr lvl="3" rtl="0" algn="ctr">
              <a:lnSpc>
                <a:spcPct val="90000"/>
              </a:lnSpc>
              <a:spcBef>
                <a:spcPts val="1000"/>
              </a:spcBef>
              <a:spcAft>
                <a:spcPts val="0"/>
              </a:spcAft>
              <a:buClr>
                <a:schemeClr val="dk1"/>
              </a:buClr>
              <a:buSzPts val="1600"/>
              <a:buNone/>
              <a:defRPr sz="1600"/>
            </a:lvl4pPr>
            <a:lvl5pPr lvl="4" rtl="0" algn="ctr">
              <a:lnSpc>
                <a:spcPct val="90000"/>
              </a:lnSpc>
              <a:spcBef>
                <a:spcPts val="1000"/>
              </a:spcBef>
              <a:spcAft>
                <a:spcPts val="0"/>
              </a:spcAft>
              <a:buClr>
                <a:schemeClr val="dk1"/>
              </a:buClr>
              <a:buSzPts val="1600"/>
              <a:buNone/>
              <a:defRPr sz="1600"/>
            </a:lvl5pPr>
            <a:lvl6pPr lvl="5" rtl="0" algn="ctr">
              <a:lnSpc>
                <a:spcPct val="90000"/>
              </a:lnSpc>
              <a:spcBef>
                <a:spcPts val="1000"/>
              </a:spcBef>
              <a:spcAft>
                <a:spcPts val="0"/>
              </a:spcAft>
              <a:buClr>
                <a:schemeClr val="dk1"/>
              </a:buClr>
              <a:buSzPts val="1600"/>
              <a:buNone/>
              <a:defRPr sz="1600"/>
            </a:lvl6pPr>
            <a:lvl7pPr lvl="6" rtl="0" algn="ctr">
              <a:lnSpc>
                <a:spcPct val="90000"/>
              </a:lnSpc>
              <a:spcBef>
                <a:spcPts val="1000"/>
              </a:spcBef>
              <a:spcAft>
                <a:spcPts val="0"/>
              </a:spcAft>
              <a:buClr>
                <a:schemeClr val="dk1"/>
              </a:buClr>
              <a:buSzPts val="1600"/>
              <a:buNone/>
              <a:defRPr sz="1600"/>
            </a:lvl7pPr>
            <a:lvl8pPr lvl="7" rtl="0" algn="ctr">
              <a:lnSpc>
                <a:spcPct val="90000"/>
              </a:lnSpc>
              <a:spcBef>
                <a:spcPts val="1000"/>
              </a:spcBef>
              <a:spcAft>
                <a:spcPts val="0"/>
              </a:spcAft>
              <a:buClr>
                <a:schemeClr val="dk1"/>
              </a:buClr>
              <a:buSzPts val="1600"/>
              <a:buNone/>
              <a:defRPr sz="1600"/>
            </a:lvl8pPr>
            <a:lvl9pPr lvl="8" rtl="0" algn="ctr">
              <a:lnSpc>
                <a:spcPct val="90000"/>
              </a:lnSpc>
              <a:spcBef>
                <a:spcPts val="1000"/>
              </a:spcBef>
              <a:spcAft>
                <a:spcPts val="1000"/>
              </a:spcAft>
              <a:buClr>
                <a:schemeClr val="dk1"/>
              </a:buClr>
              <a:buSzPts val="1600"/>
              <a:buNone/>
              <a:defRPr sz="1600"/>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2">
    <p:spTree>
      <p:nvGrpSpPr>
        <p:cNvPr id="451" name="Shape 451"/>
        <p:cNvGrpSpPr/>
        <p:nvPr/>
      </p:nvGrpSpPr>
      <p:grpSpPr>
        <a:xfrm>
          <a:off x="0" y="0"/>
          <a:ext cx="0" cy="0"/>
          <a:chOff x="0" y="0"/>
          <a:chExt cx="0" cy="0"/>
        </a:xfrm>
      </p:grpSpPr>
      <p:sp>
        <p:nvSpPr>
          <p:cNvPr id="452" name="Google Shape;452;p41"/>
          <p:cNvSpPr txBox="1"/>
          <p:nvPr>
            <p:ph type="title"/>
          </p:nvPr>
        </p:nvSpPr>
        <p:spPr>
          <a:xfrm>
            <a:off x="381000" y="205978"/>
            <a:ext cx="8229600" cy="857400"/>
          </a:xfrm>
          <a:prstGeom prst="rect">
            <a:avLst/>
          </a:prstGeom>
        </p:spPr>
        <p:txBody>
          <a:bodyPr anchorCtr="0" anchor="ctr" bIns="34275" lIns="68575" spcFirstLastPara="1" rIns="68575" wrap="square" tIns="3427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HEADER_1">
  <p:cSld name="SECTION_HEADER_1">
    <p:spTree>
      <p:nvGrpSpPr>
        <p:cNvPr id="453" name="Shape 453"/>
        <p:cNvGrpSpPr/>
        <p:nvPr/>
      </p:nvGrpSpPr>
      <p:grpSpPr>
        <a:xfrm>
          <a:off x="0" y="0"/>
          <a:ext cx="0" cy="0"/>
          <a:chOff x="0" y="0"/>
          <a:chExt cx="0" cy="0"/>
        </a:xfrm>
      </p:grpSpPr>
      <p:sp>
        <p:nvSpPr>
          <p:cNvPr id="454" name="Google Shape;454;p42"/>
          <p:cNvSpPr txBox="1"/>
          <p:nvPr>
            <p:ph type="title"/>
          </p:nvPr>
        </p:nvSpPr>
        <p:spPr>
          <a:xfrm>
            <a:off x="311700" y="2150850"/>
            <a:ext cx="8520600" cy="841800"/>
          </a:xfrm>
          <a:prstGeom prst="rect">
            <a:avLst/>
          </a:prstGeom>
        </p:spPr>
        <p:txBody>
          <a:bodyPr anchorCtr="0" anchor="ctr" bIns="34275" lIns="68575" spcFirstLastPara="1" rIns="68575" wrap="square" tIns="3427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455" name="Google Shape;455;p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Key Points 1 1">
  <p:cSld name="TITLE_ONLY_1_1_1_3">
    <p:spTree>
      <p:nvGrpSpPr>
        <p:cNvPr id="456" name="Shape 456"/>
        <p:cNvGrpSpPr/>
        <p:nvPr/>
      </p:nvGrpSpPr>
      <p:grpSpPr>
        <a:xfrm>
          <a:off x="0" y="0"/>
          <a:ext cx="0" cy="0"/>
          <a:chOff x="0" y="0"/>
          <a:chExt cx="0" cy="0"/>
        </a:xfrm>
      </p:grpSpPr>
      <p:sp>
        <p:nvSpPr>
          <p:cNvPr id="457" name="Google Shape;457;p43"/>
          <p:cNvSpPr txBox="1"/>
          <p:nvPr>
            <p:ph type="title"/>
          </p:nvPr>
        </p:nvSpPr>
        <p:spPr>
          <a:xfrm>
            <a:off x="381000" y="205978"/>
            <a:ext cx="8229600" cy="857400"/>
          </a:xfrm>
          <a:prstGeom prst="rect">
            <a:avLst/>
          </a:prstGeom>
          <a:noFill/>
          <a:ln>
            <a:noFill/>
          </a:ln>
        </p:spPr>
        <p:txBody>
          <a:bodyPr anchorCtr="0" anchor="t" bIns="34275" lIns="68575" spcFirstLastPara="1" rIns="68575" wrap="square" tIns="34275">
            <a:noAutofit/>
          </a:bodyPr>
          <a:lstStyle>
            <a:lvl1pPr lvl="0" rtl="0" algn="l">
              <a:spcBef>
                <a:spcPts val="0"/>
              </a:spcBef>
              <a:spcAft>
                <a:spcPts val="0"/>
              </a:spcAft>
              <a:buSzPts val="2800"/>
              <a:buFont typeface="Ubuntu"/>
              <a:buNone/>
              <a:defRPr>
                <a:latin typeface="Ubuntu"/>
                <a:ea typeface="Ubuntu"/>
                <a:cs typeface="Ubuntu"/>
                <a:sym typeface="Ubuntu"/>
              </a:defRPr>
            </a:lvl1pPr>
            <a:lvl2pPr lvl="1" rtl="0" algn="l">
              <a:spcBef>
                <a:spcPts val="0"/>
              </a:spcBef>
              <a:spcAft>
                <a:spcPts val="0"/>
              </a:spcAft>
              <a:buSzPts val="3600"/>
              <a:buFont typeface="Arial"/>
              <a:buNone/>
              <a:defRPr b="1" sz="3600">
                <a:solidFill>
                  <a:schemeClr val="dk1"/>
                </a:solidFill>
                <a:latin typeface="Arial"/>
                <a:ea typeface="Arial"/>
                <a:cs typeface="Arial"/>
                <a:sym typeface="Arial"/>
              </a:defRPr>
            </a:lvl2pPr>
            <a:lvl3pPr lvl="2" rtl="0" algn="l">
              <a:spcBef>
                <a:spcPts val="0"/>
              </a:spcBef>
              <a:spcAft>
                <a:spcPts val="0"/>
              </a:spcAft>
              <a:buSzPts val="3600"/>
              <a:buFont typeface="Arial"/>
              <a:buNone/>
              <a:defRPr b="1" sz="3600">
                <a:solidFill>
                  <a:schemeClr val="dk1"/>
                </a:solidFill>
                <a:latin typeface="Arial"/>
                <a:ea typeface="Arial"/>
                <a:cs typeface="Arial"/>
                <a:sym typeface="Arial"/>
              </a:defRPr>
            </a:lvl3pPr>
            <a:lvl4pPr lvl="3" rtl="0" algn="l">
              <a:spcBef>
                <a:spcPts val="0"/>
              </a:spcBef>
              <a:spcAft>
                <a:spcPts val="0"/>
              </a:spcAft>
              <a:buSzPts val="3600"/>
              <a:buFont typeface="Arial"/>
              <a:buNone/>
              <a:defRPr b="1" sz="3600">
                <a:solidFill>
                  <a:schemeClr val="dk1"/>
                </a:solidFill>
                <a:latin typeface="Arial"/>
                <a:ea typeface="Arial"/>
                <a:cs typeface="Arial"/>
                <a:sym typeface="Arial"/>
              </a:defRPr>
            </a:lvl4pPr>
            <a:lvl5pPr lvl="4" rtl="0" algn="l">
              <a:spcBef>
                <a:spcPts val="0"/>
              </a:spcBef>
              <a:spcAft>
                <a:spcPts val="0"/>
              </a:spcAft>
              <a:buSzPts val="3600"/>
              <a:buFont typeface="Arial"/>
              <a:buNone/>
              <a:defRPr b="1" sz="3600">
                <a:solidFill>
                  <a:schemeClr val="dk1"/>
                </a:solidFill>
                <a:latin typeface="Arial"/>
                <a:ea typeface="Arial"/>
                <a:cs typeface="Arial"/>
                <a:sym typeface="Arial"/>
              </a:defRPr>
            </a:lvl5pPr>
            <a:lvl6pPr lvl="5" rtl="0" algn="l">
              <a:spcBef>
                <a:spcPts val="0"/>
              </a:spcBef>
              <a:spcAft>
                <a:spcPts val="0"/>
              </a:spcAft>
              <a:buSzPts val="3600"/>
              <a:buFont typeface="Arial"/>
              <a:buNone/>
              <a:defRPr b="1" sz="3600">
                <a:solidFill>
                  <a:schemeClr val="dk1"/>
                </a:solidFill>
                <a:latin typeface="Arial"/>
                <a:ea typeface="Arial"/>
                <a:cs typeface="Arial"/>
                <a:sym typeface="Arial"/>
              </a:defRPr>
            </a:lvl6pPr>
            <a:lvl7pPr lvl="6" rtl="0" algn="l">
              <a:spcBef>
                <a:spcPts val="0"/>
              </a:spcBef>
              <a:spcAft>
                <a:spcPts val="0"/>
              </a:spcAft>
              <a:buSzPts val="3600"/>
              <a:buFont typeface="Arial"/>
              <a:buNone/>
              <a:defRPr b="1" sz="3600">
                <a:solidFill>
                  <a:schemeClr val="dk1"/>
                </a:solidFill>
                <a:latin typeface="Arial"/>
                <a:ea typeface="Arial"/>
                <a:cs typeface="Arial"/>
                <a:sym typeface="Arial"/>
              </a:defRPr>
            </a:lvl7pPr>
            <a:lvl8pPr lvl="7" rtl="0" algn="l">
              <a:spcBef>
                <a:spcPts val="0"/>
              </a:spcBef>
              <a:spcAft>
                <a:spcPts val="0"/>
              </a:spcAft>
              <a:buSzPts val="3600"/>
              <a:buFont typeface="Arial"/>
              <a:buNone/>
              <a:defRPr b="1" sz="3600">
                <a:solidFill>
                  <a:schemeClr val="dk1"/>
                </a:solidFill>
                <a:latin typeface="Arial"/>
                <a:ea typeface="Arial"/>
                <a:cs typeface="Arial"/>
                <a:sym typeface="Arial"/>
              </a:defRPr>
            </a:lvl8pPr>
            <a:lvl9pPr lvl="8" rtl="0" algn="l">
              <a:spcBef>
                <a:spcPts val="0"/>
              </a:spcBef>
              <a:spcAft>
                <a:spcPts val="0"/>
              </a:spcAft>
              <a:buSzPts val="3600"/>
              <a:buFont typeface="Arial"/>
              <a:buNone/>
              <a:defRPr b="1" sz="3600">
                <a:solidFill>
                  <a:schemeClr val="dk1"/>
                </a:solidFill>
                <a:latin typeface="Arial"/>
                <a:ea typeface="Arial"/>
                <a:cs typeface="Arial"/>
                <a:sym typeface="Arial"/>
              </a:defRPr>
            </a:lvl9pPr>
          </a:lstStyle>
          <a:p/>
        </p:txBody>
      </p:sp>
      <p:sp>
        <p:nvSpPr>
          <p:cNvPr id="458" name="Google Shape;458;p43"/>
          <p:cNvSpPr txBox="1"/>
          <p:nvPr>
            <p:ph idx="1" type="subTitle"/>
          </p:nvPr>
        </p:nvSpPr>
        <p:spPr>
          <a:xfrm>
            <a:off x="1113350" y="1622204"/>
            <a:ext cx="7071600" cy="462300"/>
          </a:xfrm>
          <a:prstGeom prst="rect">
            <a:avLst/>
          </a:prstGeom>
        </p:spPr>
        <p:txBody>
          <a:bodyPr anchorCtr="0" anchor="ctr" bIns="34275" lIns="68575" spcFirstLastPara="1" rIns="68575" wrap="square" tIns="34275">
            <a:noAutofit/>
          </a:bodyPr>
          <a:lstStyle>
            <a:lvl1pPr lvl="0" rtl="0">
              <a:spcBef>
                <a:spcPts val="800"/>
              </a:spcBef>
              <a:spcAft>
                <a:spcPts val="0"/>
              </a:spcAft>
              <a:buNone/>
              <a:defRPr/>
            </a:lvl1pPr>
            <a:lvl2pPr lvl="1" rtl="0">
              <a:spcBef>
                <a:spcPts val="1000"/>
              </a:spcBef>
              <a:spcAft>
                <a:spcPts val="0"/>
              </a:spcAft>
              <a:buNone/>
              <a:defRPr/>
            </a:lvl2pPr>
            <a:lvl3pPr lvl="2" rtl="0">
              <a:spcBef>
                <a:spcPts val="1000"/>
              </a:spcBef>
              <a:spcAft>
                <a:spcPts val="0"/>
              </a:spcAft>
              <a:buNone/>
              <a:defRPr/>
            </a:lvl3pPr>
            <a:lvl4pPr lvl="3" rtl="0">
              <a:spcBef>
                <a:spcPts val="1000"/>
              </a:spcBef>
              <a:spcAft>
                <a:spcPts val="0"/>
              </a:spcAft>
              <a:buNone/>
              <a:defRPr/>
            </a:lvl4pPr>
            <a:lvl5pPr lvl="4" rtl="0">
              <a:spcBef>
                <a:spcPts val="1000"/>
              </a:spcBef>
              <a:spcAft>
                <a:spcPts val="0"/>
              </a:spcAft>
              <a:buNone/>
              <a:defRPr/>
            </a:lvl5pPr>
            <a:lvl6pPr lvl="5" rtl="0">
              <a:spcBef>
                <a:spcPts val="1000"/>
              </a:spcBef>
              <a:spcAft>
                <a:spcPts val="0"/>
              </a:spcAft>
              <a:buNone/>
              <a:defRPr/>
            </a:lvl6pPr>
            <a:lvl7pPr lvl="6" rtl="0">
              <a:spcBef>
                <a:spcPts val="1000"/>
              </a:spcBef>
              <a:spcAft>
                <a:spcPts val="0"/>
              </a:spcAft>
              <a:buNone/>
              <a:defRPr/>
            </a:lvl7pPr>
            <a:lvl8pPr lvl="7" rtl="0">
              <a:spcBef>
                <a:spcPts val="1000"/>
              </a:spcBef>
              <a:spcAft>
                <a:spcPts val="0"/>
              </a:spcAft>
              <a:buNone/>
              <a:defRPr/>
            </a:lvl8pPr>
            <a:lvl9pPr lvl="8" rtl="0">
              <a:spcBef>
                <a:spcPts val="1000"/>
              </a:spcBef>
              <a:spcAft>
                <a:spcPts val="1000"/>
              </a:spcAft>
              <a:buNone/>
              <a:defRPr/>
            </a:lvl9pPr>
          </a:lstStyle>
          <a:p/>
        </p:txBody>
      </p:sp>
      <p:sp>
        <p:nvSpPr>
          <p:cNvPr id="459" name="Google Shape;459;p43"/>
          <p:cNvSpPr txBox="1"/>
          <p:nvPr>
            <p:ph idx="2" type="subTitle"/>
          </p:nvPr>
        </p:nvSpPr>
        <p:spPr>
          <a:xfrm>
            <a:off x="1113350" y="2300652"/>
            <a:ext cx="7071600" cy="462300"/>
          </a:xfrm>
          <a:prstGeom prst="rect">
            <a:avLst/>
          </a:prstGeom>
        </p:spPr>
        <p:txBody>
          <a:bodyPr anchorCtr="0" anchor="ctr" bIns="34275" lIns="68575" spcFirstLastPara="1" rIns="68575" wrap="square" tIns="34275">
            <a:noAutofit/>
          </a:bodyPr>
          <a:lstStyle>
            <a:lvl1pPr lvl="0" rtl="0">
              <a:spcBef>
                <a:spcPts val="800"/>
              </a:spcBef>
              <a:spcAft>
                <a:spcPts val="0"/>
              </a:spcAft>
              <a:buNone/>
              <a:defRPr/>
            </a:lvl1pPr>
            <a:lvl2pPr lvl="1" rtl="0">
              <a:spcBef>
                <a:spcPts val="1000"/>
              </a:spcBef>
              <a:spcAft>
                <a:spcPts val="0"/>
              </a:spcAft>
              <a:buNone/>
              <a:defRPr/>
            </a:lvl2pPr>
            <a:lvl3pPr lvl="2" rtl="0">
              <a:spcBef>
                <a:spcPts val="1000"/>
              </a:spcBef>
              <a:spcAft>
                <a:spcPts val="0"/>
              </a:spcAft>
              <a:buNone/>
              <a:defRPr/>
            </a:lvl3pPr>
            <a:lvl4pPr lvl="3" rtl="0">
              <a:spcBef>
                <a:spcPts val="1000"/>
              </a:spcBef>
              <a:spcAft>
                <a:spcPts val="0"/>
              </a:spcAft>
              <a:buNone/>
              <a:defRPr/>
            </a:lvl4pPr>
            <a:lvl5pPr lvl="4" rtl="0">
              <a:spcBef>
                <a:spcPts val="1000"/>
              </a:spcBef>
              <a:spcAft>
                <a:spcPts val="0"/>
              </a:spcAft>
              <a:buNone/>
              <a:defRPr/>
            </a:lvl5pPr>
            <a:lvl6pPr lvl="5" rtl="0">
              <a:spcBef>
                <a:spcPts val="1000"/>
              </a:spcBef>
              <a:spcAft>
                <a:spcPts val="0"/>
              </a:spcAft>
              <a:buNone/>
              <a:defRPr/>
            </a:lvl6pPr>
            <a:lvl7pPr lvl="6" rtl="0">
              <a:spcBef>
                <a:spcPts val="1000"/>
              </a:spcBef>
              <a:spcAft>
                <a:spcPts val="0"/>
              </a:spcAft>
              <a:buNone/>
              <a:defRPr/>
            </a:lvl7pPr>
            <a:lvl8pPr lvl="7" rtl="0">
              <a:spcBef>
                <a:spcPts val="1000"/>
              </a:spcBef>
              <a:spcAft>
                <a:spcPts val="0"/>
              </a:spcAft>
              <a:buNone/>
              <a:defRPr/>
            </a:lvl8pPr>
            <a:lvl9pPr lvl="8" rtl="0">
              <a:spcBef>
                <a:spcPts val="1000"/>
              </a:spcBef>
              <a:spcAft>
                <a:spcPts val="1000"/>
              </a:spcAft>
              <a:buNone/>
              <a:defRPr/>
            </a:lvl9pPr>
          </a:lstStyle>
          <a:p/>
        </p:txBody>
      </p:sp>
      <p:sp>
        <p:nvSpPr>
          <p:cNvPr id="460" name="Google Shape;460;p43"/>
          <p:cNvSpPr txBox="1"/>
          <p:nvPr>
            <p:ph idx="3" type="subTitle"/>
          </p:nvPr>
        </p:nvSpPr>
        <p:spPr>
          <a:xfrm>
            <a:off x="1113350" y="2988351"/>
            <a:ext cx="7071600" cy="462300"/>
          </a:xfrm>
          <a:prstGeom prst="rect">
            <a:avLst/>
          </a:prstGeom>
        </p:spPr>
        <p:txBody>
          <a:bodyPr anchorCtr="0" anchor="ctr" bIns="34275" lIns="68575" spcFirstLastPara="1" rIns="68575" wrap="square" tIns="34275">
            <a:noAutofit/>
          </a:bodyPr>
          <a:lstStyle>
            <a:lvl1pPr lvl="0" rtl="0">
              <a:spcBef>
                <a:spcPts val="800"/>
              </a:spcBef>
              <a:spcAft>
                <a:spcPts val="0"/>
              </a:spcAft>
              <a:buNone/>
              <a:defRPr/>
            </a:lvl1pPr>
            <a:lvl2pPr lvl="1" rtl="0">
              <a:spcBef>
                <a:spcPts val="1000"/>
              </a:spcBef>
              <a:spcAft>
                <a:spcPts val="0"/>
              </a:spcAft>
              <a:buNone/>
              <a:defRPr/>
            </a:lvl2pPr>
            <a:lvl3pPr lvl="2" rtl="0">
              <a:spcBef>
                <a:spcPts val="1000"/>
              </a:spcBef>
              <a:spcAft>
                <a:spcPts val="0"/>
              </a:spcAft>
              <a:buNone/>
              <a:defRPr/>
            </a:lvl3pPr>
            <a:lvl4pPr lvl="3" rtl="0">
              <a:spcBef>
                <a:spcPts val="1000"/>
              </a:spcBef>
              <a:spcAft>
                <a:spcPts val="0"/>
              </a:spcAft>
              <a:buNone/>
              <a:defRPr/>
            </a:lvl4pPr>
            <a:lvl5pPr lvl="4" rtl="0">
              <a:spcBef>
                <a:spcPts val="1000"/>
              </a:spcBef>
              <a:spcAft>
                <a:spcPts val="0"/>
              </a:spcAft>
              <a:buNone/>
              <a:defRPr/>
            </a:lvl5pPr>
            <a:lvl6pPr lvl="5" rtl="0">
              <a:spcBef>
                <a:spcPts val="1000"/>
              </a:spcBef>
              <a:spcAft>
                <a:spcPts val="0"/>
              </a:spcAft>
              <a:buNone/>
              <a:defRPr/>
            </a:lvl6pPr>
            <a:lvl7pPr lvl="6" rtl="0">
              <a:spcBef>
                <a:spcPts val="1000"/>
              </a:spcBef>
              <a:spcAft>
                <a:spcPts val="0"/>
              </a:spcAft>
              <a:buNone/>
              <a:defRPr/>
            </a:lvl7pPr>
            <a:lvl8pPr lvl="7" rtl="0">
              <a:spcBef>
                <a:spcPts val="1000"/>
              </a:spcBef>
              <a:spcAft>
                <a:spcPts val="0"/>
              </a:spcAft>
              <a:buNone/>
              <a:defRPr/>
            </a:lvl8pPr>
            <a:lvl9pPr lvl="8" rtl="0">
              <a:spcBef>
                <a:spcPts val="1000"/>
              </a:spcBef>
              <a:spcAft>
                <a:spcPts val="1000"/>
              </a:spcAft>
              <a:buNone/>
              <a:defRPr/>
            </a:lvl9pPr>
          </a:lstStyle>
          <a:p/>
        </p:txBody>
      </p:sp>
      <p:sp>
        <p:nvSpPr>
          <p:cNvPr id="461" name="Google Shape;461;p43"/>
          <p:cNvSpPr txBox="1"/>
          <p:nvPr>
            <p:ph idx="4" type="subTitle"/>
          </p:nvPr>
        </p:nvSpPr>
        <p:spPr>
          <a:xfrm>
            <a:off x="1113350" y="3676050"/>
            <a:ext cx="7071600" cy="462300"/>
          </a:xfrm>
          <a:prstGeom prst="rect">
            <a:avLst/>
          </a:prstGeom>
        </p:spPr>
        <p:txBody>
          <a:bodyPr anchorCtr="0" anchor="ctr" bIns="34275" lIns="68575" spcFirstLastPara="1" rIns="68575" wrap="square" tIns="34275">
            <a:noAutofit/>
          </a:bodyPr>
          <a:lstStyle>
            <a:lvl1pPr lvl="0" rtl="0">
              <a:spcBef>
                <a:spcPts val="800"/>
              </a:spcBef>
              <a:spcAft>
                <a:spcPts val="0"/>
              </a:spcAft>
              <a:buNone/>
              <a:defRPr/>
            </a:lvl1pPr>
            <a:lvl2pPr lvl="1" rtl="0">
              <a:spcBef>
                <a:spcPts val="1000"/>
              </a:spcBef>
              <a:spcAft>
                <a:spcPts val="0"/>
              </a:spcAft>
              <a:buNone/>
              <a:defRPr/>
            </a:lvl2pPr>
            <a:lvl3pPr lvl="2" rtl="0">
              <a:spcBef>
                <a:spcPts val="1000"/>
              </a:spcBef>
              <a:spcAft>
                <a:spcPts val="0"/>
              </a:spcAft>
              <a:buNone/>
              <a:defRPr/>
            </a:lvl3pPr>
            <a:lvl4pPr lvl="3" rtl="0">
              <a:spcBef>
                <a:spcPts val="1000"/>
              </a:spcBef>
              <a:spcAft>
                <a:spcPts val="0"/>
              </a:spcAft>
              <a:buNone/>
              <a:defRPr/>
            </a:lvl4pPr>
            <a:lvl5pPr lvl="4" rtl="0">
              <a:spcBef>
                <a:spcPts val="1000"/>
              </a:spcBef>
              <a:spcAft>
                <a:spcPts val="0"/>
              </a:spcAft>
              <a:buNone/>
              <a:defRPr/>
            </a:lvl5pPr>
            <a:lvl6pPr lvl="5" rtl="0">
              <a:spcBef>
                <a:spcPts val="1000"/>
              </a:spcBef>
              <a:spcAft>
                <a:spcPts val="0"/>
              </a:spcAft>
              <a:buNone/>
              <a:defRPr/>
            </a:lvl6pPr>
            <a:lvl7pPr lvl="6" rtl="0">
              <a:spcBef>
                <a:spcPts val="1000"/>
              </a:spcBef>
              <a:spcAft>
                <a:spcPts val="0"/>
              </a:spcAft>
              <a:buNone/>
              <a:defRPr/>
            </a:lvl7pPr>
            <a:lvl8pPr lvl="7" rtl="0">
              <a:spcBef>
                <a:spcPts val="1000"/>
              </a:spcBef>
              <a:spcAft>
                <a:spcPts val="0"/>
              </a:spcAft>
              <a:buNone/>
              <a:defRPr/>
            </a:lvl8pPr>
            <a:lvl9pPr lvl="8" rtl="0">
              <a:spcBef>
                <a:spcPts val="1000"/>
              </a:spcBef>
              <a:spcAft>
                <a:spcPts val="1000"/>
              </a:spcAft>
              <a:buNone/>
              <a:defRPr/>
            </a:lvl9pPr>
          </a:lstStyle>
          <a:p/>
        </p:txBody>
      </p:sp>
      <p:sp>
        <p:nvSpPr>
          <p:cNvPr id="462" name="Google Shape;462;p43"/>
          <p:cNvSpPr txBox="1"/>
          <p:nvPr>
            <p:ph idx="5" type="subTitle"/>
          </p:nvPr>
        </p:nvSpPr>
        <p:spPr>
          <a:xfrm>
            <a:off x="1113350" y="4373000"/>
            <a:ext cx="7071600" cy="462300"/>
          </a:xfrm>
          <a:prstGeom prst="rect">
            <a:avLst/>
          </a:prstGeom>
        </p:spPr>
        <p:txBody>
          <a:bodyPr anchorCtr="0" anchor="ctr" bIns="34275" lIns="68575" spcFirstLastPara="1" rIns="68575" wrap="square" tIns="34275">
            <a:noAutofit/>
          </a:bodyPr>
          <a:lstStyle>
            <a:lvl1pPr lvl="0" rtl="0">
              <a:spcBef>
                <a:spcPts val="800"/>
              </a:spcBef>
              <a:spcAft>
                <a:spcPts val="0"/>
              </a:spcAft>
              <a:buNone/>
              <a:defRPr/>
            </a:lvl1pPr>
            <a:lvl2pPr lvl="1" rtl="0">
              <a:spcBef>
                <a:spcPts val="1000"/>
              </a:spcBef>
              <a:spcAft>
                <a:spcPts val="0"/>
              </a:spcAft>
              <a:buNone/>
              <a:defRPr/>
            </a:lvl2pPr>
            <a:lvl3pPr lvl="2" rtl="0">
              <a:spcBef>
                <a:spcPts val="1000"/>
              </a:spcBef>
              <a:spcAft>
                <a:spcPts val="0"/>
              </a:spcAft>
              <a:buNone/>
              <a:defRPr/>
            </a:lvl3pPr>
            <a:lvl4pPr lvl="3" rtl="0">
              <a:spcBef>
                <a:spcPts val="1000"/>
              </a:spcBef>
              <a:spcAft>
                <a:spcPts val="0"/>
              </a:spcAft>
              <a:buNone/>
              <a:defRPr/>
            </a:lvl4pPr>
            <a:lvl5pPr lvl="4" rtl="0">
              <a:spcBef>
                <a:spcPts val="1000"/>
              </a:spcBef>
              <a:spcAft>
                <a:spcPts val="0"/>
              </a:spcAft>
              <a:buNone/>
              <a:defRPr/>
            </a:lvl5pPr>
            <a:lvl6pPr lvl="5" rtl="0">
              <a:spcBef>
                <a:spcPts val="1000"/>
              </a:spcBef>
              <a:spcAft>
                <a:spcPts val="0"/>
              </a:spcAft>
              <a:buNone/>
              <a:defRPr/>
            </a:lvl6pPr>
            <a:lvl7pPr lvl="6" rtl="0">
              <a:spcBef>
                <a:spcPts val="1000"/>
              </a:spcBef>
              <a:spcAft>
                <a:spcPts val="0"/>
              </a:spcAft>
              <a:buNone/>
              <a:defRPr/>
            </a:lvl7pPr>
            <a:lvl8pPr lvl="7" rtl="0">
              <a:spcBef>
                <a:spcPts val="1000"/>
              </a:spcBef>
              <a:spcAft>
                <a:spcPts val="0"/>
              </a:spcAft>
              <a:buNone/>
              <a:defRPr/>
            </a:lvl8pPr>
            <a:lvl9pPr lvl="8" rtl="0">
              <a:spcBef>
                <a:spcPts val="1000"/>
              </a:spcBef>
              <a:spcAft>
                <a:spcPts val="1000"/>
              </a:spcAft>
              <a:buNone/>
              <a:defRPr/>
            </a:lvl9pPr>
          </a:lstStyle>
          <a:p/>
        </p:txBody>
      </p:sp>
      <p:grpSp>
        <p:nvGrpSpPr>
          <p:cNvPr id="463" name="Google Shape;463;p43"/>
          <p:cNvGrpSpPr/>
          <p:nvPr/>
        </p:nvGrpSpPr>
        <p:grpSpPr>
          <a:xfrm>
            <a:off x="457200" y="2271000"/>
            <a:ext cx="465929" cy="465929"/>
            <a:chOff x="0" y="0"/>
            <a:chExt cx="876300" cy="876300"/>
          </a:xfrm>
        </p:grpSpPr>
        <p:sp>
          <p:nvSpPr>
            <p:cNvPr id="464" name="Google Shape;464;p43"/>
            <p:cNvSpPr/>
            <p:nvPr/>
          </p:nvSpPr>
          <p:spPr>
            <a:xfrm flipH="1">
              <a:off x="0" y="0"/>
              <a:ext cx="876300" cy="876300"/>
            </a:xfrm>
            <a:prstGeom prst="ellipse">
              <a:avLst/>
            </a:prstGeom>
            <a:solidFill>
              <a:srgbClr val="DD481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465" name="Google Shape;465;p43"/>
            <p:cNvSpPr txBox="1"/>
            <p:nvPr/>
          </p:nvSpPr>
          <p:spPr>
            <a:xfrm>
              <a:off x="257175" y="107950"/>
              <a:ext cx="373200" cy="6222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Font typeface="Ubuntu"/>
                <a:buNone/>
              </a:pPr>
              <a:r>
                <a:rPr b="1" i="0" lang="en" sz="2100" u="none" cap="none" strike="noStrike">
                  <a:solidFill>
                    <a:srgbClr val="FFFFFF"/>
                  </a:solidFill>
                  <a:latin typeface="Ubuntu"/>
                  <a:ea typeface="Ubuntu"/>
                  <a:cs typeface="Ubuntu"/>
                  <a:sym typeface="Ubuntu"/>
                </a:rPr>
                <a:t>1</a:t>
              </a:r>
              <a:endParaRPr b="1" sz="2100"/>
            </a:p>
          </p:txBody>
        </p:sp>
      </p:grpSp>
      <p:grpSp>
        <p:nvGrpSpPr>
          <p:cNvPr id="466" name="Google Shape;466;p43"/>
          <p:cNvGrpSpPr/>
          <p:nvPr/>
        </p:nvGrpSpPr>
        <p:grpSpPr>
          <a:xfrm>
            <a:off x="457200" y="2950362"/>
            <a:ext cx="465929" cy="465929"/>
            <a:chOff x="0" y="0"/>
            <a:chExt cx="876300" cy="876300"/>
          </a:xfrm>
        </p:grpSpPr>
        <p:sp>
          <p:nvSpPr>
            <p:cNvPr id="467" name="Google Shape;467;p43"/>
            <p:cNvSpPr/>
            <p:nvPr/>
          </p:nvSpPr>
          <p:spPr>
            <a:xfrm flipH="1">
              <a:off x="0" y="0"/>
              <a:ext cx="876300" cy="876300"/>
            </a:xfrm>
            <a:prstGeom prst="ellipse">
              <a:avLst/>
            </a:prstGeom>
            <a:solidFill>
              <a:srgbClr val="DD481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468" name="Google Shape;468;p43"/>
            <p:cNvSpPr txBox="1"/>
            <p:nvPr/>
          </p:nvSpPr>
          <p:spPr>
            <a:xfrm>
              <a:off x="257175" y="107950"/>
              <a:ext cx="373200" cy="6222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Font typeface="Ubuntu"/>
                <a:buNone/>
              </a:pPr>
              <a:r>
                <a:rPr b="1" lang="en" sz="2100">
                  <a:solidFill>
                    <a:srgbClr val="FFFFFF"/>
                  </a:solidFill>
                  <a:latin typeface="Ubuntu"/>
                  <a:ea typeface="Ubuntu"/>
                  <a:cs typeface="Ubuntu"/>
                  <a:sym typeface="Ubuntu"/>
                </a:rPr>
                <a:t>2</a:t>
              </a:r>
              <a:endParaRPr b="1" sz="2100"/>
            </a:p>
          </p:txBody>
        </p:sp>
      </p:grpSp>
      <p:grpSp>
        <p:nvGrpSpPr>
          <p:cNvPr id="469" name="Google Shape;469;p43"/>
          <p:cNvGrpSpPr/>
          <p:nvPr/>
        </p:nvGrpSpPr>
        <p:grpSpPr>
          <a:xfrm>
            <a:off x="457200" y="3629724"/>
            <a:ext cx="465929" cy="465929"/>
            <a:chOff x="0" y="0"/>
            <a:chExt cx="876300" cy="876300"/>
          </a:xfrm>
        </p:grpSpPr>
        <p:sp>
          <p:nvSpPr>
            <p:cNvPr id="470" name="Google Shape;470;p43"/>
            <p:cNvSpPr/>
            <p:nvPr/>
          </p:nvSpPr>
          <p:spPr>
            <a:xfrm flipH="1">
              <a:off x="0" y="0"/>
              <a:ext cx="876300" cy="876300"/>
            </a:xfrm>
            <a:prstGeom prst="ellipse">
              <a:avLst/>
            </a:prstGeom>
            <a:solidFill>
              <a:srgbClr val="DD481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471" name="Google Shape;471;p43"/>
            <p:cNvSpPr txBox="1"/>
            <p:nvPr/>
          </p:nvSpPr>
          <p:spPr>
            <a:xfrm>
              <a:off x="257175" y="107950"/>
              <a:ext cx="373200" cy="6222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Font typeface="Ubuntu"/>
                <a:buNone/>
              </a:pPr>
              <a:r>
                <a:rPr b="1" lang="en" sz="2100">
                  <a:solidFill>
                    <a:srgbClr val="FFFFFF"/>
                  </a:solidFill>
                  <a:latin typeface="Ubuntu"/>
                  <a:ea typeface="Ubuntu"/>
                  <a:cs typeface="Ubuntu"/>
                  <a:sym typeface="Ubuntu"/>
                </a:rPr>
                <a:t>3</a:t>
              </a:r>
              <a:endParaRPr b="1" sz="2100"/>
            </a:p>
          </p:txBody>
        </p:sp>
      </p:grpSp>
      <p:sp>
        <p:nvSpPr>
          <p:cNvPr id="472" name="Google Shape;472;p43"/>
          <p:cNvSpPr txBox="1"/>
          <p:nvPr>
            <p:ph idx="6" type="title"/>
          </p:nvPr>
        </p:nvSpPr>
        <p:spPr>
          <a:xfrm>
            <a:off x="381000" y="862570"/>
            <a:ext cx="8229600" cy="413700"/>
          </a:xfrm>
          <a:prstGeom prst="rect">
            <a:avLst/>
          </a:prstGeom>
          <a:noFill/>
          <a:ln>
            <a:noFill/>
          </a:ln>
        </p:spPr>
        <p:txBody>
          <a:bodyPr anchorCtr="0" anchor="t" bIns="34275" lIns="68575" spcFirstLastPara="1" rIns="68575" wrap="square" tIns="34275">
            <a:noAutofit/>
          </a:bodyPr>
          <a:lstStyle>
            <a:lvl1pPr lvl="0" rtl="0" algn="l">
              <a:spcBef>
                <a:spcPts val="0"/>
              </a:spcBef>
              <a:spcAft>
                <a:spcPts val="0"/>
              </a:spcAft>
              <a:buClr>
                <a:srgbClr val="333333"/>
              </a:buClr>
              <a:buSzPts val="2100"/>
              <a:buFont typeface="Ubuntu"/>
              <a:buNone/>
              <a:defRPr sz="2100">
                <a:solidFill>
                  <a:srgbClr val="333333"/>
                </a:solidFill>
                <a:latin typeface="Ubuntu"/>
                <a:ea typeface="Ubuntu"/>
                <a:cs typeface="Ubuntu"/>
                <a:sym typeface="Ubuntu"/>
              </a:defRPr>
            </a:lvl1pPr>
            <a:lvl2pPr lvl="1" rtl="0" algn="l">
              <a:spcBef>
                <a:spcPts val="0"/>
              </a:spcBef>
              <a:spcAft>
                <a:spcPts val="0"/>
              </a:spcAft>
              <a:buSzPts val="3600"/>
              <a:buFont typeface="Arial"/>
              <a:buNone/>
              <a:defRPr b="1" sz="3600">
                <a:solidFill>
                  <a:schemeClr val="dk1"/>
                </a:solidFill>
                <a:latin typeface="Arial"/>
                <a:ea typeface="Arial"/>
                <a:cs typeface="Arial"/>
                <a:sym typeface="Arial"/>
              </a:defRPr>
            </a:lvl2pPr>
            <a:lvl3pPr lvl="2" rtl="0" algn="l">
              <a:spcBef>
                <a:spcPts val="0"/>
              </a:spcBef>
              <a:spcAft>
                <a:spcPts val="0"/>
              </a:spcAft>
              <a:buSzPts val="3600"/>
              <a:buFont typeface="Arial"/>
              <a:buNone/>
              <a:defRPr b="1" sz="3600">
                <a:solidFill>
                  <a:schemeClr val="dk1"/>
                </a:solidFill>
                <a:latin typeface="Arial"/>
                <a:ea typeface="Arial"/>
                <a:cs typeface="Arial"/>
                <a:sym typeface="Arial"/>
              </a:defRPr>
            </a:lvl3pPr>
            <a:lvl4pPr lvl="3" rtl="0" algn="l">
              <a:spcBef>
                <a:spcPts val="0"/>
              </a:spcBef>
              <a:spcAft>
                <a:spcPts val="0"/>
              </a:spcAft>
              <a:buSzPts val="3600"/>
              <a:buFont typeface="Arial"/>
              <a:buNone/>
              <a:defRPr b="1" sz="3600">
                <a:solidFill>
                  <a:schemeClr val="dk1"/>
                </a:solidFill>
                <a:latin typeface="Arial"/>
                <a:ea typeface="Arial"/>
                <a:cs typeface="Arial"/>
                <a:sym typeface="Arial"/>
              </a:defRPr>
            </a:lvl4pPr>
            <a:lvl5pPr lvl="4" rtl="0" algn="l">
              <a:spcBef>
                <a:spcPts val="0"/>
              </a:spcBef>
              <a:spcAft>
                <a:spcPts val="0"/>
              </a:spcAft>
              <a:buSzPts val="3600"/>
              <a:buFont typeface="Arial"/>
              <a:buNone/>
              <a:defRPr b="1" sz="3600">
                <a:solidFill>
                  <a:schemeClr val="dk1"/>
                </a:solidFill>
                <a:latin typeface="Arial"/>
                <a:ea typeface="Arial"/>
                <a:cs typeface="Arial"/>
                <a:sym typeface="Arial"/>
              </a:defRPr>
            </a:lvl5pPr>
            <a:lvl6pPr lvl="5" rtl="0" algn="l">
              <a:spcBef>
                <a:spcPts val="0"/>
              </a:spcBef>
              <a:spcAft>
                <a:spcPts val="0"/>
              </a:spcAft>
              <a:buSzPts val="3600"/>
              <a:buFont typeface="Arial"/>
              <a:buNone/>
              <a:defRPr b="1" sz="3600">
                <a:solidFill>
                  <a:schemeClr val="dk1"/>
                </a:solidFill>
                <a:latin typeface="Arial"/>
                <a:ea typeface="Arial"/>
                <a:cs typeface="Arial"/>
                <a:sym typeface="Arial"/>
              </a:defRPr>
            </a:lvl6pPr>
            <a:lvl7pPr lvl="6" rtl="0" algn="l">
              <a:spcBef>
                <a:spcPts val="0"/>
              </a:spcBef>
              <a:spcAft>
                <a:spcPts val="0"/>
              </a:spcAft>
              <a:buSzPts val="3600"/>
              <a:buFont typeface="Arial"/>
              <a:buNone/>
              <a:defRPr b="1" sz="3600">
                <a:solidFill>
                  <a:schemeClr val="dk1"/>
                </a:solidFill>
                <a:latin typeface="Arial"/>
                <a:ea typeface="Arial"/>
                <a:cs typeface="Arial"/>
                <a:sym typeface="Arial"/>
              </a:defRPr>
            </a:lvl7pPr>
            <a:lvl8pPr lvl="7" rtl="0" algn="l">
              <a:spcBef>
                <a:spcPts val="0"/>
              </a:spcBef>
              <a:spcAft>
                <a:spcPts val="0"/>
              </a:spcAft>
              <a:buSzPts val="3600"/>
              <a:buFont typeface="Arial"/>
              <a:buNone/>
              <a:defRPr b="1" sz="3600">
                <a:solidFill>
                  <a:schemeClr val="dk1"/>
                </a:solidFill>
                <a:latin typeface="Arial"/>
                <a:ea typeface="Arial"/>
                <a:cs typeface="Arial"/>
                <a:sym typeface="Arial"/>
              </a:defRPr>
            </a:lvl8pPr>
            <a:lvl9pPr lvl="8" rtl="0" algn="l">
              <a:spcBef>
                <a:spcPts val="0"/>
              </a:spcBef>
              <a:spcAft>
                <a:spcPts val="0"/>
              </a:spcAft>
              <a:buSzPts val="3600"/>
              <a:buFont typeface="Arial"/>
              <a:buNone/>
              <a:defRPr b="1" sz="3600">
                <a:solidFill>
                  <a:schemeClr val="dk1"/>
                </a:solidFill>
                <a:latin typeface="Arial"/>
                <a:ea typeface="Arial"/>
                <a:cs typeface="Arial"/>
                <a:sym typeface="Arial"/>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p:cSld name="BLANK_5">
    <p:spTree>
      <p:nvGrpSpPr>
        <p:cNvPr id="473" name="Shape 473"/>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
    <p:spTree>
      <p:nvGrpSpPr>
        <p:cNvPr id="474" name="Shape 474"/>
        <p:cNvGrpSpPr/>
        <p:nvPr/>
      </p:nvGrpSpPr>
      <p:grpSpPr>
        <a:xfrm>
          <a:off x="0" y="0"/>
          <a:ext cx="0" cy="0"/>
          <a:chOff x="0" y="0"/>
          <a:chExt cx="0" cy="0"/>
        </a:xfrm>
      </p:grpSpPr>
      <p:sp>
        <p:nvSpPr>
          <p:cNvPr id="475" name="Google Shape;475;p45"/>
          <p:cNvSpPr txBox="1"/>
          <p:nvPr>
            <p:ph type="title"/>
          </p:nvPr>
        </p:nvSpPr>
        <p:spPr>
          <a:xfrm>
            <a:off x="381000" y="205978"/>
            <a:ext cx="8229600" cy="857400"/>
          </a:xfrm>
          <a:prstGeom prst="rect">
            <a:avLst/>
          </a:prstGeom>
          <a:noFill/>
          <a:ln>
            <a:noFill/>
          </a:ln>
        </p:spPr>
        <p:txBody>
          <a:bodyPr anchorCtr="0" anchor="t" bIns="34275" lIns="68575" spcFirstLastPara="1" rIns="68575" wrap="square" tIns="34275">
            <a:noAutofit/>
          </a:bodyPr>
          <a:lstStyle>
            <a:lvl1pPr lvl="0" rtl="0" algn="l">
              <a:spcBef>
                <a:spcPts val="0"/>
              </a:spcBef>
              <a:spcAft>
                <a:spcPts val="0"/>
              </a:spcAft>
              <a:buSzPts val="2800"/>
              <a:buFont typeface="Ubuntu"/>
              <a:buNone/>
              <a:defRPr>
                <a:latin typeface="Ubuntu"/>
                <a:ea typeface="Ubuntu"/>
                <a:cs typeface="Ubuntu"/>
                <a:sym typeface="Ubuntu"/>
              </a:defRPr>
            </a:lvl1pPr>
            <a:lvl2pPr lvl="1" rtl="0" algn="l">
              <a:spcBef>
                <a:spcPts val="0"/>
              </a:spcBef>
              <a:spcAft>
                <a:spcPts val="0"/>
              </a:spcAft>
              <a:buSzPts val="3600"/>
              <a:buFont typeface="Arial"/>
              <a:buNone/>
              <a:defRPr b="1" sz="3600">
                <a:solidFill>
                  <a:schemeClr val="dk1"/>
                </a:solidFill>
                <a:latin typeface="Arial"/>
                <a:ea typeface="Arial"/>
                <a:cs typeface="Arial"/>
                <a:sym typeface="Arial"/>
              </a:defRPr>
            </a:lvl2pPr>
            <a:lvl3pPr lvl="2" rtl="0" algn="l">
              <a:spcBef>
                <a:spcPts val="0"/>
              </a:spcBef>
              <a:spcAft>
                <a:spcPts val="0"/>
              </a:spcAft>
              <a:buSzPts val="3600"/>
              <a:buFont typeface="Arial"/>
              <a:buNone/>
              <a:defRPr b="1" sz="3600">
                <a:solidFill>
                  <a:schemeClr val="dk1"/>
                </a:solidFill>
                <a:latin typeface="Arial"/>
                <a:ea typeface="Arial"/>
                <a:cs typeface="Arial"/>
                <a:sym typeface="Arial"/>
              </a:defRPr>
            </a:lvl3pPr>
            <a:lvl4pPr lvl="3" rtl="0" algn="l">
              <a:spcBef>
                <a:spcPts val="0"/>
              </a:spcBef>
              <a:spcAft>
                <a:spcPts val="0"/>
              </a:spcAft>
              <a:buSzPts val="3600"/>
              <a:buFont typeface="Arial"/>
              <a:buNone/>
              <a:defRPr b="1" sz="3600">
                <a:solidFill>
                  <a:schemeClr val="dk1"/>
                </a:solidFill>
                <a:latin typeface="Arial"/>
                <a:ea typeface="Arial"/>
                <a:cs typeface="Arial"/>
                <a:sym typeface="Arial"/>
              </a:defRPr>
            </a:lvl4pPr>
            <a:lvl5pPr lvl="4" rtl="0" algn="l">
              <a:spcBef>
                <a:spcPts val="0"/>
              </a:spcBef>
              <a:spcAft>
                <a:spcPts val="0"/>
              </a:spcAft>
              <a:buSzPts val="3600"/>
              <a:buFont typeface="Arial"/>
              <a:buNone/>
              <a:defRPr b="1" sz="3600">
                <a:solidFill>
                  <a:schemeClr val="dk1"/>
                </a:solidFill>
                <a:latin typeface="Arial"/>
                <a:ea typeface="Arial"/>
                <a:cs typeface="Arial"/>
                <a:sym typeface="Arial"/>
              </a:defRPr>
            </a:lvl5pPr>
            <a:lvl6pPr lvl="5" rtl="0" algn="l">
              <a:spcBef>
                <a:spcPts val="0"/>
              </a:spcBef>
              <a:spcAft>
                <a:spcPts val="0"/>
              </a:spcAft>
              <a:buSzPts val="3600"/>
              <a:buFont typeface="Arial"/>
              <a:buNone/>
              <a:defRPr b="1" sz="3600">
                <a:solidFill>
                  <a:schemeClr val="dk1"/>
                </a:solidFill>
                <a:latin typeface="Arial"/>
                <a:ea typeface="Arial"/>
                <a:cs typeface="Arial"/>
                <a:sym typeface="Arial"/>
              </a:defRPr>
            </a:lvl6pPr>
            <a:lvl7pPr lvl="6" rtl="0" algn="l">
              <a:spcBef>
                <a:spcPts val="0"/>
              </a:spcBef>
              <a:spcAft>
                <a:spcPts val="0"/>
              </a:spcAft>
              <a:buSzPts val="3600"/>
              <a:buFont typeface="Arial"/>
              <a:buNone/>
              <a:defRPr b="1" sz="3600">
                <a:solidFill>
                  <a:schemeClr val="dk1"/>
                </a:solidFill>
                <a:latin typeface="Arial"/>
                <a:ea typeface="Arial"/>
                <a:cs typeface="Arial"/>
                <a:sym typeface="Arial"/>
              </a:defRPr>
            </a:lvl7pPr>
            <a:lvl8pPr lvl="7" rtl="0" algn="l">
              <a:spcBef>
                <a:spcPts val="0"/>
              </a:spcBef>
              <a:spcAft>
                <a:spcPts val="0"/>
              </a:spcAft>
              <a:buSzPts val="3600"/>
              <a:buFont typeface="Arial"/>
              <a:buNone/>
              <a:defRPr b="1" sz="3600">
                <a:solidFill>
                  <a:schemeClr val="dk1"/>
                </a:solidFill>
                <a:latin typeface="Arial"/>
                <a:ea typeface="Arial"/>
                <a:cs typeface="Arial"/>
                <a:sym typeface="Arial"/>
              </a:defRPr>
            </a:lvl8pPr>
            <a:lvl9pPr lvl="8" rtl="0" algn="l">
              <a:spcBef>
                <a:spcPts val="0"/>
              </a:spcBef>
              <a:spcAft>
                <a:spcPts val="0"/>
              </a:spcAft>
              <a:buSzPts val="3600"/>
              <a:buFont typeface="Arial"/>
              <a:buNone/>
              <a:defRPr b="1" sz="3600">
                <a:solidFill>
                  <a:schemeClr val="dk1"/>
                </a:solidFill>
                <a:latin typeface="Arial"/>
                <a:ea typeface="Arial"/>
                <a:cs typeface="Arial"/>
                <a:sym typeface="Arial"/>
              </a:defRPr>
            </a:lvl9pPr>
          </a:lstStyle>
          <a:p/>
        </p:txBody>
      </p:sp>
      <p:sp>
        <p:nvSpPr>
          <p:cNvPr id="476" name="Google Shape;476;p45"/>
          <p:cNvSpPr txBox="1"/>
          <p:nvPr>
            <p:ph idx="1" type="body"/>
          </p:nvPr>
        </p:nvSpPr>
        <p:spPr>
          <a:xfrm>
            <a:off x="4569976" y="1352550"/>
            <a:ext cx="3879300" cy="3725700"/>
          </a:xfrm>
          <a:prstGeom prst="rect">
            <a:avLst/>
          </a:prstGeom>
          <a:noFill/>
          <a:ln>
            <a:noFill/>
          </a:ln>
        </p:spPr>
        <p:txBody>
          <a:bodyPr anchorCtr="0" anchor="t" bIns="34275" lIns="68575" spcFirstLastPara="1" rIns="68575" wrap="square" tIns="34275">
            <a:noAutofit/>
          </a:bodyPr>
          <a:lstStyle>
            <a:lvl1pPr indent="-330200" lvl="0" marL="457200" rtl="0">
              <a:lnSpc>
                <a:spcPct val="115000"/>
              </a:lnSpc>
              <a:spcBef>
                <a:spcPts val="800"/>
              </a:spcBef>
              <a:spcAft>
                <a:spcPts val="0"/>
              </a:spcAft>
              <a:buSzPts val="1600"/>
              <a:buChar char="•"/>
              <a:defRPr/>
            </a:lvl1pPr>
            <a:lvl2pPr indent="-323850" lvl="1" marL="914400" rtl="0">
              <a:lnSpc>
                <a:spcPct val="115000"/>
              </a:lnSpc>
              <a:spcBef>
                <a:spcPts val="1000"/>
              </a:spcBef>
              <a:spcAft>
                <a:spcPts val="0"/>
              </a:spcAft>
              <a:buSzPts val="1500"/>
              <a:buChar char="•"/>
              <a:defRPr/>
            </a:lvl2pPr>
            <a:lvl3pPr indent="-317500" lvl="2" marL="1371600" rtl="0">
              <a:lnSpc>
                <a:spcPct val="115000"/>
              </a:lnSpc>
              <a:spcBef>
                <a:spcPts val="1000"/>
              </a:spcBef>
              <a:spcAft>
                <a:spcPts val="0"/>
              </a:spcAft>
              <a:buSzPts val="1400"/>
              <a:buChar char="•"/>
              <a:defRPr/>
            </a:lvl3pPr>
            <a:lvl4pPr indent="-311150" lvl="3" marL="1828800" rtl="0">
              <a:lnSpc>
                <a:spcPct val="115000"/>
              </a:lnSpc>
              <a:spcBef>
                <a:spcPts val="1000"/>
              </a:spcBef>
              <a:spcAft>
                <a:spcPts val="0"/>
              </a:spcAft>
              <a:buSzPts val="1300"/>
              <a:buChar char="•"/>
              <a:defRPr/>
            </a:lvl4pPr>
            <a:lvl5pPr indent="-311150" lvl="4" marL="2286000" rtl="0">
              <a:lnSpc>
                <a:spcPct val="115000"/>
              </a:lnSpc>
              <a:spcBef>
                <a:spcPts val="1000"/>
              </a:spcBef>
              <a:spcAft>
                <a:spcPts val="0"/>
              </a:spcAft>
              <a:buSzPts val="1300"/>
              <a:buChar char="•"/>
              <a:defRPr/>
            </a:lvl5pPr>
            <a:lvl6pPr indent="-311150" lvl="5" marL="2743200" rtl="0">
              <a:lnSpc>
                <a:spcPct val="115000"/>
              </a:lnSpc>
              <a:spcBef>
                <a:spcPts val="1000"/>
              </a:spcBef>
              <a:spcAft>
                <a:spcPts val="0"/>
              </a:spcAft>
              <a:buSzPts val="1300"/>
              <a:buChar char="•"/>
              <a:defRPr/>
            </a:lvl6pPr>
            <a:lvl7pPr indent="-304800" lvl="6" marL="3200400" rtl="0">
              <a:lnSpc>
                <a:spcPct val="115000"/>
              </a:lnSpc>
              <a:spcBef>
                <a:spcPts val="1000"/>
              </a:spcBef>
              <a:spcAft>
                <a:spcPts val="0"/>
              </a:spcAft>
              <a:buSzPts val="1200"/>
              <a:buChar char="•"/>
              <a:defRPr/>
            </a:lvl7pPr>
            <a:lvl8pPr indent="-298450" lvl="7" marL="3657600" rtl="0">
              <a:lnSpc>
                <a:spcPct val="115000"/>
              </a:lnSpc>
              <a:spcBef>
                <a:spcPts val="1000"/>
              </a:spcBef>
              <a:spcAft>
                <a:spcPts val="0"/>
              </a:spcAft>
              <a:buSzPts val="1100"/>
              <a:buChar char="•"/>
              <a:defRPr/>
            </a:lvl8pPr>
            <a:lvl9pPr indent="-292100" lvl="8" marL="4114800" rtl="0">
              <a:lnSpc>
                <a:spcPct val="115000"/>
              </a:lnSpc>
              <a:spcBef>
                <a:spcPts val="1000"/>
              </a:spcBef>
              <a:spcAft>
                <a:spcPts val="1000"/>
              </a:spcAft>
              <a:buSzPts val="1000"/>
              <a:buChar char="•"/>
              <a:defRPr/>
            </a:lvl9pPr>
          </a:lstStyle>
          <a:p/>
        </p:txBody>
      </p:sp>
      <p:sp>
        <p:nvSpPr>
          <p:cNvPr id="477" name="Google Shape;477;p45"/>
          <p:cNvSpPr txBox="1"/>
          <p:nvPr>
            <p:ph idx="2" type="body"/>
          </p:nvPr>
        </p:nvSpPr>
        <p:spPr>
          <a:xfrm>
            <a:off x="381000" y="1352550"/>
            <a:ext cx="3772500" cy="3725700"/>
          </a:xfrm>
          <a:prstGeom prst="rect">
            <a:avLst/>
          </a:prstGeom>
          <a:noFill/>
          <a:ln>
            <a:noFill/>
          </a:ln>
        </p:spPr>
        <p:txBody>
          <a:bodyPr anchorCtr="0" anchor="t" bIns="34275" lIns="68575" spcFirstLastPara="1" rIns="68575" wrap="square" tIns="34275">
            <a:noAutofit/>
          </a:bodyPr>
          <a:lstStyle>
            <a:lvl1pPr indent="-330200" lvl="0" marL="457200" rtl="0">
              <a:spcBef>
                <a:spcPts val="800"/>
              </a:spcBef>
              <a:spcAft>
                <a:spcPts val="0"/>
              </a:spcAft>
              <a:buSzPts val="1600"/>
              <a:buChar char="•"/>
              <a:defRPr/>
            </a:lvl1pPr>
            <a:lvl2pPr indent="-323850" lvl="1" marL="914400" rtl="0">
              <a:spcBef>
                <a:spcPts val="1000"/>
              </a:spcBef>
              <a:spcAft>
                <a:spcPts val="0"/>
              </a:spcAft>
              <a:buSzPts val="1500"/>
              <a:buChar char="•"/>
              <a:defRPr/>
            </a:lvl2pPr>
            <a:lvl3pPr indent="-317500" lvl="2" marL="1371600" rtl="0">
              <a:spcBef>
                <a:spcPts val="1000"/>
              </a:spcBef>
              <a:spcAft>
                <a:spcPts val="0"/>
              </a:spcAft>
              <a:buSzPts val="1400"/>
              <a:buChar char="•"/>
              <a:defRPr/>
            </a:lvl3pPr>
            <a:lvl4pPr indent="-311150" lvl="3" marL="1828800" rtl="0">
              <a:spcBef>
                <a:spcPts val="1000"/>
              </a:spcBef>
              <a:spcAft>
                <a:spcPts val="0"/>
              </a:spcAft>
              <a:buSzPts val="1300"/>
              <a:buChar char="•"/>
              <a:defRPr/>
            </a:lvl4pPr>
            <a:lvl5pPr indent="-311150" lvl="4" marL="2286000" rtl="0">
              <a:spcBef>
                <a:spcPts val="1000"/>
              </a:spcBef>
              <a:spcAft>
                <a:spcPts val="0"/>
              </a:spcAft>
              <a:buSzPts val="1300"/>
              <a:buChar char="•"/>
              <a:defRPr/>
            </a:lvl5pPr>
            <a:lvl6pPr indent="-311150" lvl="5" marL="2743200" rtl="0">
              <a:spcBef>
                <a:spcPts val="1000"/>
              </a:spcBef>
              <a:spcAft>
                <a:spcPts val="0"/>
              </a:spcAft>
              <a:buSzPts val="1300"/>
              <a:buChar char="•"/>
              <a:defRPr b="0"/>
            </a:lvl6pPr>
            <a:lvl7pPr indent="-304800" lvl="6" marL="3200400" rtl="0">
              <a:spcBef>
                <a:spcPts val="1000"/>
              </a:spcBef>
              <a:spcAft>
                <a:spcPts val="0"/>
              </a:spcAft>
              <a:buSzPts val="1200"/>
              <a:buChar char="•"/>
              <a:defRPr/>
            </a:lvl7pPr>
            <a:lvl8pPr indent="-298450" lvl="7" marL="3657600" rtl="0">
              <a:spcBef>
                <a:spcPts val="1000"/>
              </a:spcBef>
              <a:spcAft>
                <a:spcPts val="0"/>
              </a:spcAft>
              <a:buSzPts val="1100"/>
              <a:buChar char="•"/>
              <a:defRPr b="0"/>
            </a:lvl8pPr>
            <a:lvl9pPr indent="-292100" lvl="8" marL="4114800" rtl="0">
              <a:spcBef>
                <a:spcPts val="1000"/>
              </a:spcBef>
              <a:spcAft>
                <a:spcPts val="1000"/>
              </a:spcAft>
              <a:buSzPts val="1000"/>
              <a:buChar char="•"/>
              <a:defRPr/>
            </a:lvl9pPr>
          </a:lstStyle>
          <a:p/>
        </p:txBody>
      </p:sp>
      <p:sp>
        <p:nvSpPr>
          <p:cNvPr id="478" name="Google Shape;478;p45"/>
          <p:cNvSpPr txBox="1"/>
          <p:nvPr>
            <p:ph idx="3" type="title"/>
          </p:nvPr>
        </p:nvSpPr>
        <p:spPr>
          <a:xfrm>
            <a:off x="381000" y="862570"/>
            <a:ext cx="8229600" cy="413700"/>
          </a:xfrm>
          <a:prstGeom prst="rect">
            <a:avLst/>
          </a:prstGeom>
          <a:noFill/>
          <a:ln>
            <a:noFill/>
          </a:ln>
        </p:spPr>
        <p:txBody>
          <a:bodyPr anchorCtr="0" anchor="t" bIns="34275" lIns="68575" spcFirstLastPara="1" rIns="68575" wrap="square" tIns="34275">
            <a:noAutofit/>
          </a:bodyPr>
          <a:lstStyle>
            <a:lvl1pPr lvl="0" rtl="0" algn="l">
              <a:spcBef>
                <a:spcPts val="0"/>
              </a:spcBef>
              <a:spcAft>
                <a:spcPts val="0"/>
              </a:spcAft>
              <a:buClr>
                <a:srgbClr val="333333"/>
              </a:buClr>
              <a:buSzPts val="2100"/>
              <a:buFont typeface="Ubuntu"/>
              <a:buNone/>
              <a:defRPr sz="2100">
                <a:solidFill>
                  <a:srgbClr val="333333"/>
                </a:solidFill>
                <a:latin typeface="Ubuntu"/>
                <a:ea typeface="Ubuntu"/>
                <a:cs typeface="Ubuntu"/>
                <a:sym typeface="Ubuntu"/>
              </a:defRPr>
            </a:lvl1pPr>
            <a:lvl2pPr lvl="1" rtl="0" algn="l">
              <a:spcBef>
                <a:spcPts val="0"/>
              </a:spcBef>
              <a:spcAft>
                <a:spcPts val="0"/>
              </a:spcAft>
              <a:buSzPts val="3600"/>
              <a:buFont typeface="Arial"/>
              <a:buNone/>
              <a:defRPr b="1" sz="3600">
                <a:solidFill>
                  <a:schemeClr val="dk1"/>
                </a:solidFill>
                <a:latin typeface="Arial"/>
                <a:ea typeface="Arial"/>
                <a:cs typeface="Arial"/>
                <a:sym typeface="Arial"/>
              </a:defRPr>
            </a:lvl2pPr>
            <a:lvl3pPr lvl="2" rtl="0" algn="l">
              <a:spcBef>
                <a:spcPts val="0"/>
              </a:spcBef>
              <a:spcAft>
                <a:spcPts val="0"/>
              </a:spcAft>
              <a:buSzPts val="3600"/>
              <a:buFont typeface="Arial"/>
              <a:buNone/>
              <a:defRPr b="1" sz="3600">
                <a:solidFill>
                  <a:schemeClr val="dk1"/>
                </a:solidFill>
                <a:latin typeface="Arial"/>
                <a:ea typeface="Arial"/>
                <a:cs typeface="Arial"/>
                <a:sym typeface="Arial"/>
              </a:defRPr>
            </a:lvl3pPr>
            <a:lvl4pPr lvl="3" rtl="0" algn="l">
              <a:spcBef>
                <a:spcPts val="0"/>
              </a:spcBef>
              <a:spcAft>
                <a:spcPts val="0"/>
              </a:spcAft>
              <a:buSzPts val="3600"/>
              <a:buFont typeface="Arial"/>
              <a:buNone/>
              <a:defRPr b="1" sz="3600">
                <a:solidFill>
                  <a:schemeClr val="dk1"/>
                </a:solidFill>
                <a:latin typeface="Arial"/>
                <a:ea typeface="Arial"/>
                <a:cs typeface="Arial"/>
                <a:sym typeface="Arial"/>
              </a:defRPr>
            </a:lvl4pPr>
            <a:lvl5pPr lvl="4" rtl="0" algn="l">
              <a:spcBef>
                <a:spcPts val="0"/>
              </a:spcBef>
              <a:spcAft>
                <a:spcPts val="0"/>
              </a:spcAft>
              <a:buSzPts val="3600"/>
              <a:buFont typeface="Arial"/>
              <a:buNone/>
              <a:defRPr b="1" sz="3600">
                <a:solidFill>
                  <a:schemeClr val="dk1"/>
                </a:solidFill>
                <a:latin typeface="Arial"/>
                <a:ea typeface="Arial"/>
                <a:cs typeface="Arial"/>
                <a:sym typeface="Arial"/>
              </a:defRPr>
            </a:lvl5pPr>
            <a:lvl6pPr lvl="5" rtl="0" algn="l">
              <a:spcBef>
                <a:spcPts val="0"/>
              </a:spcBef>
              <a:spcAft>
                <a:spcPts val="0"/>
              </a:spcAft>
              <a:buSzPts val="3600"/>
              <a:buFont typeface="Arial"/>
              <a:buNone/>
              <a:defRPr b="1" sz="3600">
                <a:solidFill>
                  <a:schemeClr val="dk1"/>
                </a:solidFill>
                <a:latin typeface="Arial"/>
                <a:ea typeface="Arial"/>
                <a:cs typeface="Arial"/>
                <a:sym typeface="Arial"/>
              </a:defRPr>
            </a:lvl6pPr>
            <a:lvl7pPr lvl="6" rtl="0" algn="l">
              <a:spcBef>
                <a:spcPts val="0"/>
              </a:spcBef>
              <a:spcAft>
                <a:spcPts val="0"/>
              </a:spcAft>
              <a:buSzPts val="3600"/>
              <a:buFont typeface="Arial"/>
              <a:buNone/>
              <a:defRPr b="1" sz="3600">
                <a:solidFill>
                  <a:schemeClr val="dk1"/>
                </a:solidFill>
                <a:latin typeface="Arial"/>
                <a:ea typeface="Arial"/>
                <a:cs typeface="Arial"/>
                <a:sym typeface="Arial"/>
              </a:defRPr>
            </a:lvl7pPr>
            <a:lvl8pPr lvl="7" rtl="0" algn="l">
              <a:spcBef>
                <a:spcPts val="0"/>
              </a:spcBef>
              <a:spcAft>
                <a:spcPts val="0"/>
              </a:spcAft>
              <a:buSzPts val="3600"/>
              <a:buFont typeface="Arial"/>
              <a:buNone/>
              <a:defRPr b="1" sz="3600">
                <a:solidFill>
                  <a:schemeClr val="dk1"/>
                </a:solidFill>
                <a:latin typeface="Arial"/>
                <a:ea typeface="Arial"/>
                <a:cs typeface="Arial"/>
                <a:sym typeface="Arial"/>
              </a:defRPr>
            </a:lvl8pPr>
            <a:lvl9pPr lvl="8" rtl="0" algn="l">
              <a:spcBef>
                <a:spcPts val="0"/>
              </a:spcBef>
              <a:spcAft>
                <a:spcPts val="0"/>
              </a:spcAft>
              <a:buSzPts val="3600"/>
              <a:buFont typeface="Arial"/>
              <a:buNone/>
              <a:defRPr b="1" sz="3600">
                <a:solidFill>
                  <a:schemeClr val="dk1"/>
                </a:solidFill>
                <a:latin typeface="Arial"/>
                <a:ea typeface="Arial"/>
                <a:cs typeface="Arial"/>
                <a:sym typeface="Arial"/>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OBJECT_1">
    <p:spTree>
      <p:nvGrpSpPr>
        <p:cNvPr id="479" name="Shape 479"/>
        <p:cNvGrpSpPr/>
        <p:nvPr/>
      </p:nvGrpSpPr>
      <p:grpSpPr>
        <a:xfrm>
          <a:off x="0" y="0"/>
          <a:ext cx="0" cy="0"/>
          <a:chOff x="0" y="0"/>
          <a:chExt cx="0" cy="0"/>
        </a:xfrm>
      </p:grpSpPr>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3">
  <p:cSld name="TITLE_AND_BODY_12">
    <p:spTree>
      <p:nvGrpSpPr>
        <p:cNvPr id="480" name="Shape 480"/>
        <p:cNvGrpSpPr/>
        <p:nvPr/>
      </p:nvGrpSpPr>
      <p:grpSpPr>
        <a:xfrm>
          <a:off x="0" y="0"/>
          <a:ext cx="0" cy="0"/>
          <a:chOff x="0" y="0"/>
          <a:chExt cx="0" cy="0"/>
        </a:xfrm>
      </p:grpSpPr>
      <p:sp>
        <p:nvSpPr>
          <p:cNvPr id="481" name="Google Shape;481;p47"/>
          <p:cNvSpPr txBox="1"/>
          <p:nvPr>
            <p:ph type="title"/>
          </p:nvPr>
        </p:nvSpPr>
        <p:spPr>
          <a:xfrm>
            <a:off x="457200" y="205978"/>
            <a:ext cx="8229600" cy="857400"/>
          </a:xfrm>
          <a:prstGeom prst="rect">
            <a:avLst/>
          </a:prstGeom>
          <a:noFill/>
          <a:ln>
            <a:noFill/>
          </a:ln>
        </p:spPr>
        <p:txBody>
          <a:bodyPr anchorCtr="0" anchor="b" bIns="34275" lIns="68575" spcFirstLastPara="1" rIns="68575" wrap="square" tIns="34275">
            <a:noAutofit/>
          </a:bodyPr>
          <a:lstStyle>
            <a:lvl1pPr lvl="0" rtl="0" algn="l">
              <a:spcBef>
                <a:spcPts val="0"/>
              </a:spcBef>
              <a:spcAft>
                <a:spcPts val="0"/>
              </a:spcAft>
              <a:buSzPts val="3600"/>
              <a:buFont typeface="Arial"/>
              <a:buNone/>
              <a:defRPr b="1" sz="3600">
                <a:solidFill>
                  <a:schemeClr val="dk1"/>
                </a:solidFill>
                <a:latin typeface="Arial"/>
                <a:ea typeface="Arial"/>
                <a:cs typeface="Arial"/>
                <a:sym typeface="Arial"/>
              </a:defRPr>
            </a:lvl1pPr>
            <a:lvl2pPr lvl="1" rtl="0" algn="l">
              <a:spcBef>
                <a:spcPts val="0"/>
              </a:spcBef>
              <a:spcAft>
                <a:spcPts val="0"/>
              </a:spcAft>
              <a:buSzPts val="3600"/>
              <a:buFont typeface="Arial"/>
              <a:buNone/>
              <a:defRPr b="1" sz="3600">
                <a:solidFill>
                  <a:schemeClr val="dk1"/>
                </a:solidFill>
                <a:latin typeface="Arial"/>
                <a:ea typeface="Arial"/>
                <a:cs typeface="Arial"/>
                <a:sym typeface="Arial"/>
              </a:defRPr>
            </a:lvl2pPr>
            <a:lvl3pPr lvl="2" rtl="0" algn="l">
              <a:spcBef>
                <a:spcPts val="0"/>
              </a:spcBef>
              <a:spcAft>
                <a:spcPts val="0"/>
              </a:spcAft>
              <a:buSzPts val="3600"/>
              <a:buFont typeface="Arial"/>
              <a:buNone/>
              <a:defRPr b="1" sz="3600">
                <a:solidFill>
                  <a:schemeClr val="dk1"/>
                </a:solidFill>
                <a:latin typeface="Arial"/>
                <a:ea typeface="Arial"/>
                <a:cs typeface="Arial"/>
                <a:sym typeface="Arial"/>
              </a:defRPr>
            </a:lvl3pPr>
            <a:lvl4pPr lvl="3" rtl="0" algn="l">
              <a:spcBef>
                <a:spcPts val="0"/>
              </a:spcBef>
              <a:spcAft>
                <a:spcPts val="0"/>
              </a:spcAft>
              <a:buSzPts val="3600"/>
              <a:buFont typeface="Arial"/>
              <a:buNone/>
              <a:defRPr b="1" sz="3600">
                <a:solidFill>
                  <a:schemeClr val="dk1"/>
                </a:solidFill>
                <a:latin typeface="Arial"/>
                <a:ea typeface="Arial"/>
                <a:cs typeface="Arial"/>
                <a:sym typeface="Arial"/>
              </a:defRPr>
            </a:lvl4pPr>
            <a:lvl5pPr lvl="4" rtl="0" algn="l">
              <a:spcBef>
                <a:spcPts val="0"/>
              </a:spcBef>
              <a:spcAft>
                <a:spcPts val="0"/>
              </a:spcAft>
              <a:buSzPts val="3600"/>
              <a:buFont typeface="Arial"/>
              <a:buNone/>
              <a:defRPr b="1" sz="3600">
                <a:solidFill>
                  <a:schemeClr val="dk1"/>
                </a:solidFill>
                <a:latin typeface="Arial"/>
                <a:ea typeface="Arial"/>
                <a:cs typeface="Arial"/>
                <a:sym typeface="Arial"/>
              </a:defRPr>
            </a:lvl5pPr>
            <a:lvl6pPr lvl="5" rtl="0" algn="l">
              <a:spcBef>
                <a:spcPts val="0"/>
              </a:spcBef>
              <a:spcAft>
                <a:spcPts val="0"/>
              </a:spcAft>
              <a:buSzPts val="3600"/>
              <a:buFont typeface="Arial"/>
              <a:buNone/>
              <a:defRPr b="1" sz="3600">
                <a:solidFill>
                  <a:schemeClr val="dk1"/>
                </a:solidFill>
                <a:latin typeface="Arial"/>
                <a:ea typeface="Arial"/>
                <a:cs typeface="Arial"/>
                <a:sym typeface="Arial"/>
              </a:defRPr>
            </a:lvl6pPr>
            <a:lvl7pPr lvl="6" rtl="0" algn="l">
              <a:spcBef>
                <a:spcPts val="0"/>
              </a:spcBef>
              <a:spcAft>
                <a:spcPts val="0"/>
              </a:spcAft>
              <a:buSzPts val="3600"/>
              <a:buFont typeface="Arial"/>
              <a:buNone/>
              <a:defRPr b="1" sz="3600">
                <a:solidFill>
                  <a:schemeClr val="dk1"/>
                </a:solidFill>
                <a:latin typeface="Arial"/>
                <a:ea typeface="Arial"/>
                <a:cs typeface="Arial"/>
                <a:sym typeface="Arial"/>
              </a:defRPr>
            </a:lvl7pPr>
            <a:lvl8pPr lvl="7" rtl="0" algn="l">
              <a:spcBef>
                <a:spcPts val="0"/>
              </a:spcBef>
              <a:spcAft>
                <a:spcPts val="0"/>
              </a:spcAft>
              <a:buSzPts val="3600"/>
              <a:buFont typeface="Arial"/>
              <a:buNone/>
              <a:defRPr b="1" sz="3600">
                <a:solidFill>
                  <a:schemeClr val="dk1"/>
                </a:solidFill>
                <a:latin typeface="Arial"/>
                <a:ea typeface="Arial"/>
                <a:cs typeface="Arial"/>
                <a:sym typeface="Arial"/>
              </a:defRPr>
            </a:lvl8pPr>
            <a:lvl9pPr lvl="8" rtl="0" algn="l">
              <a:spcBef>
                <a:spcPts val="0"/>
              </a:spcBef>
              <a:spcAft>
                <a:spcPts val="0"/>
              </a:spcAft>
              <a:buSzPts val="3600"/>
              <a:buFont typeface="Arial"/>
              <a:buNone/>
              <a:defRPr b="1" sz="3600">
                <a:solidFill>
                  <a:schemeClr val="dk1"/>
                </a:solidFill>
                <a:latin typeface="Arial"/>
                <a:ea typeface="Arial"/>
                <a:cs typeface="Arial"/>
                <a:sym typeface="Arial"/>
              </a:defRPr>
            </a:lvl9pPr>
          </a:lstStyle>
          <a:p/>
        </p:txBody>
      </p:sp>
      <p:sp>
        <p:nvSpPr>
          <p:cNvPr id="482" name="Google Shape;482;p47"/>
          <p:cNvSpPr txBox="1"/>
          <p:nvPr>
            <p:ph idx="1" type="body"/>
          </p:nvPr>
        </p:nvSpPr>
        <p:spPr>
          <a:xfrm>
            <a:off x="457200" y="1200150"/>
            <a:ext cx="8229600" cy="3725700"/>
          </a:xfrm>
          <a:prstGeom prst="rect">
            <a:avLst/>
          </a:prstGeom>
          <a:noFill/>
          <a:ln>
            <a:noFill/>
          </a:ln>
        </p:spPr>
        <p:txBody>
          <a:bodyPr anchorCtr="0" anchor="t" bIns="34275" lIns="68575" spcFirstLastPara="1" rIns="68575" wrap="square" tIns="34275">
            <a:noAutofit/>
          </a:bodyPr>
          <a:lstStyle>
            <a:lvl1pPr indent="-330200" lvl="0" marL="457200" rtl="0">
              <a:spcBef>
                <a:spcPts val="800"/>
              </a:spcBef>
              <a:spcAft>
                <a:spcPts val="0"/>
              </a:spcAft>
              <a:buSzPts val="1600"/>
              <a:buChar char="•"/>
              <a:defRPr/>
            </a:lvl1pPr>
            <a:lvl2pPr indent="-323850" lvl="1" marL="914400" rtl="0">
              <a:spcBef>
                <a:spcPts val="1000"/>
              </a:spcBef>
              <a:spcAft>
                <a:spcPts val="0"/>
              </a:spcAft>
              <a:buSzPts val="1500"/>
              <a:buChar char="•"/>
              <a:defRPr/>
            </a:lvl2pPr>
            <a:lvl3pPr indent="-317500" lvl="2" marL="1371600" rtl="0">
              <a:spcBef>
                <a:spcPts val="1000"/>
              </a:spcBef>
              <a:spcAft>
                <a:spcPts val="0"/>
              </a:spcAft>
              <a:buSzPts val="1400"/>
              <a:buChar char="•"/>
              <a:defRPr/>
            </a:lvl3pPr>
            <a:lvl4pPr indent="-311150" lvl="3" marL="1828800" rtl="0">
              <a:spcBef>
                <a:spcPts val="1000"/>
              </a:spcBef>
              <a:spcAft>
                <a:spcPts val="0"/>
              </a:spcAft>
              <a:buSzPts val="1300"/>
              <a:buChar char="•"/>
              <a:defRPr/>
            </a:lvl4pPr>
            <a:lvl5pPr indent="-311150" lvl="4" marL="2286000" rtl="0">
              <a:spcBef>
                <a:spcPts val="1000"/>
              </a:spcBef>
              <a:spcAft>
                <a:spcPts val="0"/>
              </a:spcAft>
              <a:buSzPts val="1300"/>
              <a:buChar char="•"/>
              <a:defRPr sz="1800"/>
            </a:lvl5pPr>
            <a:lvl6pPr indent="-311150" lvl="5" marL="2743200" rtl="0">
              <a:spcBef>
                <a:spcPts val="1000"/>
              </a:spcBef>
              <a:spcAft>
                <a:spcPts val="0"/>
              </a:spcAft>
              <a:buSzPts val="1300"/>
              <a:buChar char="•"/>
              <a:defRPr sz="1800"/>
            </a:lvl6pPr>
            <a:lvl7pPr indent="-304800" lvl="6" marL="3200400" rtl="0">
              <a:spcBef>
                <a:spcPts val="1000"/>
              </a:spcBef>
              <a:spcAft>
                <a:spcPts val="0"/>
              </a:spcAft>
              <a:buSzPts val="1200"/>
              <a:buChar char="•"/>
              <a:defRPr sz="1800"/>
            </a:lvl7pPr>
            <a:lvl8pPr indent="-298450" lvl="7" marL="3657600" rtl="0">
              <a:spcBef>
                <a:spcPts val="1000"/>
              </a:spcBef>
              <a:spcAft>
                <a:spcPts val="0"/>
              </a:spcAft>
              <a:buSzPts val="1100"/>
              <a:buChar char="•"/>
              <a:defRPr sz="1800"/>
            </a:lvl8pPr>
            <a:lvl9pPr indent="-292100" lvl="8" marL="4114800" rtl="0">
              <a:spcBef>
                <a:spcPts val="1000"/>
              </a:spcBef>
              <a:spcAft>
                <a:spcPts val="1000"/>
              </a:spcAft>
              <a:buSzPts val="1000"/>
              <a:buChar char="•"/>
              <a:defRPr sz="1800"/>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1 column 1 2">
  <p:cSld name="Title &amp; 1 column 1">
    <p:spTree>
      <p:nvGrpSpPr>
        <p:cNvPr id="483" name="Shape 483"/>
        <p:cNvGrpSpPr/>
        <p:nvPr/>
      </p:nvGrpSpPr>
      <p:grpSpPr>
        <a:xfrm>
          <a:off x="0" y="0"/>
          <a:ext cx="0" cy="0"/>
          <a:chOff x="0" y="0"/>
          <a:chExt cx="0" cy="0"/>
        </a:xfrm>
      </p:grpSpPr>
      <p:sp>
        <p:nvSpPr>
          <p:cNvPr id="484" name="Google Shape;484;p48"/>
          <p:cNvSpPr txBox="1"/>
          <p:nvPr>
            <p:ph type="title"/>
          </p:nvPr>
        </p:nvSpPr>
        <p:spPr>
          <a:xfrm>
            <a:off x="381000" y="205978"/>
            <a:ext cx="8229600" cy="857400"/>
          </a:xfrm>
          <a:prstGeom prst="rect">
            <a:avLst/>
          </a:prstGeom>
          <a:noFill/>
          <a:ln>
            <a:noFill/>
          </a:ln>
        </p:spPr>
        <p:txBody>
          <a:bodyPr anchorCtr="0" anchor="t" bIns="34275" lIns="68575" spcFirstLastPara="1" rIns="68575" wrap="square" tIns="34275">
            <a:noAutofit/>
          </a:bodyPr>
          <a:lstStyle>
            <a:lvl1pPr indent="0" lvl="0" marL="0" marR="0" rtl="0" algn="l">
              <a:lnSpc>
                <a:spcPct val="100000"/>
              </a:lnSpc>
              <a:spcBef>
                <a:spcPts val="0"/>
              </a:spcBef>
              <a:spcAft>
                <a:spcPts val="0"/>
              </a:spcAft>
              <a:buClr>
                <a:srgbClr val="772953"/>
              </a:buClr>
              <a:buSzPts val="2800"/>
              <a:buFont typeface="Ubuntu"/>
              <a:buNone/>
              <a:defRPr b="0" i="0" sz="3000" u="none" cap="none" strike="noStrike">
                <a:solidFill>
                  <a:srgbClr val="772953"/>
                </a:solidFill>
                <a:latin typeface="Ubuntu"/>
                <a:ea typeface="Ubuntu"/>
                <a:cs typeface="Ubuntu"/>
                <a:sym typeface="Ubuntu"/>
              </a:defRPr>
            </a:lvl1pPr>
            <a:lvl2pPr indent="0" lvl="1" marL="0" marR="0" rtl="0" algn="l">
              <a:lnSpc>
                <a:spcPct val="100000"/>
              </a:lnSpc>
              <a:spcBef>
                <a:spcPts val="0"/>
              </a:spcBef>
              <a:spcAft>
                <a:spcPts val="0"/>
              </a:spcAft>
              <a:buClr>
                <a:srgbClr val="772953"/>
              </a:buClr>
              <a:buSzPts val="2800"/>
              <a:buFont typeface="Ubuntu"/>
              <a:buNone/>
              <a:defRPr b="0" i="0" sz="3000" u="none" cap="none" strike="noStrike">
                <a:solidFill>
                  <a:srgbClr val="772953"/>
                </a:solidFill>
                <a:latin typeface="Ubuntu"/>
                <a:ea typeface="Ubuntu"/>
                <a:cs typeface="Ubuntu"/>
                <a:sym typeface="Ubuntu"/>
              </a:defRPr>
            </a:lvl2pPr>
            <a:lvl3pPr indent="0" lvl="2" marL="0" marR="0" rtl="0" algn="l">
              <a:lnSpc>
                <a:spcPct val="100000"/>
              </a:lnSpc>
              <a:spcBef>
                <a:spcPts val="0"/>
              </a:spcBef>
              <a:spcAft>
                <a:spcPts val="0"/>
              </a:spcAft>
              <a:buClr>
                <a:srgbClr val="772953"/>
              </a:buClr>
              <a:buSzPts val="2800"/>
              <a:buFont typeface="Ubuntu"/>
              <a:buNone/>
              <a:defRPr b="0" i="0" sz="3000" u="none" cap="none" strike="noStrike">
                <a:solidFill>
                  <a:srgbClr val="772953"/>
                </a:solidFill>
                <a:latin typeface="Ubuntu"/>
                <a:ea typeface="Ubuntu"/>
                <a:cs typeface="Ubuntu"/>
                <a:sym typeface="Ubuntu"/>
              </a:defRPr>
            </a:lvl3pPr>
            <a:lvl4pPr indent="0" lvl="3" marL="0" marR="0" rtl="0" algn="l">
              <a:lnSpc>
                <a:spcPct val="100000"/>
              </a:lnSpc>
              <a:spcBef>
                <a:spcPts val="0"/>
              </a:spcBef>
              <a:spcAft>
                <a:spcPts val="0"/>
              </a:spcAft>
              <a:buClr>
                <a:srgbClr val="772953"/>
              </a:buClr>
              <a:buSzPts val="2800"/>
              <a:buFont typeface="Ubuntu"/>
              <a:buNone/>
              <a:defRPr b="0" i="0" sz="3000" u="none" cap="none" strike="noStrike">
                <a:solidFill>
                  <a:srgbClr val="772953"/>
                </a:solidFill>
                <a:latin typeface="Ubuntu"/>
                <a:ea typeface="Ubuntu"/>
                <a:cs typeface="Ubuntu"/>
                <a:sym typeface="Ubuntu"/>
              </a:defRPr>
            </a:lvl4pPr>
            <a:lvl5pPr indent="0" lvl="4" marL="0" marR="0" rtl="0" algn="l">
              <a:lnSpc>
                <a:spcPct val="100000"/>
              </a:lnSpc>
              <a:spcBef>
                <a:spcPts val="0"/>
              </a:spcBef>
              <a:spcAft>
                <a:spcPts val="0"/>
              </a:spcAft>
              <a:buClr>
                <a:srgbClr val="772953"/>
              </a:buClr>
              <a:buSzPts val="2800"/>
              <a:buFont typeface="Ubuntu"/>
              <a:buNone/>
              <a:defRPr b="0" i="0" sz="3000" u="none" cap="none" strike="noStrike">
                <a:solidFill>
                  <a:srgbClr val="772953"/>
                </a:solidFill>
                <a:latin typeface="Ubuntu"/>
                <a:ea typeface="Ubuntu"/>
                <a:cs typeface="Ubuntu"/>
                <a:sym typeface="Ubuntu"/>
              </a:defRPr>
            </a:lvl5pPr>
            <a:lvl6pPr indent="0" lvl="5" marL="0" marR="0" rtl="0" algn="l">
              <a:lnSpc>
                <a:spcPct val="100000"/>
              </a:lnSpc>
              <a:spcBef>
                <a:spcPts val="0"/>
              </a:spcBef>
              <a:spcAft>
                <a:spcPts val="0"/>
              </a:spcAft>
              <a:buClr>
                <a:srgbClr val="772953"/>
              </a:buClr>
              <a:buSzPts val="2800"/>
              <a:buFont typeface="Ubuntu"/>
              <a:buNone/>
              <a:defRPr b="0" i="0" sz="3000" u="none" cap="none" strike="noStrike">
                <a:solidFill>
                  <a:srgbClr val="772953"/>
                </a:solidFill>
                <a:latin typeface="Ubuntu"/>
                <a:ea typeface="Ubuntu"/>
                <a:cs typeface="Ubuntu"/>
                <a:sym typeface="Ubuntu"/>
              </a:defRPr>
            </a:lvl6pPr>
            <a:lvl7pPr indent="0" lvl="6" marL="0" marR="0" rtl="0" algn="l">
              <a:lnSpc>
                <a:spcPct val="100000"/>
              </a:lnSpc>
              <a:spcBef>
                <a:spcPts val="0"/>
              </a:spcBef>
              <a:spcAft>
                <a:spcPts val="0"/>
              </a:spcAft>
              <a:buClr>
                <a:srgbClr val="772953"/>
              </a:buClr>
              <a:buSzPts val="2800"/>
              <a:buFont typeface="Ubuntu"/>
              <a:buNone/>
              <a:defRPr b="0" i="0" sz="3000" u="none" cap="none" strike="noStrike">
                <a:solidFill>
                  <a:srgbClr val="772953"/>
                </a:solidFill>
                <a:latin typeface="Ubuntu"/>
                <a:ea typeface="Ubuntu"/>
                <a:cs typeface="Ubuntu"/>
                <a:sym typeface="Ubuntu"/>
              </a:defRPr>
            </a:lvl7pPr>
            <a:lvl8pPr indent="0" lvl="7" marL="0" marR="0" rtl="0" algn="l">
              <a:lnSpc>
                <a:spcPct val="100000"/>
              </a:lnSpc>
              <a:spcBef>
                <a:spcPts val="0"/>
              </a:spcBef>
              <a:spcAft>
                <a:spcPts val="0"/>
              </a:spcAft>
              <a:buClr>
                <a:srgbClr val="772953"/>
              </a:buClr>
              <a:buSzPts val="2800"/>
              <a:buFont typeface="Ubuntu"/>
              <a:buNone/>
              <a:defRPr b="0" i="0" sz="3000" u="none" cap="none" strike="noStrike">
                <a:solidFill>
                  <a:srgbClr val="772953"/>
                </a:solidFill>
                <a:latin typeface="Ubuntu"/>
                <a:ea typeface="Ubuntu"/>
                <a:cs typeface="Ubuntu"/>
                <a:sym typeface="Ubuntu"/>
              </a:defRPr>
            </a:lvl8pPr>
            <a:lvl9pPr indent="0" lvl="8" marL="0" marR="0" rtl="0" algn="l">
              <a:lnSpc>
                <a:spcPct val="100000"/>
              </a:lnSpc>
              <a:spcBef>
                <a:spcPts val="0"/>
              </a:spcBef>
              <a:spcAft>
                <a:spcPts val="0"/>
              </a:spcAft>
              <a:buClr>
                <a:srgbClr val="772953"/>
              </a:buClr>
              <a:buSzPts val="2800"/>
              <a:buFont typeface="Ubuntu"/>
              <a:buNone/>
              <a:defRPr b="0" i="0" sz="3000" u="none" cap="none" strike="noStrike">
                <a:solidFill>
                  <a:srgbClr val="772953"/>
                </a:solidFill>
                <a:latin typeface="Ubuntu"/>
                <a:ea typeface="Ubuntu"/>
                <a:cs typeface="Ubuntu"/>
                <a:sym typeface="Ubuntu"/>
              </a:defRPr>
            </a:lvl9pPr>
          </a:lstStyle>
          <a:p/>
        </p:txBody>
      </p:sp>
      <p:sp>
        <p:nvSpPr>
          <p:cNvPr id="485" name="Google Shape;485;p48"/>
          <p:cNvSpPr txBox="1"/>
          <p:nvPr>
            <p:ph idx="1" type="body"/>
          </p:nvPr>
        </p:nvSpPr>
        <p:spPr>
          <a:xfrm>
            <a:off x="381000" y="1352550"/>
            <a:ext cx="8004300" cy="3725700"/>
          </a:xfrm>
          <a:prstGeom prst="rect">
            <a:avLst/>
          </a:prstGeom>
          <a:noFill/>
          <a:ln>
            <a:noFill/>
          </a:ln>
        </p:spPr>
        <p:txBody>
          <a:bodyPr anchorCtr="0" anchor="t" bIns="34275" lIns="68575" spcFirstLastPara="1" rIns="68575" wrap="square" tIns="34275">
            <a:noAutofit/>
          </a:bodyPr>
          <a:lstStyle>
            <a:lvl1pPr indent="-342900" lvl="0" marL="457200" marR="0" rtl="0" algn="l">
              <a:lnSpc>
                <a:spcPct val="115000"/>
              </a:lnSpc>
              <a:spcBef>
                <a:spcPts val="1000"/>
              </a:spcBef>
              <a:spcAft>
                <a:spcPts val="0"/>
              </a:spcAft>
              <a:buClr>
                <a:srgbClr val="333333"/>
              </a:buClr>
              <a:buSzPts val="1800"/>
              <a:buFont typeface="Helvetica Neue"/>
              <a:buChar char="●"/>
              <a:defRPr b="0" i="0" sz="1800" u="none" cap="none" strike="noStrike">
                <a:solidFill>
                  <a:srgbClr val="333333"/>
                </a:solidFill>
                <a:latin typeface="Ubuntu"/>
                <a:ea typeface="Ubuntu"/>
                <a:cs typeface="Ubuntu"/>
                <a:sym typeface="Ubuntu"/>
              </a:defRPr>
            </a:lvl1pPr>
            <a:lvl2pPr indent="-342900" lvl="1" marL="914400" marR="0" rtl="0" algn="l">
              <a:lnSpc>
                <a:spcPct val="115000"/>
              </a:lnSpc>
              <a:spcBef>
                <a:spcPts val="1000"/>
              </a:spcBef>
              <a:spcAft>
                <a:spcPts val="0"/>
              </a:spcAft>
              <a:buClr>
                <a:srgbClr val="333333"/>
              </a:buClr>
              <a:buSzPts val="1800"/>
              <a:buFont typeface="Helvetica Neue"/>
              <a:buChar char="●"/>
              <a:defRPr b="0" i="0" sz="1800" u="none" cap="none" strike="noStrike">
                <a:solidFill>
                  <a:srgbClr val="333333"/>
                </a:solidFill>
                <a:latin typeface="Ubuntu"/>
                <a:ea typeface="Ubuntu"/>
                <a:cs typeface="Ubuntu"/>
                <a:sym typeface="Ubuntu"/>
              </a:defRPr>
            </a:lvl2pPr>
            <a:lvl3pPr indent="-342900" lvl="2" marL="1371600" marR="0" rtl="0" algn="l">
              <a:lnSpc>
                <a:spcPct val="115000"/>
              </a:lnSpc>
              <a:spcBef>
                <a:spcPts val="1000"/>
              </a:spcBef>
              <a:spcAft>
                <a:spcPts val="0"/>
              </a:spcAft>
              <a:buClr>
                <a:srgbClr val="333333"/>
              </a:buClr>
              <a:buSzPts val="1800"/>
              <a:buFont typeface="Helvetica Neue"/>
              <a:buChar char="●"/>
              <a:defRPr b="0" i="0" sz="1800" u="none" cap="none" strike="noStrike">
                <a:solidFill>
                  <a:srgbClr val="333333"/>
                </a:solidFill>
                <a:latin typeface="Ubuntu"/>
                <a:ea typeface="Ubuntu"/>
                <a:cs typeface="Ubuntu"/>
                <a:sym typeface="Ubuntu"/>
              </a:defRPr>
            </a:lvl3pPr>
            <a:lvl4pPr indent="-342900" lvl="3" marL="1828800" marR="0" rtl="0" algn="l">
              <a:lnSpc>
                <a:spcPct val="115000"/>
              </a:lnSpc>
              <a:spcBef>
                <a:spcPts val="1000"/>
              </a:spcBef>
              <a:spcAft>
                <a:spcPts val="0"/>
              </a:spcAft>
              <a:buClr>
                <a:srgbClr val="333333"/>
              </a:buClr>
              <a:buSzPts val="1800"/>
              <a:buFont typeface="Helvetica Neue"/>
              <a:buChar char="●"/>
              <a:defRPr b="0" i="0" sz="1800" u="none" cap="none" strike="noStrike">
                <a:solidFill>
                  <a:srgbClr val="333333"/>
                </a:solidFill>
                <a:latin typeface="Ubuntu"/>
                <a:ea typeface="Ubuntu"/>
                <a:cs typeface="Ubuntu"/>
                <a:sym typeface="Ubuntu"/>
              </a:defRPr>
            </a:lvl4pPr>
            <a:lvl5pPr indent="-342900" lvl="4" marL="2286000" marR="0" rtl="0" algn="l">
              <a:lnSpc>
                <a:spcPct val="115000"/>
              </a:lnSpc>
              <a:spcBef>
                <a:spcPts val="1000"/>
              </a:spcBef>
              <a:spcAft>
                <a:spcPts val="0"/>
              </a:spcAft>
              <a:buClr>
                <a:srgbClr val="333333"/>
              </a:buClr>
              <a:buSzPts val="1800"/>
              <a:buFont typeface="Helvetica Neue"/>
              <a:buChar char="●"/>
              <a:defRPr b="0" i="0" sz="1800" u="none" cap="none" strike="noStrike">
                <a:solidFill>
                  <a:srgbClr val="333333"/>
                </a:solidFill>
                <a:latin typeface="Ubuntu"/>
                <a:ea typeface="Ubuntu"/>
                <a:cs typeface="Ubuntu"/>
                <a:sym typeface="Ubuntu"/>
              </a:defRPr>
            </a:lvl5pPr>
            <a:lvl6pPr indent="-342900" lvl="5" marL="2743200" marR="0" rtl="0" algn="l">
              <a:lnSpc>
                <a:spcPct val="115000"/>
              </a:lnSpc>
              <a:spcBef>
                <a:spcPts val="1000"/>
              </a:spcBef>
              <a:spcAft>
                <a:spcPts val="0"/>
              </a:spcAft>
              <a:buClr>
                <a:srgbClr val="333333"/>
              </a:buClr>
              <a:buSzPts val="1800"/>
              <a:buFont typeface="Helvetica Neue"/>
              <a:buChar char="●"/>
              <a:defRPr b="0" i="0" sz="1800" u="none" cap="none" strike="noStrike">
                <a:solidFill>
                  <a:srgbClr val="333333"/>
                </a:solidFill>
                <a:latin typeface="Ubuntu"/>
                <a:ea typeface="Ubuntu"/>
                <a:cs typeface="Ubuntu"/>
                <a:sym typeface="Ubuntu"/>
              </a:defRPr>
            </a:lvl6pPr>
            <a:lvl7pPr indent="-342900" lvl="6" marL="3200400" marR="0" rtl="0" algn="l">
              <a:lnSpc>
                <a:spcPct val="115000"/>
              </a:lnSpc>
              <a:spcBef>
                <a:spcPts val="1000"/>
              </a:spcBef>
              <a:spcAft>
                <a:spcPts val="0"/>
              </a:spcAft>
              <a:buClr>
                <a:srgbClr val="333333"/>
              </a:buClr>
              <a:buSzPts val="1800"/>
              <a:buFont typeface="Helvetica Neue"/>
              <a:buChar char="●"/>
              <a:defRPr b="0" i="0" sz="1800" u="none" cap="none" strike="noStrike">
                <a:solidFill>
                  <a:srgbClr val="333333"/>
                </a:solidFill>
                <a:latin typeface="Ubuntu"/>
                <a:ea typeface="Ubuntu"/>
                <a:cs typeface="Ubuntu"/>
                <a:sym typeface="Ubuntu"/>
              </a:defRPr>
            </a:lvl7pPr>
            <a:lvl8pPr indent="-342900" lvl="7" marL="3657600" marR="0" rtl="0" algn="l">
              <a:lnSpc>
                <a:spcPct val="115000"/>
              </a:lnSpc>
              <a:spcBef>
                <a:spcPts val="1000"/>
              </a:spcBef>
              <a:spcAft>
                <a:spcPts val="0"/>
              </a:spcAft>
              <a:buClr>
                <a:srgbClr val="333333"/>
              </a:buClr>
              <a:buSzPts val="1800"/>
              <a:buFont typeface="Helvetica Neue"/>
              <a:buChar char="●"/>
              <a:defRPr b="0" i="0" sz="1800" u="none" cap="none" strike="noStrike">
                <a:solidFill>
                  <a:srgbClr val="333333"/>
                </a:solidFill>
                <a:latin typeface="Ubuntu"/>
                <a:ea typeface="Ubuntu"/>
                <a:cs typeface="Ubuntu"/>
                <a:sym typeface="Ubuntu"/>
              </a:defRPr>
            </a:lvl8pPr>
            <a:lvl9pPr indent="-342900" lvl="8" marL="4114800" marR="0" rtl="0" algn="l">
              <a:lnSpc>
                <a:spcPct val="115000"/>
              </a:lnSpc>
              <a:spcBef>
                <a:spcPts val="1000"/>
              </a:spcBef>
              <a:spcAft>
                <a:spcPts val="0"/>
              </a:spcAft>
              <a:buClr>
                <a:srgbClr val="333333"/>
              </a:buClr>
              <a:buSzPts val="1800"/>
              <a:buFont typeface="Helvetica Neue"/>
              <a:buChar char="●"/>
              <a:defRPr b="0" i="0" sz="1800" u="none" cap="none" strike="noStrike">
                <a:solidFill>
                  <a:srgbClr val="333333"/>
                </a:solidFill>
                <a:latin typeface="Ubuntu"/>
                <a:ea typeface="Ubuntu"/>
                <a:cs typeface="Ubuntu"/>
                <a:sym typeface="Ubuntu"/>
              </a:defRPr>
            </a:lvl9pPr>
          </a:lstStyle>
          <a:p/>
        </p:txBody>
      </p:sp>
      <p:sp>
        <p:nvSpPr>
          <p:cNvPr id="486" name="Google Shape;486;p48"/>
          <p:cNvSpPr txBox="1"/>
          <p:nvPr>
            <p:ph idx="12" type="sldNum"/>
          </p:nvPr>
        </p:nvSpPr>
        <p:spPr>
          <a:xfrm>
            <a:off x="4419600" y="4627562"/>
            <a:ext cx="2133600" cy="279300"/>
          </a:xfrm>
          <a:prstGeom prst="rect">
            <a:avLst/>
          </a:prstGeom>
          <a:noFill/>
          <a:ln>
            <a:noFill/>
          </a:ln>
        </p:spPr>
        <p:txBody>
          <a:bodyPr anchorCtr="0" anchor="ctr" bIns="45700" lIns="45700" spcFirstLastPara="1" rIns="45700" wrap="square" tIns="45700">
            <a:noAutofit/>
          </a:bodyPr>
          <a:lstStyle>
            <a:lvl1pPr indent="0" lvl="0" marL="0" marR="0" rtl="0" algn="r">
              <a:lnSpc>
                <a:spcPct val="100000"/>
              </a:lnSpc>
              <a:spcBef>
                <a:spcPts val="0"/>
              </a:spcBef>
              <a:spcAft>
                <a:spcPts val="0"/>
              </a:spcAft>
              <a:buClr>
                <a:srgbClr val="000000"/>
              </a:buClr>
              <a:buFont typeface="Arial"/>
              <a:buNone/>
              <a:defRPr b="0" i="0" sz="12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Font typeface="Arial"/>
              <a:buNone/>
              <a:defRPr b="0" i="0" sz="12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Font typeface="Arial"/>
              <a:buNone/>
              <a:defRPr b="0" i="0" sz="12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Font typeface="Arial"/>
              <a:buNone/>
              <a:defRPr b="0" i="0" sz="12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Font typeface="Arial"/>
              <a:buNone/>
              <a:defRPr b="0" i="0" sz="12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Font typeface="Arial"/>
              <a:buNone/>
              <a:defRPr b="0" i="0" sz="12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Font typeface="Arial"/>
              <a:buNone/>
              <a:defRPr b="0" i="0" sz="12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Font typeface="Arial"/>
              <a:buNone/>
              <a:defRPr b="0" i="0" sz="12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sz="140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OBJECT_2">
    <p:spTree>
      <p:nvGrpSpPr>
        <p:cNvPr id="487" name="Shape 487"/>
        <p:cNvGrpSpPr/>
        <p:nvPr/>
      </p:nvGrpSpPr>
      <p:grpSpPr>
        <a:xfrm>
          <a:off x="0" y="0"/>
          <a:ext cx="0" cy="0"/>
          <a:chOff x="0" y="0"/>
          <a:chExt cx="0" cy="0"/>
        </a:xfrm>
      </p:grpSpPr>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Suru Left 1">
  <p:cSld name="TITLE_ONLY_1_1_1_2_1">
    <p:spTree>
      <p:nvGrpSpPr>
        <p:cNvPr id="488" name="Shape 488"/>
        <p:cNvGrpSpPr/>
        <p:nvPr/>
      </p:nvGrpSpPr>
      <p:grpSpPr>
        <a:xfrm>
          <a:off x="0" y="0"/>
          <a:ext cx="0" cy="0"/>
          <a:chOff x="0" y="0"/>
          <a:chExt cx="0" cy="0"/>
        </a:xfrm>
      </p:grpSpPr>
      <p:sp>
        <p:nvSpPr>
          <p:cNvPr id="489" name="Google Shape;489;p50"/>
          <p:cNvSpPr/>
          <p:nvPr/>
        </p:nvSpPr>
        <p:spPr>
          <a:xfrm>
            <a:off x="-8000" y="-8000"/>
            <a:ext cx="4504000" cy="5163400"/>
          </a:xfrm>
          <a:custGeom>
            <a:rect b="b" l="l" r="r" t="t"/>
            <a:pathLst>
              <a:path extrusionOk="0" h="206536" w="180160">
                <a:moveTo>
                  <a:pt x="157547" y="206536"/>
                </a:moveTo>
                <a:lnTo>
                  <a:pt x="0" y="206350"/>
                </a:lnTo>
                <a:lnTo>
                  <a:pt x="0" y="183"/>
                </a:lnTo>
                <a:lnTo>
                  <a:pt x="180160" y="0"/>
                </a:lnTo>
                <a:close/>
              </a:path>
            </a:pathLst>
          </a:custGeom>
          <a:gradFill>
            <a:gsLst>
              <a:gs pos="0">
                <a:srgbClr val="2C001E"/>
              </a:gs>
              <a:gs pos="20000">
                <a:srgbClr val="2C001E"/>
              </a:gs>
              <a:gs pos="61000">
                <a:srgbClr val="740946"/>
              </a:gs>
              <a:gs pos="100000">
                <a:srgbClr val="E9500E"/>
              </a:gs>
            </a:gsLst>
            <a:lin ang="18900732" scaled="0"/>
          </a:gradFill>
          <a:ln>
            <a:noFill/>
          </a:ln>
        </p:spPr>
      </p:sp>
      <p:sp>
        <p:nvSpPr>
          <p:cNvPr id="490" name="Google Shape;490;p50"/>
          <p:cNvSpPr/>
          <p:nvPr/>
        </p:nvSpPr>
        <p:spPr>
          <a:xfrm>
            <a:off x="-8000" y="0"/>
            <a:ext cx="4268867" cy="2630084"/>
          </a:xfrm>
          <a:custGeom>
            <a:rect b="b" l="l" r="r" t="t"/>
            <a:pathLst>
              <a:path extrusionOk="0" h="5780405" w="9382125">
                <a:moveTo>
                  <a:pt x="9381913" y="0"/>
                </a:moveTo>
                <a:lnTo>
                  <a:pt x="0" y="0"/>
                </a:lnTo>
                <a:lnTo>
                  <a:pt x="0" y="5779928"/>
                </a:lnTo>
                <a:lnTo>
                  <a:pt x="9381913" y="0"/>
                </a:lnTo>
                <a:close/>
              </a:path>
            </a:pathLst>
          </a:custGeom>
          <a:solidFill>
            <a:srgbClr val="772953">
              <a:alpha val="2471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491" name="Google Shape;491;p50"/>
          <p:cNvSpPr txBox="1"/>
          <p:nvPr>
            <p:ph type="title"/>
          </p:nvPr>
        </p:nvSpPr>
        <p:spPr>
          <a:xfrm>
            <a:off x="277300" y="1240000"/>
            <a:ext cx="3489900" cy="2663400"/>
          </a:xfrm>
          <a:prstGeom prst="rect">
            <a:avLst/>
          </a:prstGeom>
          <a:noFill/>
          <a:ln>
            <a:noFill/>
          </a:ln>
        </p:spPr>
        <p:txBody>
          <a:bodyPr anchorCtr="0" anchor="ctr" bIns="0" lIns="0" spcFirstLastPara="1" rIns="0" wrap="square" tIns="0">
            <a:noAutofit/>
          </a:bodyPr>
          <a:lstStyle>
            <a:lvl1pPr lvl="0" rtl="0" algn="l">
              <a:lnSpc>
                <a:spcPct val="90000"/>
              </a:lnSpc>
              <a:spcBef>
                <a:spcPts val="0"/>
              </a:spcBef>
              <a:spcAft>
                <a:spcPts val="0"/>
              </a:spcAft>
              <a:buClr>
                <a:schemeClr val="lt1"/>
              </a:buClr>
              <a:buSzPts val="14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492" name="Google Shape;492;p50"/>
          <p:cNvSpPr/>
          <p:nvPr/>
        </p:nvSpPr>
        <p:spPr>
          <a:xfrm>
            <a:off x="-8000" y="-16000"/>
            <a:ext cx="4504000" cy="832000"/>
          </a:xfrm>
          <a:custGeom>
            <a:rect b="b" l="l" r="r" t="t"/>
            <a:pathLst>
              <a:path extrusionOk="0" h="33280" w="180160">
                <a:moveTo>
                  <a:pt x="176320" y="33280"/>
                </a:moveTo>
                <a:lnTo>
                  <a:pt x="180160" y="320"/>
                </a:lnTo>
                <a:lnTo>
                  <a:pt x="0" y="0"/>
                </a:lnTo>
                <a:close/>
              </a:path>
            </a:pathLst>
          </a:custGeom>
          <a:solidFill>
            <a:srgbClr val="772953">
              <a:alpha val="24710"/>
            </a:srgbClr>
          </a:solid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1 - Full GREY">
  <p:cSld name="TITLE_1_1_1_2">
    <p:spTree>
      <p:nvGrpSpPr>
        <p:cNvPr id="150" name="Shape 150"/>
        <p:cNvGrpSpPr/>
        <p:nvPr/>
      </p:nvGrpSpPr>
      <p:grpSpPr>
        <a:xfrm>
          <a:off x="0" y="0"/>
          <a:ext cx="0" cy="0"/>
          <a:chOff x="0" y="0"/>
          <a:chExt cx="0" cy="0"/>
        </a:xfrm>
      </p:grpSpPr>
      <p:sp>
        <p:nvSpPr>
          <p:cNvPr id="151" name="Google Shape;151;p6"/>
          <p:cNvSpPr/>
          <p:nvPr/>
        </p:nvSpPr>
        <p:spPr>
          <a:xfrm>
            <a:off x="0" y="0"/>
            <a:ext cx="9144000" cy="5143500"/>
          </a:xfrm>
          <a:prstGeom prst="rect">
            <a:avLst/>
          </a:prstGeom>
          <a:gradFill>
            <a:gsLst>
              <a:gs pos="0">
                <a:schemeClr val="dk1"/>
              </a:gs>
              <a:gs pos="58999">
                <a:schemeClr val="accent5"/>
              </a:gs>
              <a:gs pos="100000">
                <a:schemeClr val="lt2"/>
              </a:gs>
            </a:gsLst>
            <a:lin ang="18900044"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6"/>
          <p:cNvSpPr/>
          <p:nvPr/>
        </p:nvSpPr>
        <p:spPr>
          <a:xfrm>
            <a:off x="0" y="0"/>
            <a:ext cx="9147366" cy="3322349"/>
          </a:xfrm>
          <a:custGeom>
            <a:rect b="b" l="l" r="r" t="t"/>
            <a:pathLst>
              <a:path extrusionOk="0" h="7301865" w="20104100">
                <a:moveTo>
                  <a:pt x="20104099" y="0"/>
                </a:moveTo>
                <a:lnTo>
                  <a:pt x="0" y="0"/>
                </a:lnTo>
                <a:lnTo>
                  <a:pt x="0" y="7301589"/>
                </a:lnTo>
                <a:lnTo>
                  <a:pt x="20104099" y="4778681"/>
                </a:lnTo>
                <a:lnTo>
                  <a:pt x="20104099" y="0"/>
                </a:lnTo>
                <a:close/>
              </a:path>
            </a:pathLst>
          </a:custGeom>
          <a:solidFill>
            <a:srgbClr val="333333">
              <a:alpha val="2308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53" name="Google Shape;153;p6"/>
          <p:cNvSpPr/>
          <p:nvPr/>
        </p:nvSpPr>
        <p:spPr>
          <a:xfrm>
            <a:off x="3566382" y="0"/>
            <a:ext cx="5575105" cy="1114962"/>
          </a:xfrm>
          <a:custGeom>
            <a:rect b="b" l="l" r="r" t="t"/>
            <a:pathLst>
              <a:path extrusionOk="0" h="2450465" w="3637915">
                <a:moveTo>
                  <a:pt x="3637679" y="0"/>
                </a:moveTo>
                <a:lnTo>
                  <a:pt x="0" y="0"/>
                </a:lnTo>
                <a:lnTo>
                  <a:pt x="3637679" y="2450187"/>
                </a:lnTo>
                <a:lnTo>
                  <a:pt x="3637679" y="0"/>
                </a:lnTo>
                <a:close/>
              </a:path>
            </a:pathLst>
          </a:custGeom>
          <a:solidFill>
            <a:srgbClr val="333333">
              <a:alpha val="1538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54" name="Google Shape;154;p6"/>
          <p:cNvSpPr/>
          <p:nvPr/>
        </p:nvSpPr>
        <p:spPr>
          <a:xfrm>
            <a:off x="0" y="0"/>
            <a:ext cx="6231823" cy="5133619"/>
          </a:xfrm>
          <a:custGeom>
            <a:rect b="b" l="l" r="r" t="t"/>
            <a:pathLst>
              <a:path extrusionOk="0" h="11282680" w="13696315">
                <a:moveTo>
                  <a:pt x="13695918" y="0"/>
                </a:moveTo>
                <a:lnTo>
                  <a:pt x="0" y="0"/>
                </a:lnTo>
                <a:lnTo>
                  <a:pt x="0" y="11282678"/>
                </a:lnTo>
                <a:lnTo>
                  <a:pt x="13695918" y="0"/>
                </a:lnTo>
                <a:close/>
              </a:path>
            </a:pathLst>
          </a:custGeom>
          <a:solidFill>
            <a:srgbClr val="333333">
              <a:alpha val="2154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grpSp>
        <p:nvGrpSpPr>
          <p:cNvPr id="155" name="Google Shape;155;p6"/>
          <p:cNvGrpSpPr/>
          <p:nvPr/>
        </p:nvGrpSpPr>
        <p:grpSpPr>
          <a:xfrm>
            <a:off x="523873" y="1328643"/>
            <a:ext cx="174423" cy="174430"/>
            <a:chOff x="523873" y="1328643"/>
            <a:chExt cx="174423" cy="174430"/>
          </a:xfrm>
        </p:grpSpPr>
        <p:sp>
          <p:nvSpPr>
            <p:cNvPr id="156" name="Google Shape;156;p6"/>
            <p:cNvSpPr/>
            <p:nvPr/>
          </p:nvSpPr>
          <p:spPr>
            <a:xfrm>
              <a:off x="604872" y="1409656"/>
              <a:ext cx="12424" cy="12424"/>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57" name="Google Shape;157;p6"/>
            <p:cNvSpPr/>
            <p:nvPr/>
          </p:nvSpPr>
          <p:spPr>
            <a:xfrm>
              <a:off x="604872" y="1369140"/>
              <a:ext cx="12424" cy="12424"/>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58" name="Google Shape;158;p6"/>
            <p:cNvSpPr/>
            <p:nvPr/>
          </p:nvSpPr>
          <p:spPr>
            <a:xfrm>
              <a:off x="604872" y="1328643"/>
              <a:ext cx="12424" cy="12424"/>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59" name="Google Shape;159;p6"/>
            <p:cNvSpPr/>
            <p:nvPr/>
          </p:nvSpPr>
          <p:spPr>
            <a:xfrm>
              <a:off x="604872" y="1450152"/>
              <a:ext cx="12424" cy="12424"/>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60" name="Google Shape;160;p6"/>
            <p:cNvSpPr/>
            <p:nvPr/>
          </p:nvSpPr>
          <p:spPr>
            <a:xfrm>
              <a:off x="604872" y="1490650"/>
              <a:ext cx="12424" cy="12423"/>
            </a:xfrm>
            <a:custGeom>
              <a:rect b="b" l="l" r="r" t="t"/>
              <a:pathLst>
                <a:path extrusionOk="0" h="27304"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61" name="Google Shape;161;p6"/>
            <p:cNvSpPr/>
            <p:nvPr/>
          </p:nvSpPr>
          <p:spPr>
            <a:xfrm>
              <a:off x="564373" y="1409656"/>
              <a:ext cx="12424" cy="12424"/>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62" name="Google Shape;162;p6"/>
            <p:cNvSpPr/>
            <p:nvPr/>
          </p:nvSpPr>
          <p:spPr>
            <a:xfrm>
              <a:off x="523873" y="1409656"/>
              <a:ext cx="12424" cy="12424"/>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63" name="Google Shape;163;p6"/>
            <p:cNvSpPr/>
            <p:nvPr/>
          </p:nvSpPr>
          <p:spPr>
            <a:xfrm>
              <a:off x="645373" y="1409656"/>
              <a:ext cx="12424" cy="12424"/>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64" name="Google Shape;164;p6"/>
            <p:cNvSpPr/>
            <p:nvPr/>
          </p:nvSpPr>
          <p:spPr>
            <a:xfrm>
              <a:off x="685873" y="1409656"/>
              <a:ext cx="12424" cy="12424"/>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grpSp>
      <p:grpSp>
        <p:nvGrpSpPr>
          <p:cNvPr id="165" name="Google Shape;165;p6"/>
          <p:cNvGrpSpPr/>
          <p:nvPr/>
        </p:nvGrpSpPr>
        <p:grpSpPr>
          <a:xfrm>
            <a:off x="8805863" y="171438"/>
            <a:ext cx="166999" cy="388231"/>
            <a:chOff x="8805863" y="171438"/>
            <a:chExt cx="166999" cy="388231"/>
          </a:xfrm>
        </p:grpSpPr>
        <p:sp>
          <p:nvSpPr>
            <p:cNvPr id="166" name="Google Shape;166;p6"/>
            <p:cNvSpPr/>
            <p:nvPr/>
          </p:nvSpPr>
          <p:spPr>
            <a:xfrm>
              <a:off x="8805863" y="392671"/>
              <a:ext cx="166999" cy="166999"/>
            </a:xfrm>
            <a:custGeom>
              <a:rect b="b" l="l" r="r" t="t"/>
              <a:pathLst>
                <a:path extrusionOk="0" h="367030" w="367030">
                  <a:moveTo>
                    <a:pt x="183230" y="0"/>
                  </a:moveTo>
                  <a:lnTo>
                    <a:pt x="134518" y="6545"/>
                  </a:lnTo>
                  <a:lnTo>
                    <a:pt x="90747" y="25017"/>
                  </a:lnTo>
                  <a:lnTo>
                    <a:pt x="53664" y="53669"/>
                  </a:lnTo>
                  <a:lnTo>
                    <a:pt x="25014" y="90755"/>
                  </a:lnTo>
                  <a:lnTo>
                    <a:pt x="6544" y="134527"/>
                  </a:lnTo>
                  <a:lnTo>
                    <a:pt x="0" y="183240"/>
                  </a:lnTo>
                  <a:lnTo>
                    <a:pt x="6544" y="231949"/>
                  </a:lnTo>
                  <a:lnTo>
                    <a:pt x="25014" y="275720"/>
                  </a:lnTo>
                  <a:lnTo>
                    <a:pt x="53664" y="312807"/>
                  </a:lnTo>
                  <a:lnTo>
                    <a:pt x="90747" y="341461"/>
                  </a:lnTo>
                  <a:lnTo>
                    <a:pt x="134518" y="359934"/>
                  </a:lnTo>
                  <a:lnTo>
                    <a:pt x="183230" y="366480"/>
                  </a:lnTo>
                  <a:lnTo>
                    <a:pt x="231947" y="359934"/>
                  </a:lnTo>
                  <a:lnTo>
                    <a:pt x="275722" y="341461"/>
                  </a:lnTo>
                  <a:lnTo>
                    <a:pt x="312809" y="312807"/>
                  </a:lnTo>
                  <a:lnTo>
                    <a:pt x="341462" y="275720"/>
                  </a:lnTo>
                  <a:lnTo>
                    <a:pt x="359935" y="231949"/>
                  </a:lnTo>
                  <a:lnTo>
                    <a:pt x="366480" y="183240"/>
                  </a:lnTo>
                  <a:lnTo>
                    <a:pt x="359935" y="134527"/>
                  </a:lnTo>
                  <a:lnTo>
                    <a:pt x="341462" y="90755"/>
                  </a:lnTo>
                  <a:lnTo>
                    <a:pt x="312809" y="53669"/>
                  </a:lnTo>
                  <a:lnTo>
                    <a:pt x="275722" y="25017"/>
                  </a:lnTo>
                  <a:lnTo>
                    <a:pt x="231947" y="6545"/>
                  </a:lnTo>
                  <a:lnTo>
                    <a:pt x="18323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67" name="Google Shape;167;p6"/>
            <p:cNvSpPr/>
            <p:nvPr/>
          </p:nvSpPr>
          <p:spPr>
            <a:xfrm>
              <a:off x="8824517" y="418636"/>
              <a:ext cx="110700" cy="114600"/>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68" name="Google Shape;168;p6"/>
            <p:cNvSpPr/>
            <p:nvPr/>
          </p:nvSpPr>
          <p:spPr>
            <a:xfrm>
              <a:off x="8836138" y="201711"/>
              <a:ext cx="106200" cy="106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69" name="Google Shape;169;p6"/>
            <p:cNvSpPr/>
            <p:nvPr/>
          </p:nvSpPr>
          <p:spPr>
            <a:xfrm>
              <a:off x="8805863" y="171438"/>
              <a:ext cx="166999" cy="166999"/>
            </a:xfrm>
            <a:custGeom>
              <a:rect b="b" l="l" r="r" t="t"/>
              <a:pathLst>
                <a:path extrusionOk="0" h="367030" w="367030">
                  <a:moveTo>
                    <a:pt x="183240" y="0"/>
                  </a:moveTo>
                  <a:lnTo>
                    <a:pt x="134524" y="6545"/>
                  </a:lnTo>
                  <a:lnTo>
                    <a:pt x="90750" y="25017"/>
                  </a:lnTo>
                  <a:lnTo>
                    <a:pt x="53665" y="53669"/>
                  </a:lnTo>
                  <a:lnTo>
                    <a:pt x="25015" y="90755"/>
                  </a:lnTo>
                  <a:lnTo>
                    <a:pt x="6544" y="134527"/>
                  </a:lnTo>
                  <a:lnTo>
                    <a:pt x="0" y="183240"/>
                  </a:lnTo>
                  <a:lnTo>
                    <a:pt x="6544" y="231953"/>
                  </a:lnTo>
                  <a:lnTo>
                    <a:pt x="25015" y="275725"/>
                  </a:lnTo>
                  <a:lnTo>
                    <a:pt x="53665" y="312811"/>
                  </a:lnTo>
                  <a:lnTo>
                    <a:pt x="90750" y="341463"/>
                  </a:lnTo>
                  <a:lnTo>
                    <a:pt x="134524" y="359935"/>
                  </a:lnTo>
                  <a:lnTo>
                    <a:pt x="183240" y="366480"/>
                  </a:lnTo>
                  <a:lnTo>
                    <a:pt x="231953" y="359935"/>
                  </a:lnTo>
                  <a:lnTo>
                    <a:pt x="275725" y="341463"/>
                  </a:lnTo>
                  <a:lnTo>
                    <a:pt x="301038" y="321906"/>
                  </a:lnTo>
                  <a:lnTo>
                    <a:pt x="183240" y="321906"/>
                  </a:lnTo>
                  <a:lnTo>
                    <a:pt x="139406" y="314838"/>
                  </a:lnTo>
                  <a:lnTo>
                    <a:pt x="101341" y="295155"/>
                  </a:lnTo>
                  <a:lnTo>
                    <a:pt x="71325" y="265139"/>
                  </a:lnTo>
                  <a:lnTo>
                    <a:pt x="51642" y="227074"/>
                  </a:lnTo>
                  <a:lnTo>
                    <a:pt x="44574" y="183240"/>
                  </a:lnTo>
                  <a:lnTo>
                    <a:pt x="51642" y="139410"/>
                  </a:lnTo>
                  <a:lnTo>
                    <a:pt x="71325" y="101345"/>
                  </a:lnTo>
                  <a:lnTo>
                    <a:pt x="101341" y="71328"/>
                  </a:lnTo>
                  <a:lnTo>
                    <a:pt x="139406" y="51643"/>
                  </a:lnTo>
                  <a:lnTo>
                    <a:pt x="183240" y="44574"/>
                  </a:lnTo>
                  <a:lnTo>
                    <a:pt x="301038" y="44574"/>
                  </a:lnTo>
                  <a:lnTo>
                    <a:pt x="275725" y="25017"/>
                  </a:lnTo>
                  <a:lnTo>
                    <a:pt x="231953" y="6545"/>
                  </a:lnTo>
                  <a:lnTo>
                    <a:pt x="183240" y="0"/>
                  </a:lnTo>
                  <a:close/>
                </a:path>
                <a:path extrusionOk="0" h="367030" w="367030">
                  <a:moveTo>
                    <a:pt x="301038" y="44574"/>
                  </a:moveTo>
                  <a:lnTo>
                    <a:pt x="183240" y="44574"/>
                  </a:lnTo>
                  <a:lnTo>
                    <a:pt x="227074" y="51643"/>
                  </a:lnTo>
                  <a:lnTo>
                    <a:pt x="265139" y="71328"/>
                  </a:lnTo>
                  <a:lnTo>
                    <a:pt x="295155" y="101345"/>
                  </a:lnTo>
                  <a:lnTo>
                    <a:pt x="314838" y="139410"/>
                  </a:lnTo>
                  <a:lnTo>
                    <a:pt x="321906" y="183240"/>
                  </a:lnTo>
                  <a:lnTo>
                    <a:pt x="314838" y="227074"/>
                  </a:lnTo>
                  <a:lnTo>
                    <a:pt x="295155" y="265139"/>
                  </a:lnTo>
                  <a:lnTo>
                    <a:pt x="265139" y="295155"/>
                  </a:lnTo>
                  <a:lnTo>
                    <a:pt x="227074" y="314838"/>
                  </a:lnTo>
                  <a:lnTo>
                    <a:pt x="183240" y="321906"/>
                  </a:lnTo>
                  <a:lnTo>
                    <a:pt x="301038" y="321906"/>
                  </a:lnTo>
                  <a:lnTo>
                    <a:pt x="312811" y="312811"/>
                  </a:lnTo>
                  <a:lnTo>
                    <a:pt x="341463" y="275725"/>
                  </a:lnTo>
                  <a:lnTo>
                    <a:pt x="359935" y="231953"/>
                  </a:lnTo>
                  <a:lnTo>
                    <a:pt x="366480" y="183240"/>
                  </a:lnTo>
                  <a:lnTo>
                    <a:pt x="359935" y="134527"/>
                  </a:lnTo>
                  <a:lnTo>
                    <a:pt x="341463" y="90755"/>
                  </a:lnTo>
                  <a:lnTo>
                    <a:pt x="312811" y="53669"/>
                  </a:lnTo>
                  <a:lnTo>
                    <a:pt x="301038" y="44574"/>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grpSp>
      <p:sp>
        <p:nvSpPr>
          <p:cNvPr id="170" name="Google Shape;170;p6"/>
          <p:cNvSpPr txBox="1"/>
          <p:nvPr>
            <p:ph type="ctrTitle"/>
          </p:nvPr>
        </p:nvSpPr>
        <p:spPr>
          <a:xfrm>
            <a:off x="526950" y="2093775"/>
            <a:ext cx="7429800" cy="1545300"/>
          </a:xfrm>
          <a:prstGeom prst="rect">
            <a:avLst/>
          </a:prstGeom>
          <a:noFill/>
          <a:ln>
            <a:noFill/>
          </a:ln>
        </p:spPr>
        <p:txBody>
          <a:bodyPr anchorCtr="0" anchor="t" bIns="0" lIns="0" spcFirstLastPara="1" rIns="0" wrap="square" tIns="0">
            <a:noAutofit/>
          </a:bodyPr>
          <a:lstStyle>
            <a:lvl1pPr lvl="0" rtl="0">
              <a:lnSpc>
                <a:spcPct val="90000"/>
              </a:lnSpc>
              <a:spcBef>
                <a:spcPts val="0"/>
              </a:spcBef>
              <a:spcAft>
                <a:spcPts val="0"/>
              </a:spcAft>
              <a:buClr>
                <a:srgbClr val="FFFFFF"/>
              </a:buClr>
              <a:buSzPts val="4100"/>
              <a:buFont typeface="Calibri"/>
              <a:buNone/>
              <a:defRPr sz="4100">
                <a:solidFill>
                  <a:srgbClr val="FFF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71" name="Google Shape;171;p6"/>
          <p:cNvSpPr txBox="1"/>
          <p:nvPr>
            <p:ph idx="1" type="subTitle"/>
          </p:nvPr>
        </p:nvSpPr>
        <p:spPr>
          <a:xfrm>
            <a:off x="560625" y="1525773"/>
            <a:ext cx="4727100" cy="388200"/>
          </a:xfrm>
          <a:prstGeom prst="rect">
            <a:avLst/>
          </a:prstGeom>
          <a:noFill/>
          <a:ln>
            <a:noFill/>
          </a:ln>
        </p:spPr>
        <p:txBody>
          <a:bodyPr anchorCtr="0" anchor="t" bIns="0" lIns="0" spcFirstLastPara="1" rIns="0" wrap="square" tIns="0">
            <a:noAutofit/>
          </a:bodyPr>
          <a:lstStyle>
            <a:lvl1pPr lvl="0" rtl="0">
              <a:lnSpc>
                <a:spcPct val="90000"/>
              </a:lnSpc>
              <a:spcBef>
                <a:spcPts val="800"/>
              </a:spcBef>
              <a:spcAft>
                <a:spcPts val="0"/>
              </a:spcAft>
              <a:buClr>
                <a:srgbClr val="FFFFFF"/>
              </a:buClr>
              <a:buSzPts val="1600"/>
              <a:buFont typeface="Ubuntu Light"/>
              <a:buNone/>
              <a:defRPr sz="1600">
                <a:solidFill>
                  <a:srgbClr val="FFFFFF"/>
                </a:solidFill>
                <a:latin typeface="Ubuntu Light"/>
                <a:ea typeface="Ubuntu Light"/>
                <a:cs typeface="Ubuntu Light"/>
                <a:sym typeface="Ubuntu Light"/>
              </a:defRPr>
            </a:lvl1pPr>
            <a:lvl2pPr lvl="1" rtl="0" algn="ctr">
              <a:lnSpc>
                <a:spcPct val="90000"/>
              </a:lnSpc>
              <a:spcBef>
                <a:spcPts val="1000"/>
              </a:spcBef>
              <a:spcAft>
                <a:spcPts val="0"/>
              </a:spcAft>
              <a:buClr>
                <a:schemeClr val="dk1"/>
              </a:buClr>
              <a:buSzPts val="1600"/>
              <a:buNone/>
              <a:defRPr sz="1600"/>
            </a:lvl2pPr>
            <a:lvl3pPr lvl="2" rtl="0" algn="ctr">
              <a:lnSpc>
                <a:spcPct val="90000"/>
              </a:lnSpc>
              <a:spcBef>
                <a:spcPts val="1000"/>
              </a:spcBef>
              <a:spcAft>
                <a:spcPts val="0"/>
              </a:spcAft>
              <a:buClr>
                <a:schemeClr val="dk1"/>
              </a:buClr>
              <a:buSzPts val="1600"/>
              <a:buNone/>
              <a:defRPr sz="1600"/>
            </a:lvl3pPr>
            <a:lvl4pPr lvl="3" rtl="0" algn="ctr">
              <a:lnSpc>
                <a:spcPct val="90000"/>
              </a:lnSpc>
              <a:spcBef>
                <a:spcPts val="1000"/>
              </a:spcBef>
              <a:spcAft>
                <a:spcPts val="0"/>
              </a:spcAft>
              <a:buClr>
                <a:schemeClr val="dk1"/>
              </a:buClr>
              <a:buSzPts val="1600"/>
              <a:buNone/>
              <a:defRPr sz="1600"/>
            </a:lvl4pPr>
            <a:lvl5pPr lvl="4" rtl="0" algn="ctr">
              <a:lnSpc>
                <a:spcPct val="90000"/>
              </a:lnSpc>
              <a:spcBef>
                <a:spcPts val="1000"/>
              </a:spcBef>
              <a:spcAft>
                <a:spcPts val="0"/>
              </a:spcAft>
              <a:buClr>
                <a:schemeClr val="dk1"/>
              </a:buClr>
              <a:buSzPts val="1600"/>
              <a:buNone/>
              <a:defRPr sz="1600"/>
            </a:lvl5pPr>
            <a:lvl6pPr lvl="5" rtl="0" algn="ctr">
              <a:lnSpc>
                <a:spcPct val="90000"/>
              </a:lnSpc>
              <a:spcBef>
                <a:spcPts val="1000"/>
              </a:spcBef>
              <a:spcAft>
                <a:spcPts val="0"/>
              </a:spcAft>
              <a:buClr>
                <a:schemeClr val="dk1"/>
              </a:buClr>
              <a:buSzPts val="1600"/>
              <a:buNone/>
              <a:defRPr sz="1600"/>
            </a:lvl6pPr>
            <a:lvl7pPr lvl="6" rtl="0" algn="ctr">
              <a:lnSpc>
                <a:spcPct val="90000"/>
              </a:lnSpc>
              <a:spcBef>
                <a:spcPts val="1000"/>
              </a:spcBef>
              <a:spcAft>
                <a:spcPts val="0"/>
              </a:spcAft>
              <a:buClr>
                <a:schemeClr val="dk1"/>
              </a:buClr>
              <a:buSzPts val="1600"/>
              <a:buNone/>
              <a:defRPr sz="1600"/>
            </a:lvl7pPr>
            <a:lvl8pPr lvl="7" rtl="0" algn="ctr">
              <a:lnSpc>
                <a:spcPct val="90000"/>
              </a:lnSpc>
              <a:spcBef>
                <a:spcPts val="1000"/>
              </a:spcBef>
              <a:spcAft>
                <a:spcPts val="0"/>
              </a:spcAft>
              <a:buClr>
                <a:schemeClr val="dk1"/>
              </a:buClr>
              <a:buSzPts val="1600"/>
              <a:buNone/>
              <a:defRPr sz="1600"/>
            </a:lvl8pPr>
            <a:lvl9pPr lvl="8" rtl="0" algn="ctr">
              <a:lnSpc>
                <a:spcPct val="90000"/>
              </a:lnSpc>
              <a:spcBef>
                <a:spcPts val="1000"/>
              </a:spcBef>
              <a:spcAft>
                <a:spcPts val="1000"/>
              </a:spcAft>
              <a:buClr>
                <a:schemeClr val="dk1"/>
              </a:buClr>
              <a:buSzPts val="1600"/>
              <a:buNone/>
              <a:defRPr sz="1600"/>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Suru Bottom 1">
  <p:cSld name="TITLE_ONLY_1_1_2">
    <p:spTree>
      <p:nvGrpSpPr>
        <p:cNvPr id="493" name="Shape 493"/>
        <p:cNvGrpSpPr/>
        <p:nvPr/>
      </p:nvGrpSpPr>
      <p:grpSpPr>
        <a:xfrm>
          <a:off x="0" y="0"/>
          <a:ext cx="0" cy="0"/>
          <a:chOff x="0" y="0"/>
          <a:chExt cx="0" cy="0"/>
        </a:xfrm>
      </p:grpSpPr>
      <p:sp>
        <p:nvSpPr>
          <p:cNvPr id="494" name="Google Shape;494;p51"/>
          <p:cNvSpPr/>
          <p:nvPr/>
        </p:nvSpPr>
        <p:spPr>
          <a:xfrm>
            <a:off x="-8125" y="4720796"/>
            <a:ext cx="8859319" cy="431346"/>
          </a:xfrm>
          <a:custGeom>
            <a:rect b="b" l="l" r="r" t="t"/>
            <a:pathLst>
              <a:path extrusionOk="0" h="26382" w="219521">
                <a:moveTo>
                  <a:pt x="0" y="26056"/>
                </a:moveTo>
                <a:lnTo>
                  <a:pt x="0" y="0"/>
                </a:lnTo>
                <a:lnTo>
                  <a:pt x="219521" y="26382"/>
                </a:lnTo>
                <a:close/>
              </a:path>
            </a:pathLst>
          </a:custGeom>
          <a:gradFill>
            <a:gsLst>
              <a:gs pos="0">
                <a:schemeClr val="accent1"/>
              </a:gs>
              <a:gs pos="37000">
                <a:schemeClr val="dk2"/>
              </a:gs>
              <a:gs pos="75000">
                <a:schemeClr val="accent2"/>
              </a:gs>
              <a:gs pos="100000">
                <a:schemeClr val="accent2"/>
              </a:gs>
            </a:gsLst>
            <a:lin ang="2700006" scaled="0"/>
          </a:gradFill>
          <a:ln>
            <a:noFill/>
          </a:ln>
        </p:spPr>
      </p:sp>
      <p:sp>
        <p:nvSpPr>
          <p:cNvPr id="495" name="Google Shape;495;p51"/>
          <p:cNvSpPr/>
          <p:nvPr/>
        </p:nvSpPr>
        <p:spPr>
          <a:xfrm>
            <a:off x="273950" y="4610225"/>
            <a:ext cx="8874983" cy="541992"/>
          </a:xfrm>
          <a:custGeom>
            <a:rect b="b" l="l" r="r" t="t"/>
            <a:pathLst>
              <a:path extrusionOk="0" h="1570990" w="14031594">
                <a:moveTo>
                  <a:pt x="14030976" y="0"/>
                </a:moveTo>
                <a:lnTo>
                  <a:pt x="0" y="1570631"/>
                </a:lnTo>
                <a:lnTo>
                  <a:pt x="14030976" y="1570631"/>
                </a:lnTo>
                <a:lnTo>
                  <a:pt x="14030976" y="0"/>
                </a:lnTo>
                <a:close/>
              </a:path>
            </a:pathLst>
          </a:custGeom>
          <a:solidFill>
            <a:srgbClr val="888888">
              <a:alpha val="1385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496" name="Google Shape;496;p51"/>
          <p:cNvSpPr/>
          <p:nvPr/>
        </p:nvSpPr>
        <p:spPr>
          <a:xfrm>
            <a:off x="0" y="4919721"/>
            <a:ext cx="4301966" cy="232273"/>
          </a:xfrm>
          <a:custGeom>
            <a:rect b="b" l="l" r="r" t="t"/>
            <a:pathLst>
              <a:path extrusionOk="0" h="948054" w="19119850">
                <a:moveTo>
                  <a:pt x="0" y="0"/>
                </a:moveTo>
                <a:lnTo>
                  <a:pt x="0" y="947520"/>
                </a:lnTo>
                <a:lnTo>
                  <a:pt x="19119836" y="947520"/>
                </a:lnTo>
                <a:lnTo>
                  <a:pt x="0" y="0"/>
                </a:lnTo>
                <a:close/>
              </a:path>
            </a:pathLst>
          </a:custGeom>
          <a:solidFill>
            <a:srgbClr val="772953">
              <a:alpha val="2980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497" name="Google Shape;497;p51"/>
          <p:cNvSpPr txBox="1"/>
          <p:nvPr>
            <p:ph type="title"/>
          </p:nvPr>
        </p:nvSpPr>
        <p:spPr>
          <a:xfrm>
            <a:off x="257944" y="229247"/>
            <a:ext cx="7886700" cy="9942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98" name="Google Shape;498;p51"/>
          <p:cNvSpPr txBox="1"/>
          <p:nvPr>
            <p:ph idx="1" type="body"/>
          </p:nvPr>
        </p:nvSpPr>
        <p:spPr>
          <a:xfrm>
            <a:off x="257950" y="1972625"/>
            <a:ext cx="4234500" cy="2439000"/>
          </a:xfrm>
          <a:prstGeom prst="rect">
            <a:avLst/>
          </a:prstGeom>
          <a:noFill/>
          <a:ln>
            <a:noFill/>
          </a:ln>
        </p:spPr>
        <p:txBody>
          <a:bodyPr anchorCtr="0" anchor="t" bIns="0" lIns="0" spcFirstLastPara="1" rIns="0" wrap="square" tIns="0">
            <a:noAutofit/>
          </a:bodyPr>
          <a:lstStyle>
            <a:lvl1pPr indent="-317500" lvl="0" marL="457200" rtl="0" algn="l">
              <a:lnSpc>
                <a:spcPct val="90000"/>
              </a:lnSpc>
              <a:spcBef>
                <a:spcPts val="800"/>
              </a:spcBef>
              <a:spcAft>
                <a:spcPts val="0"/>
              </a:spcAft>
              <a:buClr>
                <a:schemeClr val="accent5"/>
              </a:buClr>
              <a:buSzPts val="1400"/>
              <a:buChar char="•"/>
              <a:defRPr sz="1400">
                <a:solidFill>
                  <a:schemeClr val="accent5"/>
                </a:solidFill>
              </a:defRPr>
            </a:lvl1pPr>
            <a:lvl2pPr indent="-304800" lvl="1" marL="914400" rtl="0" algn="l">
              <a:lnSpc>
                <a:spcPct val="90000"/>
              </a:lnSpc>
              <a:spcBef>
                <a:spcPts val="1000"/>
              </a:spcBef>
              <a:spcAft>
                <a:spcPts val="0"/>
              </a:spcAft>
              <a:buClr>
                <a:schemeClr val="accent5"/>
              </a:buClr>
              <a:buSzPts val="1200"/>
              <a:buChar char="•"/>
              <a:defRPr sz="1200">
                <a:solidFill>
                  <a:schemeClr val="accent5"/>
                </a:solidFill>
              </a:defRPr>
            </a:lvl2pPr>
            <a:lvl3pPr indent="-298450" lvl="2" marL="1371600" rtl="0" algn="l">
              <a:lnSpc>
                <a:spcPct val="90000"/>
              </a:lnSpc>
              <a:spcBef>
                <a:spcPts val="1000"/>
              </a:spcBef>
              <a:spcAft>
                <a:spcPts val="0"/>
              </a:spcAft>
              <a:buClr>
                <a:schemeClr val="accent5"/>
              </a:buClr>
              <a:buSzPts val="1100"/>
              <a:buChar char="•"/>
              <a:defRPr sz="1100">
                <a:solidFill>
                  <a:schemeClr val="accent5"/>
                </a:solidFill>
              </a:defRPr>
            </a:lvl3pPr>
            <a:lvl4pPr indent="-292100" lvl="3" marL="1828800" rtl="0" algn="l">
              <a:lnSpc>
                <a:spcPct val="90000"/>
              </a:lnSpc>
              <a:spcBef>
                <a:spcPts val="1000"/>
              </a:spcBef>
              <a:spcAft>
                <a:spcPts val="0"/>
              </a:spcAft>
              <a:buClr>
                <a:schemeClr val="accent5"/>
              </a:buClr>
              <a:buSzPts val="1000"/>
              <a:buChar char="•"/>
              <a:defRPr sz="1000">
                <a:solidFill>
                  <a:schemeClr val="accent5"/>
                </a:solidFill>
              </a:defRPr>
            </a:lvl4pPr>
            <a:lvl5pPr indent="-292100" lvl="4" marL="2286000" rtl="0" algn="l">
              <a:lnSpc>
                <a:spcPct val="90000"/>
              </a:lnSpc>
              <a:spcBef>
                <a:spcPts val="1000"/>
              </a:spcBef>
              <a:spcAft>
                <a:spcPts val="0"/>
              </a:spcAft>
              <a:buClr>
                <a:schemeClr val="accent5"/>
              </a:buClr>
              <a:buSzPts val="1000"/>
              <a:buChar char="•"/>
              <a:defRPr sz="1000">
                <a:solidFill>
                  <a:schemeClr val="accent5"/>
                </a:solidFill>
              </a:defRPr>
            </a:lvl5pPr>
            <a:lvl6pPr indent="-292100" lvl="5" marL="2743200" rtl="0" algn="l">
              <a:lnSpc>
                <a:spcPct val="90000"/>
              </a:lnSpc>
              <a:spcBef>
                <a:spcPts val="1000"/>
              </a:spcBef>
              <a:spcAft>
                <a:spcPts val="0"/>
              </a:spcAft>
              <a:buClr>
                <a:schemeClr val="accent5"/>
              </a:buClr>
              <a:buSzPts val="1000"/>
              <a:buChar char="•"/>
              <a:defRPr sz="1000">
                <a:solidFill>
                  <a:schemeClr val="accent5"/>
                </a:solidFill>
              </a:defRPr>
            </a:lvl6pPr>
            <a:lvl7pPr indent="-292100" lvl="6" marL="3200400" rtl="0" algn="l">
              <a:lnSpc>
                <a:spcPct val="90000"/>
              </a:lnSpc>
              <a:spcBef>
                <a:spcPts val="1000"/>
              </a:spcBef>
              <a:spcAft>
                <a:spcPts val="0"/>
              </a:spcAft>
              <a:buClr>
                <a:schemeClr val="accent5"/>
              </a:buClr>
              <a:buSzPts val="1000"/>
              <a:buChar char="•"/>
              <a:defRPr sz="1000">
                <a:solidFill>
                  <a:schemeClr val="accent5"/>
                </a:solidFill>
              </a:defRPr>
            </a:lvl7pPr>
            <a:lvl8pPr indent="-292100" lvl="7" marL="3657600" rtl="0" algn="l">
              <a:lnSpc>
                <a:spcPct val="90000"/>
              </a:lnSpc>
              <a:spcBef>
                <a:spcPts val="1000"/>
              </a:spcBef>
              <a:spcAft>
                <a:spcPts val="0"/>
              </a:spcAft>
              <a:buClr>
                <a:schemeClr val="accent5"/>
              </a:buClr>
              <a:buSzPts val="1000"/>
              <a:buChar char="•"/>
              <a:defRPr sz="1000">
                <a:solidFill>
                  <a:schemeClr val="accent5"/>
                </a:solidFill>
              </a:defRPr>
            </a:lvl8pPr>
            <a:lvl9pPr indent="-292100" lvl="8" marL="4114800" rtl="0" algn="l">
              <a:lnSpc>
                <a:spcPct val="90000"/>
              </a:lnSpc>
              <a:spcBef>
                <a:spcPts val="1000"/>
              </a:spcBef>
              <a:spcAft>
                <a:spcPts val="1000"/>
              </a:spcAft>
              <a:buClr>
                <a:schemeClr val="accent5"/>
              </a:buClr>
              <a:buSzPts val="1000"/>
              <a:buChar char="•"/>
              <a:defRPr sz="1000">
                <a:solidFill>
                  <a:schemeClr val="accent5"/>
                </a:solidFill>
              </a:defRPr>
            </a:lvl9pPr>
          </a:lstStyle>
          <a:p/>
        </p:txBody>
      </p:sp>
      <p:sp>
        <p:nvSpPr>
          <p:cNvPr id="499" name="Google Shape;499;p51"/>
          <p:cNvSpPr txBox="1"/>
          <p:nvPr>
            <p:ph idx="2" type="subTitle"/>
          </p:nvPr>
        </p:nvSpPr>
        <p:spPr>
          <a:xfrm>
            <a:off x="257951" y="1059925"/>
            <a:ext cx="4959900" cy="845400"/>
          </a:xfrm>
          <a:prstGeom prst="rect">
            <a:avLst/>
          </a:prstGeom>
        </p:spPr>
        <p:txBody>
          <a:bodyPr anchorCtr="0" anchor="b" bIns="0" lIns="0" spcFirstLastPara="1" rIns="0" wrap="square" tIns="0">
            <a:noAutofit/>
          </a:bodyPr>
          <a:lstStyle>
            <a:lvl1pPr lvl="0" rtl="0">
              <a:spcBef>
                <a:spcPts val="800"/>
              </a:spcBef>
              <a:spcAft>
                <a:spcPts val="0"/>
              </a:spcAft>
              <a:buNone/>
              <a:defRPr sz="2000">
                <a:solidFill>
                  <a:schemeClr val="accent5"/>
                </a:solidFill>
                <a:latin typeface="Ubuntu Light"/>
                <a:ea typeface="Ubuntu Light"/>
                <a:cs typeface="Ubuntu Light"/>
                <a:sym typeface="Ubuntu Light"/>
              </a:defRPr>
            </a:lvl1pPr>
            <a:lvl2pPr lvl="1" rtl="0">
              <a:spcBef>
                <a:spcPts val="1000"/>
              </a:spcBef>
              <a:spcAft>
                <a:spcPts val="0"/>
              </a:spcAft>
              <a:buNone/>
              <a:defRPr>
                <a:solidFill>
                  <a:schemeClr val="accent5"/>
                </a:solidFill>
              </a:defRPr>
            </a:lvl2pPr>
            <a:lvl3pPr lvl="2" rtl="0">
              <a:spcBef>
                <a:spcPts val="1000"/>
              </a:spcBef>
              <a:spcAft>
                <a:spcPts val="0"/>
              </a:spcAft>
              <a:buNone/>
              <a:defRPr>
                <a:solidFill>
                  <a:schemeClr val="accent5"/>
                </a:solidFill>
              </a:defRPr>
            </a:lvl3pPr>
            <a:lvl4pPr lvl="3" rtl="0">
              <a:spcBef>
                <a:spcPts val="1000"/>
              </a:spcBef>
              <a:spcAft>
                <a:spcPts val="0"/>
              </a:spcAft>
              <a:buNone/>
              <a:defRPr>
                <a:solidFill>
                  <a:schemeClr val="accent5"/>
                </a:solidFill>
              </a:defRPr>
            </a:lvl4pPr>
            <a:lvl5pPr lvl="4" rtl="0">
              <a:spcBef>
                <a:spcPts val="1000"/>
              </a:spcBef>
              <a:spcAft>
                <a:spcPts val="0"/>
              </a:spcAft>
              <a:buNone/>
              <a:defRPr>
                <a:solidFill>
                  <a:schemeClr val="accent5"/>
                </a:solidFill>
              </a:defRPr>
            </a:lvl5pPr>
            <a:lvl6pPr lvl="5" rtl="0">
              <a:spcBef>
                <a:spcPts val="1000"/>
              </a:spcBef>
              <a:spcAft>
                <a:spcPts val="0"/>
              </a:spcAft>
              <a:buNone/>
              <a:defRPr>
                <a:solidFill>
                  <a:schemeClr val="accent5"/>
                </a:solidFill>
              </a:defRPr>
            </a:lvl6pPr>
            <a:lvl7pPr lvl="6" rtl="0">
              <a:spcBef>
                <a:spcPts val="1000"/>
              </a:spcBef>
              <a:spcAft>
                <a:spcPts val="0"/>
              </a:spcAft>
              <a:buNone/>
              <a:defRPr>
                <a:solidFill>
                  <a:schemeClr val="accent5"/>
                </a:solidFill>
              </a:defRPr>
            </a:lvl7pPr>
            <a:lvl8pPr lvl="7" rtl="0">
              <a:spcBef>
                <a:spcPts val="1000"/>
              </a:spcBef>
              <a:spcAft>
                <a:spcPts val="0"/>
              </a:spcAft>
              <a:buNone/>
              <a:defRPr>
                <a:solidFill>
                  <a:schemeClr val="accent5"/>
                </a:solidFill>
              </a:defRPr>
            </a:lvl8pPr>
            <a:lvl9pPr lvl="8" rtl="0">
              <a:spcBef>
                <a:spcPts val="1000"/>
              </a:spcBef>
              <a:spcAft>
                <a:spcPts val="1000"/>
              </a:spcAft>
              <a:buNone/>
              <a:defRPr>
                <a:solidFill>
                  <a:schemeClr val="accent5"/>
                </a:solidFill>
              </a:defRPr>
            </a:lvl9pPr>
          </a:lstStyle>
          <a:p/>
        </p:txBody>
      </p:sp>
      <p:sp>
        <p:nvSpPr>
          <p:cNvPr id="500" name="Google Shape;500;p51"/>
          <p:cNvSpPr/>
          <p:nvPr/>
        </p:nvSpPr>
        <p:spPr>
          <a:xfrm>
            <a:off x="8760000" y="104000"/>
            <a:ext cx="264000" cy="495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51"/>
          <p:cNvSpPr txBox="1"/>
          <p:nvPr>
            <p:ph idx="3" type="body"/>
          </p:nvPr>
        </p:nvSpPr>
        <p:spPr>
          <a:xfrm>
            <a:off x="4651476" y="1972625"/>
            <a:ext cx="3955200" cy="2484600"/>
          </a:xfrm>
          <a:prstGeom prst="rect">
            <a:avLst/>
          </a:prstGeom>
          <a:noFill/>
          <a:ln>
            <a:noFill/>
          </a:ln>
        </p:spPr>
        <p:txBody>
          <a:bodyPr anchorCtr="0" anchor="t" bIns="0" lIns="0" spcFirstLastPara="1" rIns="0" wrap="square" tIns="0">
            <a:noAutofit/>
          </a:bodyPr>
          <a:lstStyle>
            <a:lvl1pPr indent="-317500" lvl="0" marL="457200" rtl="0" algn="l">
              <a:lnSpc>
                <a:spcPct val="90000"/>
              </a:lnSpc>
              <a:spcBef>
                <a:spcPts val="800"/>
              </a:spcBef>
              <a:spcAft>
                <a:spcPts val="0"/>
              </a:spcAft>
              <a:buClr>
                <a:schemeClr val="dk1"/>
              </a:buClr>
              <a:buSzPts val="1400"/>
              <a:buChar char="•"/>
              <a:defRPr sz="1400"/>
            </a:lvl1pPr>
            <a:lvl2pPr indent="-304800" lvl="1" marL="914400" rtl="0" algn="l">
              <a:lnSpc>
                <a:spcPct val="90000"/>
              </a:lnSpc>
              <a:spcBef>
                <a:spcPts val="1000"/>
              </a:spcBef>
              <a:spcAft>
                <a:spcPts val="0"/>
              </a:spcAft>
              <a:buClr>
                <a:schemeClr val="dk1"/>
              </a:buClr>
              <a:buSzPts val="1200"/>
              <a:buChar char="•"/>
              <a:defRPr sz="1200"/>
            </a:lvl2pPr>
            <a:lvl3pPr indent="-298450" lvl="2" marL="1371600" rtl="0" algn="l">
              <a:lnSpc>
                <a:spcPct val="90000"/>
              </a:lnSpc>
              <a:spcBef>
                <a:spcPts val="1000"/>
              </a:spcBef>
              <a:spcAft>
                <a:spcPts val="0"/>
              </a:spcAft>
              <a:buClr>
                <a:schemeClr val="dk1"/>
              </a:buClr>
              <a:buSzPts val="1100"/>
              <a:buChar char="•"/>
              <a:defRPr sz="1100"/>
            </a:lvl3pPr>
            <a:lvl4pPr indent="-292100" lvl="3" marL="1828800" rtl="0" algn="l">
              <a:lnSpc>
                <a:spcPct val="90000"/>
              </a:lnSpc>
              <a:spcBef>
                <a:spcPts val="1000"/>
              </a:spcBef>
              <a:spcAft>
                <a:spcPts val="0"/>
              </a:spcAft>
              <a:buClr>
                <a:schemeClr val="dk1"/>
              </a:buClr>
              <a:buSzPts val="1000"/>
              <a:buChar char="•"/>
              <a:defRPr sz="1000"/>
            </a:lvl4pPr>
            <a:lvl5pPr indent="-292100" lvl="4" marL="2286000" rtl="0" algn="l">
              <a:lnSpc>
                <a:spcPct val="90000"/>
              </a:lnSpc>
              <a:spcBef>
                <a:spcPts val="1000"/>
              </a:spcBef>
              <a:spcAft>
                <a:spcPts val="0"/>
              </a:spcAft>
              <a:buClr>
                <a:schemeClr val="dk1"/>
              </a:buClr>
              <a:buSzPts val="1000"/>
              <a:buChar char="•"/>
              <a:defRPr sz="1000"/>
            </a:lvl5pPr>
            <a:lvl6pPr indent="-292100" lvl="5" marL="2743200" rtl="0" algn="l">
              <a:lnSpc>
                <a:spcPct val="90000"/>
              </a:lnSpc>
              <a:spcBef>
                <a:spcPts val="1000"/>
              </a:spcBef>
              <a:spcAft>
                <a:spcPts val="0"/>
              </a:spcAft>
              <a:buClr>
                <a:schemeClr val="dk1"/>
              </a:buClr>
              <a:buSzPts val="1000"/>
              <a:buChar char="•"/>
              <a:defRPr sz="1000"/>
            </a:lvl6pPr>
            <a:lvl7pPr indent="-292100" lvl="6" marL="3200400" rtl="0" algn="l">
              <a:lnSpc>
                <a:spcPct val="90000"/>
              </a:lnSpc>
              <a:spcBef>
                <a:spcPts val="1000"/>
              </a:spcBef>
              <a:spcAft>
                <a:spcPts val="0"/>
              </a:spcAft>
              <a:buClr>
                <a:schemeClr val="dk1"/>
              </a:buClr>
              <a:buSzPts val="1000"/>
              <a:buChar char="•"/>
              <a:defRPr sz="1000"/>
            </a:lvl7pPr>
            <a:lvl8pPr indent="-292100" lvl="7" marL="3657600" rtl="0" algn="l">
              <a:lnSpc>
                <a:spcPct val="90000"/>
              </a:lnSpc>
              <a:spcBef>
                <a:spcPts val="1000"/>
              </a:spcBef>
              <a:spcAft>
                <a:spcPts val="0"/>
              </a:spcAft>
              <a:buClr>
                <a:schemeClr val="dk1"/>
              </a:buClr>
              <a:buSzPts val="1000"/>
              <a:buChar char="•"/>
              <a:defRPr sz="1000"/>
            </a:lvl8pPr>
            <a:lvl9pPr indent="-292100" lvl="8" marL="4114800" rtl="0" algn="l">
              <a:lnSpc>
                <a:spcPct val="90000"/>
              </a:lnSpc>
              <a:spcBef>
                <a:spcPts val="1000"/>
              </a:spcBef>
              <a:spcAft>
                <a:spcPts val="1000"/>
              </a:spcAft>
              <a:buClr>
                <a:schemeClr val="dk1"/>
              </a:buClr>
              <a:buSzPts val="1000"/>
              <a:buChar char="•"/>
              <a:defRPr sz="1000"/>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Suru Left 2">
  <p:cSld name="TITLE_ONLY_1_1_1_2_2">
    <p:spTree>
      <p:nvGrpSpPr>
        <p:cNvPr id="502" name="Shape 502"/>
        <p:cNvGrpSpPr/>
        <p:nvPr/>
      </p:nvGrpSpPr>
      <p:grpSpPr>
        <a:xfrm>
          <a:off x="0" y="0"/>
          <a:ext cx="0" cy="0"/>
          <a:chOff x="0" y="0"/>
          <a:chExt cx="0" cy="0"/>
        </a:xfrm>
      </p:grpSpPr>
      <p:sp>
        <p:nvSpPr>
          <p:cNvPr id="503" name="Google Shape;503;p52"/>
          <p:cNvSpPr/>
          <p:nvPr/>
        </p:nvSpPr>
        <p:spPr>
          <a:xfrm>
            <a:off x="-8000" y="-8000"/>
            <a:ext cx="4504000" cy="5163400"/>
          </a:xfrm>
          <a:custGeom>
            <a:rect b="b" l="l" r="r" t="t"/>
            <a:pathLst>
              <a:path extrusionOk="0" h="206536" w="180160">
                <a:moveTo>
                  <a:pt x="157547" y="206536"/>
                </a:moveTo>
                <a:lnTo>
                  <a:pt x="0" y="206350"/>
                </a:lnTo>
                <a:lnTo>
                  <a:pt x="0" y="183"/>
                </a:lnTo>
                <a:lnTo>
                  <a:pt x="180160" y="0"/>
                </a:lnTo>
                <a:close/>
              </a:path>
            </a:pathLst>
          </a:custGeom>
          <a:gradFill>
            <a:gsLst>
              <a:gs pos="0">
                <a:srgbClr val="2C001E"/>
              </a:gs>
              <a:gs pos="20000">
                <a:srgbClr val="2C001E"/>
              </a:gs>
              <a:gs pos="61000">
                <a:srgbClr val="740946"/>
              </a:gs>
              <a:gs pos="100000">
                <a:srgbClr val="E9500E"/>
              </a:gs>
            </a:gsLst>
            <a:lin ang="18900732" scaled="0"/>
          </a:gradFill>
          <a:ln>
            <a:noFill/>
          </a:ln>
        </p:spPr>
      </p:sp>
      <p:sp>
        <p:nvSpPr>
          <p:cNvPr id="504" name="Google Shape;504;p52"/>
          <p:cNvSpPr/>
          <p:nvPr/>
        </p:nvSpPr>
        <p:spPr>
          <a:xfrm>
            <a:off x="-8000" y="0"/>
            <a:ext cx="4268867" cy="2630084"/>
          </a:xfrm>
          <a:custGeom>
            <a:rect b="b" l="l" r="r" t="t"/>
            <a:pathLst>
              <a:path extrusionOk="0" h="5780405" w="9382125">
                <a:moveTo>
                  <a:pt x="9381913" y="0"/>
                </a:moveTo>
                <a:lnTo>
                  <a:pt x="0" y="0"/>
                </a:lnTo>
                <a:lnTo>
                  <a:pt x="0" y="5779928"/>
                </a:lnTo>
                <a:lnTo>
                  <a:pt x="9381913" y="0"/>
                </a:lnTo>
                <a:close/>
              </a:path>
            </a:pathLst>
          </a:custGeom>
          <a:solidFill>
            <a:srgbClr val="772953">
              <a:alpha val="2471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505" name="Google Shape;505;p52"/>
          <p:cNvSpPr txBox="1"/>
          <p:nvPr>
            <p:ph type="title"/>
          </p:nvPr>
        </p:nvSpPr>
        <p:spPr>
          <a:xfrm>
            <a:off x="277300" y="1240000"/>
            <a:ext cx="3489900" cy="2663400"/>
          </a:xfrm>
          <a:prstGeom prst="rect">
            <a:avLst/>
          </a:prstGeom>
          <a:noFill/>
          <a:ln>
            <a:noFill/>
          </a:ln>
        </p:spPr>
        <p:txBody>
          <a:bodyPr anchorCtr="0" anchor="ctr" bIns="0" lIns="0" spcFirstLastPara="1" rIns="0" wrap="square" tIns="0">
            <a:noAutofit/>
          </a:bodyPr>
          <a:lstStyle>
            <a:lvl1pPr lvl="0" rtl="0" algn="l">
              <a:lnSpc>
                <a:spcPct val="90000"/>
              </a:lnSpc>
              <a:spcBef>
                <a:spcPts val="0"/>
              </a:spcBef>
              <a:spcAft>
                <a:spcPts val="0"/>
              </a:spcAft>
              <a:buClr>
                <a:schemeClr val="lt1"/>
              </a:buClr>
              <a:buSzPts val="14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506" name="Google Shape;506;p52"/>
          <p:cNvSpPr/>
          <p:nvPr/>
        </p:nvSpPr>
        <p:spPr>
          <a:xfrm>
            <a:off x="-8000" y="-16000"/>
            <a:ext cx="4504000" cy="832000"/>
          </a:xfrm>
          <a:custGeom>
            <a:rect b="b" l="l" r="r" t="t"/>
            <a:pathLst>
              <a:path extrusionOk="0" h="33280" w="180160">
                <a:moveTo>
                  <a:pt x="176320" y="33280"/>
                </a:moveTo>
                <a:lnTo>
                  <a:pt x="180160" y="320"/>
                </a:lnTo>
                <a:lnTo>
                  <a:pt x="0" y="0"/>
                </a:lnTo>
                <a:close/>
              </a:path>
            </a:pathLst>
          </a:custGeom>
          <a:solidFill>
            <a:srgbClr val="772953">
              <a:alpha val="24710"/>
            </a:srgbClr>
          </a:solidFill>
          <a:ln>
            <a:noFill/>
          </a:ln>
        </p:spPr>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Simple 1">
  <p:cSld name="TITLE_ONLY_3">
    <p:spTree>
      <p:nvGrpSpPr>
        <p:cNvPr id="507" name="Shape 507"/>
        <p:cNvGrpSpPr/>
        <p:nvPr/>
      </p:nvGrpSpPr>
      <p:grpSpPr>
        <a:xfrm>
          <a:off x="0" y="0"/>
          <a:ext cx="0" cy="0"/>
          <a:chOff x="0" y="0"/>
          <a:chExt cx="0" cy="0"/>
        </a:xfrm>
      </p:grpSpPr>
      <p:sp>
        <p:nvSpPr>
          <p:cNvPr id="508" name="Google Shape;508;p53"/>
          <p:cNvSpPr/>
          <p:nvPr/>
        </p:nvSpPr>
        <p:spPr>
          <a:xfrm>
            <a:off x="8759925" y="106225"/>
            <a:ext cx="261600" cy="506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53"/>
          <p:cNvSpPr/>
          <p:nvPr/>
        </p:nvSpPr>
        <p:spPr>
          <a:xfrm>
            <a:off x="6667500" y="0"/>
            <a:ext cx="2477532" cy="437432"/>
          </a:xfrm>
          <a:custGeom>
            <a:rect b="b" l="l" r="r" t="t"/>
            <a:pathLst>
              <a:path extrusionOk="0" h="961390" w="5445125">
                <a:moveTo>
                  <a:pt x="5444860" y="0"/>
                </a:moveTo>
                <a:lnTo>
                  <a:pt x="0" y="0"/>
                </a:lnTo>
                <a:lnTo>
                  <a:pt x="5444860" y="960857"/>
                </a:lnTo>
                <a:lnTo>
                  <a:pt x="5444860" y="0"/>
                </a:lnTo>
                <a:close/>
              </a:path>
            </a:pathLst>
          </a:custGeom>
          <a:solidFill>
            <a:srgbClr val="E6E6E6">
              <a:alpha val="4980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510" name="Google Shape;510;p53"/>
          <p:cNvSpPr/>
          <p:nvPr/>
        </p:nvSpPr>
        <p:spPr>
          <a:xfrm>
            <a:off x="7505700" y="0"/>
            <a:ext cx="1639072" cy="939873"/>
          </a:xfrm>
          <a:custGeom>
            <a:rect b="b" l="l" r="r" t="t"/>
            <a:pathLst>
              <a:path extrusionOk="0" h="2065655" w="3602355">
                <a:moveTo>
                  <a:pt x="3601984" y="0"/>
                </a:moveTo>
                <a:lnTo>
                  <a:pt x="0" y="0"/>
                </a:lnTo>
                <a:lnTo>
                  <a:pt x="3601984" y="2065357"/>
                </a:lnTo>
                <a:lnTo>
                  <a:pt x="3601984" y="0"/>
                </a:lnTo>
                <a:close/>
              </a:path>
            </a:pathLst>
          </a:custGeom>
          <a:solidFill>
            <a:srgbClr val="CDCDCD">
              <a:alpha val="1961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511" name="Google Shape;511;p53"/>
          <p:cNvSpPr/>
          <p:nvPr/>
        </p:nvSpPr>
        <p:spPr>
          <a:xfrm>
            <a:off x="8196550" y="0"/>
            <a:ext cx="962150" cy="1175125"/>
          </a:xfrm>
          <a:custGeom>
            <a:rect b="b" l="l" r="r" t="t"/>
            <a:pathLst>
              <a:path extrusionOk="0" h="47005" w="38486">
                <a:moveTo>
                  <a:pt x="38192" y="47005"/>
                </a:moveTo>
                <a:lnTo>
                  <a:pt x="0" y="0"/>
                </a:lnTo>
                <a:lnTo>
                  <a:pt x="38486" y="0"/>
                </a:lnTo>
                <a:close/>
              </a:path>
            </a:pathLst>
          </a:custGeom>
          <a:solidFill>
            <a:srgbClr val="772953">
              <a:alpha val="15380"/>
            </a:srgbClr>
          </a:solidFill>
          <a:ln>
            <a:noFill/>
          </a:ln>
        </p:spPr>
      </p:sp>
      <p:sp>
        <p:nvSpPr>
          <p:cNvPr id="512" name="Google Shape;512;p53"/>
          <p:cNvSpPr txBox="1"/>
          <p:nvPr>
            <p:ph type="title"/>
          </p:nvPr>
        </p:nvSpPr>
        <p:spPr>
          <a:xfrm>
            <a:off x="254076" y="236903"/>
            <a:ext cx="7165500" cy="9942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13" name="Google Shape;513;p53"/>
          <p:cNvSpPr txBox="1"/>
          <p:nvPr>
            <p:ph idx="1" type="body"/>
          </p:nvPr>
        </p:nvSpPr>
        <p:spPr>
          <a:xfrm>
            <a:off x="277300" y="2100050"/>
            <a:ext cx="3999600" cy="2757000"/>
          </a:xfrm>
          <a:prstGeom prst="rect">
            <a:avLst/>
          </a:prstGeom>
          <a:noFill/>
          <a:ln>
            <a:noFill/>
          </a:ln>
        </p:spPr>
        <p:txBody>
          <a:bodyPr anchorCtr="0" anchor="t" bIns="0" lIns="0" spcFirstLastPara="1" rIns="0" wrap="square" tIns="0">
            <a:noAutofit/>
          </a:bodyPr>
          <a:lstStyle>
            <a:lvl1pPr indent="-317500" lvl="0" marL="457200" rtl="0" algn="l">
              <a:lnSpc>
                <a:spcPct val="90000"/>
              </a:lnSpc>
              <a:spcBef>
                <a:spcPts val="800"/>
              </a:spcBef>
              <a:spcAft>
                <a:spcPts val="0"/>
              </a:spcAft>
              <a:buClr>
                <a:schemeClr val="dk1"/>
              </a:buClr>
              <a:buSzPts val="1400"/>
              <a:buChar char="•"/>
              <a:defRPr sz="1400"/>
            </a:lvl1pPr>
            <a:lvl2pPr indent="-304800" lvl="1" marL="914400" rtl="0" algn="l">
              <a:lnSpc>
                <a:spcPct val="90000"/>
              </a:lnSpc>
              <a:spcBef>
                <a:spcPts val="1000"/>
              </a:spcBef>
              <a:spcAft>
                <a:spcPts val="0"/>
              </a:spcAft>
              <a:buClr>
                <a:schemeClr val="dk1"/>
              </a:buClr>
              <a:buSzPts val="1200"/>
              <a:buChar char="•"/>
              <a:defRPr sz="1200"/>
            </a:lvl2pPr>
            <a:lvl3pPr indent="-298450" lvl="2" marL="1371600" rtl="0" algn="l">
              <a:lnSpc>
                <a:spcPct val="90000"/>
              </a:lnSpc>
              <a:spcBef>
                <a:spcPts val="1000"/>
              </a:spcBef>
              <a:spcAft>
                <a:spcPts val="0"/>
              </a:spcAft>
              <a:buClr>
                <a:schemeClr val="dk1"/>
              </a:buClr>
              <a:buSzPts val="1100"/>
              <a:buChar char="•"/>
              <a:defRPr sz="1100"/>
            </a:lvl3pPr>
            <a:lvl4pPr indent="-292100" lvl="3" marL="1828800" rtl="0" algn="l">
              <a:lnSpc>
                <a:spcPct val="90000"/>
              </a:lnSpc>
              <a:spcBef>
                <a:spcPts val="1000"/>
              </a:spcBef>
              <a:spcAft>
                <a:spcPts val="0"/>
              </a:spcAft>
              <a:buClr>
                <a:schemeClr val="dk1"/>
              </a:buClr>
              <a:buSzPts val="1000"/>
              <a:buChar char="•"/>
              <a:defRPr sz="1000"/>
            </a:lvl4pPr>
            <a:lvl5pPr indent="-292100" lvl="4" marL="2286000" rtl="0" algn="l">
              <a:lnSpc>
                <a:spcPct val="90000"/>
              </a:lnSpc>
              <a:spcBef>
                <a:spcPts val="1000"/>
              </a:spcBef>
              <a:spcAft>
                <a:spcPts val="0"/>
              </a:spcAft>
              <a:buClr>
                <a:schemeClr val="dk1"/>
              </a:buClr>
              <a:buSzPts val="1000"/>
              <a:buChar char="•"/>
              <a:defRPr sz="1000"/>
            </a:lvl5pPr>
            <a:lvl6pPr indent="-292100" lvl="5" marL="2743200" rtl="0" algn="l">
              <a:lnSpc>
                <a:spcPct val="90000"/>
              </a:lnSpc>
              <a:spcBef>
                <a:spcPts val="1000"/>
              </a:spcBef>
              <a:spcAft>
                <a:spcPts val="0"/>
              </a:spcAft>
              <a:buClr>
                <a:schemeClr val="dk1"/>
              </a:buClr>
              <a:buSzPts val="1000"/>
              <a:buChar char="•"/>
              <a:defRPr sz="1000"/>
            </a:lvl6pPr>
            <a:lvl7pPr indent="-292100" lvl="6" marL="3200400" rtl="0" algn="l">
              <a:lnSpc>
                <a:spcPct val="90000"/>
              </a:lnSpc>
              <a:spcBef>
                <a:spcPts val="1000"/>
              </a:spcBef>
              <a:spcAft>
                <a:spcPts val="0"/>
              </a:spcAft>
              <a:buClr>
                <a:schemeClr val="dk1"/>
              </a:buClr>
              <a:buSzPts val="1000"/>
              <a:buChar char="•"/>
              <a:defRPr sz="1000"/>
            </a:lvl7pPr>
            <a:lvl8pPr indent="-292100" lvl="7" marL="3657600" rtl="0" algn="l">
              <a:lnSpc>
                <a:spcPct val="90000"/>
              </a:lnSpc>
              <a:spcBef>
                <a:spcPts val="1000"/>
              </a:spcBef>
              <a:spcAft>
                <a:spcPts val="0"/>
              </a:spcAft>
              <a:buClr>
                <a:schemeClr val="dk1"/>
              </a:buClr>
              <a:buSzPts val="1000"/>
              <a:buChar char="•"/>
              <a:defRPr sz="1000"/>
            </a:lvl8pPr>
            <a:lvl9pPr indent="-292100" lvl="8" marL="4114800" rtl="0" algn="l">
              <a:lnSpc>
                <a:spcPct val="90000"/>
              </a:lnSpc>
              <a:spcBef>
                <a:spcPts val="1000"/>
              </a:spcBef>
              <a:spcAft>
                <a:spcPts val="1000"/>
              </a:spcAft>
              <a:buClr>
                <a:schemeClr val="dk1"/>
              </a:buClr>
              <a:buSzPts val="1000"/>
              <a:buChar char="•"/>
              <a:defRPr sz="1000"/>
            </a:lvl9pPr>
          </a:lstStyle>
          <a:p/>
        </p:txBody>
      </p:sp>
      <p:sp>
        <p:nvSpPr>
          <p:cNvPr id="514" name="Google Shape;514;p53"/>
          <p:cNvSpPr txBox="1"/>
          <p:nvPr>
            <p:ph idx="2" type="subTitle"/>
          </p:nvPr>
        </p:nvSpPr>
        <p:spPr>
          <a:xfrm>
            <a:off x="277300" y="1047150"/>
            <a:ext cx="4953000" cy="845400"/>
          </a:xfrm>
          <a:prstGeom prst="rect">
            <a:avLst/>
          </a:prstGeom>
        </p:spPr>
        <p:txBody>
          <a:bodyPr anchorCtr="0" anchor="b" bIns="0" lIns="0" spcFirstLastPara="1" rIns="0" wrap="square" tIns="0">
            <a:noAutofit/>
          </a:bodyPr>
          <a:lstStyle>
            <a:lvl1pPr lvl="0" rtl="0">
              <a:spcBef>
                <a:spcPts val="800"/>
              </a:spcBef>
              <a:spcAft>
                <a:spcPts val="0"/>
              </a:spcAft>
              <a:buNone/>
              <a:defRPr sz="2000">
                <a:solidFill>
                  <a:schemeClr val="dk2"/>
                </a:solidFill>
                <a:latin typeface="Ubuntu Light"/>
                <a:ea typeface="Ubuntu Light"/>
                <a:cs typeface="Ubuntu Light"/>
                <a:sym typeface="Ubuntu Light"/>
              </a:defRPr>
            </a:lvl1pPr>
            <a:lvl2pPr lvl="1" rtl="0">
              <a:spcBef>
                <a:spcPts val="1000"/>
              </a:spcBef>
              <a:spcAft>
                <a:spcPts val="0"/>
              </a:spcAft>
              <a:buNone/>
              <a:defRPr/>
            </a:lvl2pPr>
            <a:lvl3pPr lvl="2" rtl="0">
              <a:spcBef>
                <a:spcPts val="1000"/>
              </a:spcBef>
              <a:spcAft>
                <a:spcPts val="0"/>
              </a:spcAft>
              <a:buNone/>
              <a:defRPr/>
            </a:lvl3pPr>
            <a:lvl4pPr lvl="3" rtl="0">
              <a:spcBef>
                <a:spcPts val="1000"/>
              </a:spcBef>
              <a:spcAft>
                <a:spcPts val="0"/>
              </a:spcAft>
              <a:buNone/>
              <a:defRPr/>
            </a:lvl4pPr>
            <a:lvl5pPr lvl="4" rtl="0">
              <a:spcBef>
                <a:spcPts val="1000"/>
              </a:spcBef>
              <a:spcAft>
                <a:spcPts val="0"/>
              </a:spcAft>
              <a:buNone/>
              <a:defRPr/>
            </a:lvl5pPr>
            <a:lvl6pPr lvl="5" rtl="0">
              <a:spcBef>
                <a:spcPts val="1000"/>
              </a:spcBef>
              <a:spcAft>
                <a:spcPts val="0"/>
              </a:spcAft>
              <a:buNone/>
              <a:defRPr/>
            </a:lvl6pPr>
            <a:lvl7pPr lvl="6" rtl="0">
              <a:spcBef>
                <a:spcPts val="1000"/>
              </a:spcBef>
              <a:spcAft>
                <a:spcPts val="0"/>
              </a:spcAft>
              <a:buNone/>
              <a:defRPr/>
            </a:lvl7pPr>
            <a:lvl8pPr lvl="7" rtl="0">
              <a:spcBef>
                <a:spcPts val="1000"/>
              </a:spcBef>
              <a:spcAft>
                <a:spcPts val="0"/>
              </a:spcAft>
              <a:buNone/>
              <a:defRPr/>
            </a:lvl8pPr>
            <a:lvl9pPr lvl="8" rtl="0">
              <a:spcBef>
                <a:spcPts val="1000"/>
              </a:spcBef>
              <a:spcAft>
                <a:spcPts val="1000"/>
              </a:spcAft>
              <a:buNone/>
              <a:defRPr/>
            </a:lvl9pPr>
          </a:lstStyle>
          <a:p/>
        </p:txBody>
      </p:sp>
      <p:sp>
        <p:nvSpPr>
          <p:cNvPr id="515" name="Google Shape;515;p53"/>
          <p:cNvSpPr txBox="1"/>
          <p:nvPr>
            <p:ph idx="3" type="body"/>
          </p:nvPr>
        </p:nvSpPr>
        <p:spPr>
          <a:xfrm>
            <a:off x="4651476" y="2097625"/>
            <a:ext cx="3955200" cy="2484600"/>
          </a:xfrm>
          <a:prstGeom prst="rect">
            <a:avLst/>
          </a:prstGeom>
          <a:noFill/>
          <a:ln>
            <a:noFill/>
          </a:ln>
        </p:spPr>
        <p:txBody>
          <a:bodyPr anchorCtr="0" anchor="t" bIns="0" lIns="0" spcFirstLastPara="1" rIns="0" wrap="square" tIns="0">
            <a:noAutofit/>
          </a:bodyPr>
          <a:lstStyle>
            <a:lvl1pPr indent="-317500" lvl="0" marL="457200" rtl="0" algn="l">
              <a:lnSpc>
                <a:spcPct val="90000"/>
              </a:lnSpc>
              <a:spcBef>
                <a:spcPts val="800"/>
              </a:spcBef>
              <a:spcAft>
                <a:spcPts val="0"/>
              </a:spcAft>
              <a:buClr>
                <a:schemeClr val="dk1"/>
              </a:buClr>
              <a:buSzPts val="1400"/>
              <a:buChar char="•"/>
              <a:defRPr sz="1400"/>
            </a:lvl1pPr>
            <a:lvl2pPr indent="-304800" lvl="1" marL="914400" rtl="0" algn="l">
              <a:lnSpc>
                <a:spcPct val="90000"/>
              </a:lnSpc>
              <a:spcBef>
                <a:spcPts val="1000"/>
              </a:spcBef>
              <a:spcAft>
                <a:spcPts val="0"/>
              </a:spcAft>
              <a:buClr>
                <a:schemeClr val="dk1"/>
              </a:buClr>
              <a:buSzPts val="1200"/>
              <a:buChar char="•"/>
              <a:defRPr sz="1200"/>
            </a:lvl2pPr>
            <a:lvl3pPr indent="-298450" lvl="2" marL="1371600" rtl="0" algn="l">
              <a:lnSpc>
                <a:spcPct val="90000"/>
              </a:lnSpc>
              <a:spcBef>
                <a:spcPts val="1000"/>
              </a:spcBef>
              <a:spcAft>
                <a:spcPts val="0"/>
              </a:spcAft>
              <a:buClr>
                <a:schemeClr val="dk1"/>
              </a:buClr>
              <a:buSzPts val="1100"/>
              <a:buChar char="•"/>
              <a:defRPr sz="1100"/>
            </a:lvl3pPr>
            <a:lvl4pPr indent="-292100" lvl="3" marL="1828800" rtl="0" algn="l">
              <a:lnSpc>
                <a:spcPct val="90000"/>
              </a:lnSpc>
              <a:spcBef>
                <a:spcPts val="1000"/>
              </a:spcBef>
              <a:spcAft>
                <a:spcPts val="0"/>
              </a:spcAft>
              <a:buClr>
                <a:schemeClr val="dk1"/>
              </a:buClr>
              <a:buSzPts val="1000"/>
              <a:buChar char="•"/>
              <a:defRPr sz="1000"/>
            </a:lvl4pPr>
            <a:lvl5pPr indent="-292100" lvl="4" marL="2286000" rtl="0" algn="l">
              <a:lnSpc>
                <a:spcPct val="90000"/>
              </a:lnSpc>
              <a:spcBef>
                <a:spcPts val="1000"/>
              </a:spcBef>
              <a:spcAft>
                <a:spcPts val="0"/>
              </a:spcAft>
              <a:buClr>
                <a:schemeClr val="dk1"/>
              </a:buClr>
              <a:buSzPts val="1000"/>
              <a:buChar char="•"/>
              <a:defRPr sz="1000"/>
            </a:lvl5pPr>
            <a:lvl6pPr indent="-292100" lvl="5" marL="2743200" rtl="0" algn="l">
              <a:lnSpc>
                <a:spcPct val="90000"/>
              </a:lnSpc>
              <a:spcBef>
                <a:spcPts val="1000"/>
              </a:spcBef>
              <a:spcAft>
                <a:spcPts val="0"/>
              </a:spcAft>
              <a:buClr>
                <a:schemeClr val="dk1"/>
              </a:buClr>
              <a:buSzPts val="1000"/>
              <a:buChar char="•"/>
              <a:defRPr sz="1000"/>
            </a:lvl6pPr>
            <a:lvl7pPr indent="-292100" lvl="6" marL="3200400" rtl="0" algn="l">
              <a:lnSpc>
                <a:spcPct val="90000"/>
              </a:lnSpc>
              <a:spcBef>
                <a:spcPts val="1000"/>
              </a:spcBef>
              <a:spcAft>
                <a:spcPts val="0"/>
              </a:spcAft>
              <a:buClr>
                <a:schemeClr val="dk1"/>
              </a:buClr>
              <a:buSzPts val="1000"/>
              <a:buChar char="•"/>
              <a:defRPr sz="1000"/>
            </a:lvl7pPr>
            <a:lvl8pPr indent="-292100" lvl="7" marL="3657600" rtl="0" algn="l">
              <a:lnSpc>
                <a:spcPct val="90000"/>
              </a:lnSpc>
              <a:spcBef>
                <a:spcPts val="1000"/>
              </a:spcBef>
              <a:spcAft>
                <a:spcPts val="0"/>
              </a:spcAft>
              <a:buClr>
                <a:schemeClr val="dk1"/>
              </a:buClr>
              <a:buSzPts val="1000"/>
              <a:buChar char="•"/>
              <a:defRPr sz="1000"/>
            </a:lvl8pPr>
            <a:lvl9pPr indent="-292100" lvl="8" marL="4114800" rtl="0" algn="l">
              <a:lnSpc>
                <a:spcPct val="90000"/>
              </a:lnSpc>
              <a:spcBef>
                <a:spcPts val="1000"/>
              </a:spcBef>
              <a:spcAft>
                <a:spcPts val="1000"/>
              </a:spcAft>
              <a:buClr>
                <a:schemeClr val="dk1"/>
              </a:buClr>
              <a:buSzPts val="1000"/>
              <a:buChar char="•"/>
              <a:defRPr sz="1000"/>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Simple 2">
  <p:cSld name="TITLE_ONLY_4">
    <p:spTree>
      <p:nvGrpSpPr>
        <p:cNvPr id="516" name="Shape 516"/>
        <p:cNvGrpSpPr/>
        <p:nvPr/>
      </p:nvGrpSpPr>
      <p:grpSpPr>
        <a:xfrm>
          <a:off x="0" y="0"/>
          <a:ext cx="0" cy="0"/>
          <a:chOff x="0" y="0"/>
          <a:chExt cx="0" cy="0"/>
        </a:xfrm>
      </p:grpSpPr>
      <p:sp>
        <p:nvSpPr>
          <p:cNvPr id="517" name="Google Shape;517;p54"/>
          <p:cNvSpPr/>
          <p:nvPr/>
        </p:nvSpPr>
        <p:spPr>
          <a:xfrm>
            <a:off x="8759925" y="106225"/>
            <a:ext cx="261600" cy="506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54"/>
          <p:cNvSpPr/>
          <p:nvPr/>
        </p:nvSpPr>
        <p:spPr>
          <a:xfrm>
            <a:off x="6667500" y="0"/>
            <a:ext cx="2477532" cy="437432"/>
          </a:xfrm>
          <a:custGeom>
            <a:rect b="b" l="l" r="r" t="t"/>
            <a:pathLst>
              <a:path extrusionOk="0" h="961390" w="5445125">
                <a:moveTo>
                  <a:pt x="5444860" y="0"/>
                </a:moveTo>
                <a:lnTo>
                  <a:pt x="0" y="0"/>
                </a:lnTo>
                <a:lnTo>
                  <a:pt x="5444860" y="960857"/>
                </a:lnTo>
                <a:lnTo>
                  <a:pt x="5444860" y="0"/>
                </a:lnTo>
                <a:close/>
              </a:path>
            </a:pathLst>
          </a:custGeom>
          <a:solidFill>
            <a:srgbClr val="E6E6E6">
              <a:alpha val="4980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519" name="Google Shape;519;p54"/>
          <p:cNvSpPr/>
          <p:nvPr/>
        </p:nvSpPr>
        <p:spPr>
          <a:xfrm>
            <a:off x="7505700" y="0"/>
            <a:ext cx="1639072" cy="939873"/>
          </a:xfrm>
          <a:custGeom>
            <a:rect b="b" l="l" r="r" t="t"/>
            <a:pathLst>
              <a:path extrusionOk="0" h="2065655" w="3602355">
                <a:moveTo>
                  <a:pt x="3601984" y="0"/>
                </a:moveTo>
                <a:lnTo>
                  <a:pt x="0" y="0"/>
                </a:lnTo>
                <a:lnTo>
                  <a:pt x="3601984" y="2065357"/>
                </a:lnTo>
                <a:lnTo>
                  <a:pt x="3601984" y="0"/>
                </a:lnTo>
                <a:close/>
              </a:path>
            </a:pathLst>
          </a:custGeom>
          <a:solidFill>
            <a:srgbClr val="CDCDCD">
              <a:alpha val="1961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520" name="Google Shape;520;p54"/>
          <p:cNvSpPr/>
          <p:nvPr/>
        </p:nvSpPr>
        <p:spPr>
          <a:xfrm>
            <a:off x="8196550" y="0"/>
            <a:ext cx="962150" cy="1175125"/>
          </a:xfrm>
          <a:custGeom>
            <a:rect b="b" l="l" r="r" t="t"/>
            <a:pathLst>
              <a:path extrusionOk="0" h="47005" w="38486">
                <a:moveTo>
                  <a:pt x="38192" y="47005"/>
                </a:moveTo>
                <a:lnTo>
                  <a:pt x="0" y="0"/>
                </a:lnTo>
                <a:lnTo>
                  <a:pt x="38486" y="0"/>
                </a:lnTo>
                <a:close/>
              </a:path>
            </a:pathLst>
          </a:custGeom>
          <a:solidFill>
            <a:srgbClr val="772953">
              <a:alpha val="15380"/>
            </a:srgbClr>
          </a:solidFill>
          <a:ln>
            <a:noFill/>
          </a:ln>
        </p:spPr>
      </p:sp>
      <p:sp>
        <p:nvSpPr>
          <p:cNvPr id="521" name="Google Shape;521;p54"/>
          <p:cNvSpPr txBox="1"/>
          <p:nvPr>
            <p:ph type="title"/>
          </p:nvPr>
        </p:nvSpPr>
        <p:spPr>
          <a:xfrm>
            <a:off x="254076" y="236903"/>
            <a:ext cx="7165500" cy="9942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22" name="Google Shape;522;p54"/>
          <p:cNvSpPr txBox="1"/>
          <p:nvPr>
            <p:ph idx="1" type="body"/>
          </p:nvPr>
        </p:nvSpPr>
        <p:spPr>
          <a:xfrm>
            <a:off x="277300" y="2100050"/>
            <a:ext cx="3999600" cy="2757000"/>
          </a:xfrm>
          <a:prstGeom prst="rect">
            <a:avLst/>
          </a:prstGeom>
          <a:noFill/>
          <a:ln>
            <a:noFill/>
          </a:ln>
        </p:spPr>
        <p:txBody>
          <a:bodyPr anchorCtr="0" anchor="t" bIns="0" lIns="0" spcFirstLastPara="1" rIns="0" wrap="square" tIns="0">
            <a:noAutofit/>
          </a:bodyPr>
          <a:lstStyle>
            <a:lvl1pPr indent="-317500" lvl="0" marL="457200" rtl="0" algn="l">
              <a:lnSpc>
                <a:spcPct val="90000"/>
              </a:lnSpc>
              <a:spcBef>
                <a:spcPts val="800"/>
              </a:spcBef>
              <a:spcAft>
                <a:spcPts val="0"/>
              </a:spcAft>
              <a:buClr>
                <a:schemeClr val="dk1"/>
              </a:buClr>
              <a:buSzPts val="1400"/>
              <a:buChar char="•"/>
              <a:defRPr sz="1400"/>
            </a:lvl1pPr>
            <a:lvl2pPr indent="-304800" lvl="1" marL="914400" rtl="0" algn="l">
              <a:lnSpc>
                <a:spcPct val="90000"/>
              </a:lnSpc>
              <a:spcBef>
                <a:spcPts val="1000"/>
              </a:spcBef>
              <a:spcAft>
                <a:spcPts val="0"/>
              </a:spcAft>
              <a:buClr>
                <a:schemeClr val="dk1"/>
              </a:buClr>
              <a:buSzPts val="1200"/>
              <a:buChar char="•"/>
              <a:defRPr sz="1200"/>
            </a:lvl2pPr>
            <a:lvl3pPr indent="-298450" lvl="2" marL="1371600" rtl="0" algn="l">
              <a:lnSpc>
                <a:spcPct val="90000"/>
              </a:lnSpc>
              <a:spcBef>
                <a:spcPts val="1000"/>
              </a:spcBef>
              <a:spcAft>
                <a:spcPts val="0"/>
              </a:spcAft>
              <a:buClr>
                <a:schemeClr val="dk1"/>
              </a:buClr>
              <a:buSzPts val="1100"/>
              <a:buChar char="•"/>
              <a:defRPr sz="1100"/>
            </a:lvl3pPr>
            <a:lvl4pPr indent="-292100" lvl="3" marL="1828800" rtl="0" algn="l">
              <a:lnSpc>
                <a:spcPct val="90000"/>
              </a:lnSpc>
              <a:spcBef>
                <a:spcPts val="1000"/>
              </a:spcBef>
              <a:spcAft>
                <a:spcPts val="0"/>
              </a:spcAft>
              <a:buClr>
                <a:schemeClr val="dk1"/>
              </a:buClr>
              <a:buSzPts val="1000"/>
              <a:buChar char="•"/>
              <a:defRPr sz="1000"/>
            </a:lvl4pPr>
            <a:lvl5pPr indent="-292100" lvl="4" marL="2286000" rtl="0" algn="l">
              <a:lnSpc>
                <a:spcPct val="90000"/>
              </a:lnSpc>
              <a:spcBef>
                <a:spcPts val="1000"/>
              </a:spcBef>
              <a:spcAft>
                <a:spcPts val="0"/>
              </a:spcAft>
              <a:buClr>
                <a:schemeClr val="dk1"/>
              </a:buClr>
              <a:buSzPts val="1000"/>
              <a:buChar char="•"/>
              <a:defRPr sz="1000"/>
            </a:lvl5pPr>
            <a:lvl6pPr indent="-292100" lvl="5" marL="2743200" rtl="0" algn="l">
              <a:lnSpc>
                <a:spcPct val="90000"/>
              </a:lnSpc>
              <a:spcBef>
                <a:spcPts val="1000"/>
              </a:spcBef>
              <a:spcAft>
                <a:spcPts val="0"/>
              </a:spcAft>
              <a:buClr>
                <a:schemeClr val="dk1"/>
              </a:buClr>
              <a:buSzPts val="1000"/>
              <a:buChar char="•"/>
              <a:defRPr sz="1000"/>
            </a:lvl6pPr>
            <a:lvl7pPr indent="-292100" lvl="6" marL="3200400" rtl="0" algn="l">
              <a:lnSpc>
                <a:spcPct val="90000"/>
              </a:lnSpc>
              <a:spcBef>
                <a:spcPts val="1000"/>
              </a:spcBef>
              <a:spcAft>
                <a:spcPts val="0"/>
              </a:spcAft>
              <a:buClr>
                <a:schemeClr val="dk1"/>
              </a:buClr>
              <a:buSzPts val="1000"/>
              <a:buChar char="•"/>
              <a:defRPr sz="1000"/>
            </a:lvl7pPr>
            <a:lvl8pPr indent="-292100" lvl="7" marL="3657600" rtl="0" algn="l">
              <a:lnSpc>
                <a:spcPct val="90000"/>
              </a:lnSpc>
              <a:spcBef>
                <a:spcPts val="1000"/>
              </a:spcBef>
              <a:spcAft>
                <a:spcPts val="0"/>
              </a:spcAft>
              <a:buClr>
                <a:schemeClr val="dk1"/>
              </a:buClr>
              <a:buSzPts val="1000"/>
              <a:buChar char="•"/>
              <a:defRPr sz="1000"/>
            </a:lvl8pPr>
            <a:lvl9pPr indent="-292100" lvl="8" marL="4114800" rtl="0" algn="l">
              <a:lnSpc>
                <a:spcPct val="90000"/>
              </a:lnSpc>
              <a:spcBef>
                <a:spcPts val="1000"/>
              </a:spcBef>
              <a:spcAft>
                <a:spcPts val="1000"/>
              </a:spcAft>
              <a:buClr>
                <a:schemeClr val="dk1"/>
              </a:buClr>
              <a:buSzPts val="1000"/>
              <a:buChar char="•"/>
              <a:defRPr sz="1000"/>
            </a:lvl9pPr>
          </a:lstStyle>
          <a:p/>
        </p:txBody>
      </p:sp>
      <p:sp>
        <p:nvSpPr>
          <p:cNvPr id="523" name="Google Shape;523;p54"/>
          <p:cNvSpPr txBox="1"/>
          <p:nvPr>
            <p:ph idx="2" type="subTitle"/>
          </p:nvPr>
        </p:nvSpPr>
        <p:spPr>
          <a:xfrm>
            <a:off x="277300" y="1047150"/>
            <a:ext cx="4953000" cy="845400"/>
          </a:xfrm>
          <a:prstGeom prst="rect">
            <a:avLst/>
          </a:prstGeom>
        </p:spPr>
        <p:txBody>
          <a:bodyPr anchorCtr="0" anchor="b" bIns="0" lIns="0" spcFirstLastPara="1" rIns="0" wrap="square" tIns="0">
            <a:noAutofit/>
          </a:bodyPr>
          <a:lstStyle>
            <a:lvl1pPr lvl="0" rtl="0">
              <a:spcBef>
                <a:spcPts val="800"/>
              </a:spcBef>
              <a:spcAft>
                <a:spcPts val="0"/>
              </a:spcAft>
              <a:buNone/>
              <a:defRPr sz="2000">
                <a:solidFill>
                  <a:schemeClr val="dk2"/>
                </a:solidFill>
                <a:latin typeface="Ubuntu Light"/>
                <a:ea typeface="Ubuntu Light"/>
                <a:cs typeface="Ubuntu Light"/>
                <a:sym typeface="Ubuntu Light"/>
              </a:defRPr>
            </a:lvl1pPr>
            <a:lvl2pPr lvl="1" rtl="0">
              <a:spcBef>
                <a:spcPts val="1000"/>
              </a:spcBef>
              <a:spcAft>
                <a:spcPts val="0"/>
              </a:spcAft>
              <a:buNone/>
              <a:defRPr/>
            </a:lvl2pPr>
            <a:lvl3pPr lvl="2" rtl="0">
              <a:spcBef>
                <a:spcPts val="1000"/>
              </a:spcBef>
              <a:spcAft>
                <a:spcPts val="0"/>
              </a:spcAft>
              <a:buNone/>
              <a:defRPr/>
            </a:lvl3pPr>
            <a:lvl4pPr lvl="3" rtl="0">
              <a:spcBef>
                <a:spcPts val="1000"/>
              </a:spcBef>
              <a:spcAft>
                <a:spcPts val="0"/>
              </a:spcAft>
              <a:buNone/>
              <a:defRPr/>
            </a:lvl4pPr>
            <a:lvl5pPr lvl="4" rtl="0">
              <a:spcBef>
                <a:spcPts val="1000"/>
              </a:spcBef>
              <a:spcAft>
                <a:spcPts val="0"/>
              </a:spcAft>
              <a:buNone/>
              <a:defRPr/>
            </a:lvl5pPr>
            <a:lvl6pPr lvl="5" rtl="0">
              <a:spcBef>
                <a:spcPts val="1000"/>
              </a:spcBef>
              <a:spcAft>
                <a:spcPts val="0"/>
              </a:spcAft>
              <a:buNone/>
              <a:defRPr/>
            </a:lvl6pPr>
            <a:lvl7pPr lvl="6" rtl="0">
              <a:spcBef>
                <a:spcPts val="1000"/>
              </a:spcBef>
              <a:spcAft>
                <a:spcPts val="0"/>
              </a:spcAft>
              <a:buNone/>
              <a:defRPr/>
            </a:lvl7pPr>
            <a:lvl8pPr lvl="7" rtl="0">
              <a:spcBef>
                <a:spcPts val="1000"/>
              </a:spcBef>
              <a:spcAft>
                <a:spcPts val="0"/>
              </a:spcAft>
              <a:buNone/>
              <a:defRPr/>
            </a:lvl8pPr>
            <a:lvl9pPr lvl="8" rtl="0">
              <a:spcBef>
                <a:spcPts val="1000"/>
              </a:spcBef>
              <a:spcAft>
                <a:spcPts val="1000"/>
              </a:spcAft>
              <a:buNone/>
              <a:defRPr/>
            </a:lvl9pPr>
          </a:lstStyle>
          <a:p/>
        </p:txBody>
      </p:sp>
      <p:sp>
        <p:nvSpPr>
          <p:cNvPr id="524" name="Google Shape;524;p54"/>
          <p:cNvSpPr txBox="1"/>
          <p:nvPr>
            <p:ph idx="3" type="body"/>
          </p:nvPr>
        </p:nvSpPr>
        <p:spPr>
          <a:xfrm>
            <a:off x="4651476" y="2097625"/>
            <a:ext cx="3955200" cy="2484600"/>
          </a:xfrm>
          <a:prstGeom prst="rect">
            <a:avLst/>
          </a:prstGeom>
          <a:noFill/>
          <a:ln>
            <a:noFill/>
          </a:ln>
        </p:spPr>
        <p:txBody>
          <a:bodyPr anchorCtr="0" anchor="t" bIns="0" lIns="0" spcFirstLastPara="1" rIns="0" wrap="square" tIns="0">
            <a:noAutofit/>
          </a:bodyPr>
          <a:lstStyle>
            <a:lvl1pPr indent="-317500" lvl="0" marL="457200" rtl="0" algn="l">
              <a:lnSpc>
                <a:spcPct val="90000"/>
              </a:lnSpc>
              <a:spcBef>
                <a:spcPts val="800"/>
              </a:spcBef>
              <a:spcAft>
                <a:spcPts val="0"/>
              </a:spcAft>
              <a:buClr>
                <a:schemeClr val="dk1"/>
              </a:buClr>
              <a:buSzPts val="1400"/>
              <a:buChar char="•"/>
              <a:defRPr sz="1400"/>
            </a:lvl1pPr>
            <a:lvl2pPr indent="-304800" lvl="1" marL="914400" rtl="0" algn="l">
              <a:lnSpc>
                <a:spcPct val="90000"/>
              </a:lnSpc>
              <a:spcBef>
                <a:spcPts val="1000"/>
              </a:spcBef>
              <a:spcAft>
                <a:spcPts val="0"/>
              </a:spcAft>
              <a:buClr>
                <a:schemeClr val="dk1"/>
              </a:buClr>
              <a:buSzPts val="1200"/>
              <a:buChar char="•"/>
              <a:defRPr sz="1200"/>
            </a:lvl2pPr>
            <a:lvl3pPr indent="-298450" lvl="2" marL="1371600" rtl="0" algn="l">
              <a:lnSpc>
                <a:spcPct val="90000"/>
              </a:lnSpc>
              <a:spcBef>
                <a:spcPts val="1000"/>
              </a:spcBef>
              <a:spcAft>
                <a:spcPts val="0"/>
              </a:spcAft>
              <a:buClr>
                <a:schemeClr val="dk1"/>
              </a:buClr>
              <a:buSzPts val="1100"/>
              <a:buChar char="•"/>
              <a:defRPr sz="1100"/>
            </a:lvl3pPr>
            <a:lvl4pPr indent="-292100" lvl="3" marL="1828800" rtl="0" algn="l">
              <a:lnSpc>
                <a:spcPct val="90000"/>
              </a:lnSpc>
              <a:spcBef>
                <a:spcPts val="1000"/>
              </a:spcBef>
              <a:spcAft>
                <a:spcPts val="0"/>
              </a:spcAft>
              <a:buClr>
                <a:schemeClr val="dk1"/>
              </a:buClr>
              <a:buSzPts val="1000"/>
              <a:buChar char="•"/>
              <a:defRPr sz="1000"/>
            </a:lvl4pPr>
            <a:lvl5pPr indent="-292100" lvl="4" marL="2286000" rtl="0" algn="l">
              <a:lnSpc>
                <a:spcPct val="90000"/>
              </a:lnSpc>
              <a:spcBef>
                <a:spcPts val="1000"/>
              </a:spcBef>
              <a:spcAft>
                <a:spcPts val="0"/>
              </a:spcAft>
              <a:buClr>
                <a:schemeClr val="dk1"/>
              </a:buClr>
              <a:buSzPts val="1000"/>
              <a:buChar char="•"/>
              <a:defRPr sz="1000"/>
            </a:lvl5pPr>
            <a:lvl6pPr indent="-292100" lvl="5" marL="2743200" rtl="0" algn="l">
              <a:lnSpc>
                <a:spcPct val="90000"/>
              </a:lnSpc>
              <a:spcBef>
                <a:spcPts val="1000"/>
              </a:spcBef>
              <a:spcAft>
                <a:spcPts val="0"/>
              </a:spcAft>
              <a:buClr>
                <a:schemeClr val="dk1"/>
              </a:buClr>
              <a:buSzPts val="1000"/>
              <a:buChar char="•"/>
              <a:defRPr sz="1000"/>
            </a:lvl6pPr>
            <a:lvl7pPr indent="-292100" lvl="6" marL="3200400" rtl="0" algn="l">
              <a:lnSpc>
                <a:spcPct val="90000"/>
              </a:lnSpc>
              <a:spcBef>
                <a:spcPts val="1000"/>
              </a:spcBef>
              <a:spcAft>
                <a:spcPts val="0"/>
              </a:spcAft>
              <a:buClr>
                <a:schemeClr val="dk1"/>
              </a:buClr>
              <a:buSzPts val="1000"/>
              <a:buChar char="•"/>
              <a:defRPr sz="1000"/>
            </a:lvl7pPr>
            <a:lvl8pPr indent="-292100" lvl="7" marL="3657600" rtl="0" algn="l">
              <a:lnSpc>
                <a:spcPct val="90000"/>
              </a:lnSpc>
              <a:spcBef>
                <a:spcPts val="1000"/>
              </a:spcBef>
              <a:spcAft>
                <a:spcPts val="0"/>
              </a:spcAft>
              <a:buClr>
                <a:schemeClr val="dk1"/>
              </a:buClr>
              <a:buSzPts val="1000"/>
              <a:buChar char="•"/>
              <a:defRPr sz="1000"/>
            </a:lvl8pPr>
            <a:lvl9pPr indent="-292100" lvl="8" marL="4114800" rtl="0" algn="l">
              <a:lnSpc>
                <a:spcPct val="90000"/>
              </a:lnSpc>
              <a:spcBef>
                <a:spcPts val="1000"/>
              </a:spcBef>
              <a:spcAft>
                <a:spcPts val="1000"/>
              </a:spcAft>
              <a:buClr>
                <a:schemeClr val="dk1"/>
              </a:buClr>
              <a:buSzPts val="1000"/>
              <a:buChar char="•"/>
              <a:defRPr sz="1000"/>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Logo marks 1">
  <p:cSld name="Blank_3">
    <p:spTree>
      <p:nvGrpSpPr>
        <p:cNvPr id="525" name="Shape 525"/>
        <p:cNvGrpSpPr/>
        <p:nvPr/>
      </p:nvGrpSpPr>
      <p:grpSpPr>
        <a:xfrm>
          <a:off x="0" y="0"/>
          <a:ext cx="0" cy="0"/>
          <a:chOff x="0" y="0"/>
          <a:chExt cx="0" cy="0"/>
        </a:xfrm>
      </p:grpSpPr>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Double Title 1">
  <p:cSld name="TWO_OBJECTS_1">
    <p:spTree>
      <p:nvGrpSpPr>
        <p:cNvPr id="526" name="Shape 526"/>
        <p:cNvGrpSpPr/>
        <p:nvPr/>
      </p:nvGrpSpPr>
      <p:grpSpPr>
        <a:xfrm>
          <a:off x="0" y="0"/>
          <a:ext cx="0" cy="0"/>
          <a:chOff x="0" y="0"/>
          <a:chExt cx="0" cy="0"/>
        </a:xfrm>
      </p:grpSpPr>
      <p:sp>
        <p:nvSpPr>
          <p:cNvPr id="527" name="Google Shape;527;p56"/>
          <p:cNvSpPr/>
          <p:nvPr/>
        </p:nvSpPr>
        <p:spPr>
          <a:xfrm>
            <a:off x="-16347" y="-8172"/>
            <a:ext cx="9176700" cy="939725"/>
          </a:xfrm>
          <a:custGeom>
            <a:rect b="b" l="l" r="r" t="t"/>
            <a:pathLst>
              <a:path extrusionOk="0" h="37589" w="367068">
                <a:moveTo>
                  <a:pt x="327" y="0"/>
                </a:moveTo>
                <a:lnTo>
                  <a:pt x="367068" y="0"/>
                </a:lnTo>
                <a:lnTo>
                  <a:pt x="367068" y="25169"/>
                </a:lnTo>
                <a:lnTo>
                  <a:pt x="0" y="37589"/>
                </a:lnTo>
                <a:close/>
              </a:path>
            </a:pathLst>
          </a:custGeom>
          <a:solidFill>
            <a:srgbClr val="F5F5F5"/>
          </a:solidFill>
          <a:ln>
            <a:noFill/>
          </a:ln>
        </p:spPr>
      </p:sp>
      <p:sp>
        <p:nvSpPr>
          <p:cNvPr id="528" name="Google Shape;528;p56"/>
          <p:cNvSpPr/>
          <p:nvPr/>
        </p:nvSpPr>
        <p:spPr>
          <a:xfrm>
            <a:off x="6349325" y="0"/>
            <a:ext cx="2802033" cy="845393"/>
          </a:xfrm>
          <a:custGeom>
            <a:rect b="b" l="l" r="r" t="t"/>
            <a:pathLst>
              <a:path extrusionOk="0" h="48768" w="61695">
                <a:moveTo>
                  <a:pt x="61695" y="48768"/>
                </a:moveTo>
                <a:lnTo>
                  <a:pt x="0" y="0"/>
                </a:lnTo>
                <a:lnTo>
                  <a:pt x="61695" y="0"/>
                </a:lnTo>
                <a:close/>
              </a:path>
            </a:pathLst>
          </a:custGeom>
          <a:solidFill>
            <a:srgbClr val="772953">
              <a:alpha val="10000"/>
            </a:srgbClr>
          </a:solidFill>
          <a:ln>
            <a:noFill/>
          </a:ln>
        </p:spPr>
      </p:sp>
      <p:sp>
        <p:nvSpPr>
          <p:cNvPr id="529" name="Google Shape;529;p56"/>
          <p:cNvSpPr txBox="1"/>
          <p:nvPr>
            <p:ph type="title"/>
          </p:nvPr>
        </p:nvSpPr>
        <p:spPr>
          <a:xfrm>
            <a:off x="256725" y="-76100"/>
            <a:ext cx="7881900" cy="994200"/>
          </a:xfrm>
          <a:prstGeom prst="rect">
            <a:avLst/>
          </a:prstGeom>
          <a:noFill/>
          <a:ln>
            <a:noFill/>
          </a:ln>
        </p:spPr>
        <p:txBody>
          <a:bodyPr anchorCtr="0" anchor="ctr" bIns="0" lIns="0" spcFirstLastPara="1" rIns="0" wrap="square" tIns="0">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30" name="Google Shape;530;p56"/>
          <p:cNvSpPr txBox="1"/>
          <p:nvPr>
            <p:ph idx="1" type="body"/>
          </p:nvPr>
        </p:nvSpPr>
        <p:spPr>
          <a:xfrm>
            <a:off x="269951" y="2097625"/>
            <a:ext cx="3955200" cy="2484600"/>
          </a:xfrm>
          <a:prstGeom prst="rect">
            <a:avLst/>
          </a:prstGeom>
          <a:noFill/>
          <a:ln>
            <a:noFill/>
          </a:ln>
        </p:spPr>
        <p:txBody>
          <a:bodyPr anchorCtr="0" anchor="t" bIns="0" lIns="0" spcFirstLastPara="1" rIns="0" wrap="square" tIns="0">
            <a:noAutofit/>
          </a:bodyPr>
          <a:lstStyle>
            <a:lvl1pPr indent="-317500" lvl="0" marL="457200" rtl="0" algn="l">
              <a:lnSpc>
                <a:spcPct val="90000"/>
              </a:lnSpc>
              <a:spcBef>
                <a:spcPts val="800"/>
              </a:spcBef>
              <a:spcAft>
                <a:spcPts val="0"/>
              </a:spcAft>
              <a:buClr>
                <a:schemeClr val="dk1"/>
              </a:buClr>
              <a:buSzPts val="1400"/>
              <a:buChar char="•"/>
              <a:defRPr sz="1400"/>
            </a:lvl1pPr>
            <a:lvl2pPr indent="-304800" lvl="1" marL="914400" rtl="0" algn="l">
              <a:lnSpc>
                <a:spcPct val="90000"/>
              </a:lnSpc>
              <a:spcBef>
                <a:spcPts val="1000"/>
              </a:spcBef>
              <a:spcAft>
                <a:spcPts val="0"/>
              </a:spcAft>
              <a:buClr>
                <a:schemeClr val="dk1"/>
              </a:buClr>
              <a:buSzPts val="1200"/>
              <a:buChar char="•"/>
              <a:defRPr sz="1200"/>
            </a:lvl2pPr>
            <a:lvl3pPr indent="-298450" lvl="2" marL="1371600" rtl="0" algn="l">
              <a:lnSpc>
                <a:spcPct val="90000"/>
              </a:lnSpc>
              <a:spcBef>
                <a:spcPts val="1000"/>
              </a:spcBef>
              <a:spcAft>
                <a:spcPts val="0"/>
              </a:spcAft>
              <a:buClr>
                <a:schemeClr val="dk1"/>
              </a:buClr>
              <a:buSzPts val="1100"/>
              <a:buChar char="•"/>
              <a:defRPr sz="1100"/>
            </a:lvl3pPr>
            <a:lvl4pPr indent="-292100" lvl="3" marL="1828800" rtl="0" algn="l">
              <a:lnSpc>
                <a:spcPct val="90000"/>
              </a:lnSpc>
              <a:spcBef>
                <a:spcPts val="1000"/>
              </a:spcBef>
              <a:spcAft>
                <a:spcPts val="0"/>
              </a:spcAft>
              <a:buClr>
                <a:schemeClr val="dk1"/>
              </a:buClr>
              <a:buSzPts val="1000"/>
              <a:buChar char="•"/>
              <a:defRPr sz="1000"/>
            </a:lvl4pPr>
            <a:lvl5pPr indent="-292100" lvl="4" marL="2286000" rtl="0" algn="l">
              <a:lnSpc>
                <a:spcPct val="90000"/>
              </a:lnSpc>
              <a:spcBef>
                <a:spcPts val="1000"/>
              </a:spcBef>
              <a:spcAft>
                <a:spcPts val="0"/>
              </a:spcAft>
              <a:buClr>
                <a:schemeClr val="dk1"/>
              </a:buClr>
              <a:buSzPts val="1000"/>
              <a:buChar char="•"/>
              <a:defRPr sz="1000"/>
            </a:lvl5pPr>
            <a:lvl6pPr indent="-292100" lvl="5" marL="2743200" rtl="0" algn="l">
              <a:lnSpc>
                <a:spcPct val="90000"/>
              </a:lnSpc>
              <a:spcBef>
                <a:spcPts val="1000"/>
              </a:spcBef>
              <a:spcAft>
                <a:spcPts val="0"/>
              </a:spcAft>
              <a:buClr>
                <a:schemeClr val="dk1"/>
              </a:buClr>
              <a:buSzPts val="1000"/>
              <a:buChar char="•"/>
              <a:defRPr sz="1000"/>
            </a:lvl6pPr>
            <a:lvl7pPr indent="-292100" lvl="6" marL="3200400" rtl="0" algn="l">
              <a:lnSpc>
                <a:spcPct val="90000"/>
              </a:lnSpc>
              <a:spcBef>
                <a:spcPts val="1000"/>
              </a:spcBef>
              <a:spcAft>
                <a:spcPts val="0"/>
              </a:spcAft>
              <a:buClr>
                <a:schemeClr val="dk1"/>
              </a:buClr>
              <a:buSzPts val="1000"/>
              <a:buChar char="•"/>
              <a:defRPr sz="1000"/>
            </a:lvl7pPr>
            <a:lvl8pPr indent="-292100" lvl="7" marL="3657600" rtl="0" algn="l">
              <a:lnSpc>
                <a:spcPct val="90000"/>
              </a:lnSpc>
              <a:spcBef>
                <a:spcPts val="1000"/>
              </a:spcBef>
              <a:spcAft>
                <a:spcPts val="0"/>
              </a:spcAft>
              <a:buClr>
                <a:schemeClr val="dk1"/>
              </a:buClr>
              <a:buSzPts val="1000"/>
              <a:buChar char="•"/>
              <a:defRPr sz="1000"/>
            </a:lvl8pPr>
            <a:lvl9pPr indent="-292100" lvl="8" marL="4114800" rtl="0" algn="l">
              <a:lnSpc>
                <a:spcPct val="90000"/>
              </a:lnSpc>
              <a:spcBef>
                <a:spcPts val="1000"/>
              </a:spcBef>
              <a:spcAft>
                <a:spcPts val="1000"/>
              </a:spcAft>
              <a:buClr>
                <a:schemeClr val="dk1"/>
              </a:buClr>
              <a:buSzPts val="1000"/>
              <a:buChar char="•"/>
              <a:defRPr sz="1000"/>
            </a:lvl9pPr>
          </a:lstStyle>
          <a:p/>
        </p:txBody>
      </p:sp>
      <p:sp>
        <p:nvSpPr>
          <p:cNvPr id="531" name="Google Shape;531;p56"/>
          <p:cNvSpPr txBox="1"/>
          <p:nvPr>
            <p:ph idx="2" type="subTitle"/>
          </p:nvPr>
        </p:nvSpPr>
        <p:spPr>
          <a:xfrm>
            <a:off x="269949" y="1385075"/>
            <a:ext cx="4222200" cy="845400"/>
          </a:xfrm>
          <a:prstGeom prst="rect">
            <a:avLst/>
          </a:prstGeom>
        </p:spPr>
        <p:txBody>
          <a:bodyPr anchorCtr="0" anchor="t" bIns="0" lIns="0" spcFirstLastPara="1" rIns="0" wrap="square" tIns="0">
            <a:noAutofit/>
          </a:bodyPr>
          <a:lstStyle>
            <a:lvl1pPr lvl="0" rtl="0">
              <a:spcBef>
                <a:spcPts val="800"/>
              </a:spcBef>
              <a:spcAft>
                <a:spcPts val="0"/>
              </a:spcAft>
              <a:buNone/>
              <a:defRPr sz="2000">
                <a:solidFill>
                  <a:schemeClr val="dk2"/>
                </a:solidFill>
                <a:latin typeface="Ubuntu Light"/>
                <a:ea typeface="Ubuntu Light"/>
                <a:cs typeface="Ubuntu Light"/>
                <a:sym typeface="Ubuntu Light"/>
              </a:defRPr>
            </a:lvl1pPr>
            <a:lvl2pPr lvl="1" rtl="0">
              <a:spcBef>
                <a:spcPts val="1000"/>
              </a:spcBef>
              <a:spcAft>
                <a:spcPts val="0"/>
              </a:spcAft>
              <a:buNone/>
              <a:defRPr>
                <a:latin typeface="Ubuntu Light"/>
                <a:ea typeface="Ubuntu Light"/>
                <a:cs typeface="Ubuntu Light"/>
                <a:sym typeface="Ubuntu Light"/>
              </a:defRPr>
            </a:lvl2pPr>
            <a:lvl3pPr lvl="2" rtl="0">
              <a:spcBef>
                <a:spcPts val="1000"/>
              </a:spcBef>
              <a:spcAft>
                <a:spcPts val="0"/>
              </a:spcAft>
              <a:buNone/>
              <a:defRPr>
                <a:latin typeface="Ubuntu Light"/>
                <a:ea typeface="Ubuntu Light"/>
                <a:cs typeface="Ubuntu Light"/>
                <a:sym typeface="Ubuntu Light"/>
              </a:defRPr>
            </a:lvl3pPr>
            <a:lvl4pPr lvl="3" rtl="0">
              <a:spcBef>
                <a:spcPts val="1000"/>
              </a:spcBef>
              <a:spcAft>
                <a:spcPts val="0"/>
              </a:spcAft>
              <a:buNone/>
              <a:defRPr>
                <a:latin typeface="Ubuntu Light"/>
                <a:ea typeface="Ubuntu Light"/>
                <a:cs typeface="Ubuntu Light"/>
                <a:sym typeface="Ubuntu Light"/>
              </a:defRPr>
            </a:lvl4pPr>
            <a:lvl5pPr lvl="4" rtl="0">
              <a:spcBef>
                <a:spcPts val="1000"/>
              </a:spcBef>
              <a:spcAft>
                <a:spcPts val="0"/>
              </a:spcAft>
              <a:buNone/>
              <a:defRPr>
                <a:latin typeface="Ubuntu Light"/>
                <a:ea typeface="Ubuntu Light"/>
                <a:cs typeface="Ubuntu Light"/>
                <a:sym typeface="Ubuntu Light"/>
              </a:defRPr>
            </a:lvl5pPr>
            <a:lvl6pPr lvl="5" rtl="0">
              <a:spcBef>
                <a:spcPts val="1000"/>
              </a:spcBef>
              <a:spcAft>
                <a:spcPts val="0"/>
              </a:spcAft>
              <a:buNone/>
              <a:defRPr>
                <a:latin typeface="Ubuntu Light"/>
                <a:ea typeface="Ubuntu Light"/>
                <a:cs typeface="Ubuntu Light"/>
                <a:sym typeface="Ubuntu Light"/>
              </a:defRPr>
            </a:lvl6pPr>
            <a:lvl7pPr lvl="6" rtl="0">
              <a:spcBef>
                <a:spcPts val="1000"/>
              </a:spcBef>
              <a:spcAft>
                <a:spcPts val="0"/>
              </a:spcAft>
              <a:buNone/>
              <a:defRPr>
                <a:latin typeface="Ubuntu Light"/>
                <a:ea typeface="Ubuntu Light"/>
                <a:cs typeface="Ubuntu Light"/>
                <a:sym typeface="Ubuntu Light"/>
              </a:defRPr>
            </a:lvl7pPr>
            <a:lvl8pPr lvl="7" rtl="0">
              <a:spcBef>
                <a:spcPts val="1000"/>
              </a:spcBef>
              <a:spcAft>
                <a:spcPts val="0"/>
              </a:spcAft>
              <a:buNone/>
              <a:defRPr>
                <a:latin typeface="Ubuntu Light"/>
                <a:ea typeface="Ubuntu Light"/>
                <a:cs typeface="Ubuntu Light"/>
                <a:sym typeface="Ubuntu Light"/>
              </a:defRPr>
            </a:lvl8pPr>
            <a:lvl9pPr lvl="8" rtl="0">
              <a:spcBef>
                <a:spcPts val="1000"/>
              </a:spcBef>
              <a:spcAft>
                <a:spcPts val="1000"/>
              </a:spcAft>
              <a:buNone/>
              <a:defRPr>
                <a:latin typeface="Ubuntu Light"/>
                <a:ea typeface="Ubuntu Light"/>
                <a:cs typeface="Ubuntu Light"/>
                <a:sym typeface="Ubuntu Light"/>
              </a:defRPr>
            </a:lvl9pPr>
          </a:lstStyle>
          <a:p/>
        </p:txBody>
      </p:sp>
      <p:sp>
        <p:nvSpPr>
          <p:cNvPr id="532" name="Google Shape;532;p56"/>
          <p:cNvSpPr txBox="1"/>
          <p:nvPr>
            <p:ph idx="3" type="body"/>
          </p:nvPr>
        </p:nvSpPr>
        <p:spPr>
          <a:xfrm>
            <a:off x="4651476" y="2097625"/>
            <a:ext cx="3955200" cy="2484600"/>
          </a:xfrm>
          <a:prstGeom prst="rect">
            <a:avLst/>
          </a:prstGeom>
          <a:noFill/>
          <a:ln>
            <a:noFill/>
          </a:ln>
        </p:spPr>
        <p:txBody>
          <a:bodyPr anchorCtr="0" anchor="t" bIns="0" lIns="0" spcFirstLastPara="1" rIns="0" wrap="square" tIns="0">
            <a:noAutofit/>
          </a:bodyPr>
          <a:lstStyle>
            <a:lvl1pPr indent="-317500" lvl="0" marL="457200" rtl="0" algn="l">
              <a:lnSpc>
                <a:spcPct val="90000"/>
              </a:lnSpc>
              <a:spcBef>
                <a:spcPts val="800"/>
              </a:spcBef>
              <a:spcAft>
                <a:spcPts val="0"/>
              </a:spcAft>
              <a:buClr>
                <a:schemeClr val="dk1"/>
              </a:buClr>
              <a:buSzPts val="1400"/>
              <a:buChar char="•"/>
              <a:defRPr sz="1400"/>
            </a:lvl1pPr>
            <a:lvl2pPr indent="-304800" lvl="1" marL="914400" rtl="0" algn="l">
              <a:lnSpc>
                <a:spcPct val="90000"/>
              </a:lnSpc>
              <a:spcBef>
                <a:spcPts val="1000"/>
              </a:spcBef>
              <a:spcAft>
                <a:spcPts val="0"/>
              </a:spcAft>
              <a:buClr>
                <a:schemeClr val="dk1"/>
              </a:buClr>
              <a:buSzPts val="1200"/>
              <a:buChar char="•"/>
              <a:defRPr sz="1200"/>
            </a:lvl2pPr>
            <a:lvl3pPr indent="-298450" lvl="2" marL="1371600" rtl="0" algn="l">
              <a:lnSpc>
                <a:spcPct val="90000"/>
              </a:lnSpc>
              <a:spcBef>
                <a:spcPts val="1000"/>
              </a:spcBef>
              <a:spcAft>
                <a:spcPts val="0"/>
              </a:spcAft>
              <a:buClr>
                <a:schemeClr val="dk1"/>
              </a:buClr>
              <a:buSzPts val="1100"/>
              <a:buChar char="•"/>
              <a:defRPr sz="1100"/>
            </a:lvl3pPr>
            <a:lvl4pPr indent="-292100" lvl="3" marL="1828800" rtl="0" algn="l">
              <a:lnSpc>
                <a:spcPct val="90000"/>
              </a:lnSpc>
              <a:spcBef>
                <a:spcPts val="1000"/>
              </a:spcBef>
              <a:spcAft>
                <a:spcPts val="0"/>
              </a:spcAft>
              <a:buClr>
                <a:schemeClr val="dk1"/>
              </a:buClr>
              <a:buSzPts val="1000"/>
              <a:buChar char="•"/>
              <a:defRPr sz="1000"/>
            </a:lvl4pPr>
            <a:lvl5pPr indent="-292100" lvl="4" marL="2286000" rtl="0" algn="l">
              <a:lnSpc>
                <a:spcPct val="90000"/>
              </a:lnSpc>
              <a:spcBef>
                <a:spcPts val="1000"/>
              </a:spcBef>
              <a:spcAft>
                <a:spcPts val="0"/>
              </a:spcAft>
              <a:buClr>
                <a:schemeClr val="dk1"/>
              </a:buClr>
              <a:buSzPts val="1000"/>
              <a:buChar char="•"/>
              <a:defRPr sz="1000"/>
            </a:lvl5pPr>
            <a:lvl6pPr indent="-292100" lvl="5" marL="2743200" rtl="0" algn="l">
              <a:lnSpc>
                <a:spcPct val="90000"/>
              </a:lnSpc>
              <a:spcBef>
                <a:spcPts val="1000"/>
              </a:spcBef>
              <a:spcAft>
                <a:spcPts val="0"/>
              </a:spcAft>
              <a:buClr>
                <a:schemeClr val="dk1"/>
              </a:buClr>
              <a:buSzPts val="1000"/>
              <a:buChar char="•"/>
              <a:defRPr sz="1000"/>
            </a:lvl6pPr>
            <a:lvl7pPr indent="-292100" lvl="6" marL="3200400" rtl="0" algn="l">
              <a:lnSpc>
                <a:spcPct val="90000"/>
              </a:lnSpc>
              <a:spcBef>
                <a:spcPts val="1000"/>
              </a:spcBef>
              <a:spcAft>
                <a:spcPts val="0"/>
              </a:spcAft>
              <a:buClr>
                <a:schemeClr val="dk1"/>
              </a:buClr>
              <a:buSzPts val="1000"/>
              <a:buChar char="•"/>
              <a:defRPr sz="1000"/>
            </a:lvl7pPr>
            <a:lvl8pPr indent="-292100" lvl="7" marL="3657600" rtl="0" algn="l">
              <a:lnSpc>
                <a:spcPct val="90000"/>
              </a:lnSpc>
              <a:spcBef>
                <a:spcPts val="1000"/>
              </a:spcBef>
              <a:spcAft>
                <a:spcPts val="0"/>
              </a:spcAft>
              <a:buClr>
                <a:schemeClr val="dk1"/>
              </a:buClr>
              <a:buSzPts val="1000"/>
              <a:buChar char="•"/>
              <a:defRPr sz="1000"/>
            </a:lvl8pPr>
            <a:lvl9pPr indent="-292100" lvl="8" marL="4114800" rtl="0" algn="l">
              <a:lnSpc>
                <a:spcPct val="90000"/>
              </a:lnSpc>
              <a:spcBef>
                <a:spcPts val="1000"/>
              </a:spcBef>
              <a:spcAft>
                <a:spcPts val="1000"/>
              </a:spcAft>
              <a:buClr>
                <a:schemeClr val="dk1"/>
              </a:buClr>
              <a:buSzPts val="1000"/>
              <a:buChar char="•"/>
              <a:defRPr sz="1000"/>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Suru Bottom 2">
  <p:cSld name="TITLE_ONLY_1_1_2_1">
    <p:spTree>
      <p:nvGrpSpPr>
        <p:cNvPr id="533" name="Shape 533"/>
        <p:cNvGrpSpPr/>
        <p:nvPr/>
      </p:nvGrpSpPr>
      <p:grpSpPr>
        <a:xfrm>
          <a:off x="0" y="0"/>
          <a:ext cx="0" cy="0"/>
          <a:chOff x="0" y="0"/>
          <a:chExt cx="0" cy="0"/>
        </a:xfrm>
      </p:grpSpPr>
      <p:sp>
        <p:nvSpPr>
          <p:cNvPr id="534" name="Google Shape;534;p57"/>
          <p:cNvSpPr/>
          <p:nvPr/>
        </p:nvSpPr>
        <p:spPr>
          <a:xfrm>
            <a:off x="-8125" y="4720796"/>
            <a:ext cx="8859319" cy="431346"/>
          </a:xfrm>
          <a:custGeom>
            <a:rect b="b" l="l" r="r" t="t"/>
            <a:pathLst>
              <a:path extrusionOk="0" h="26382" w="219521">
                <a:moveTo>
                  <a:pt x="0" y="26056"/>
                </a:moveTo>
                <a:lnTo>
                  <a:pt x="0" y="0"/>
                </a:lnTo>
                <a:lnTo>
                  <a:pt x="219521" y="26382"/>
                </a:lnTo>
                <a:close/>
              </a:path>
            </a:pathLst>
          </a:custGeom>
          <a:gradFill>
            <a:gsLst>
              <a:gs pos="0">
                <a:schemeClr val="accent1"/>
              </a:gs>
              <a:gs pos="37000">
                <a:schemeClr val="dk2"/>
              </a:gs>
              <a:gs pos="75000">
                <a:schemeClr val="accent2"/>
              </a:gs>
              <a:gs pos="100000">
                <a:schemeClr val="accent2"/>
              </a:gs>
            </a:gsLst>
            <a:lin ang="2700006" scaled="0"/>
          </a:gradFill>
          <a:ln>
            <a:noFill/>
          </a:ln>
        </p:spPr>
      </p:sp>
      <p:sp>
        <p:nvSpPr>
          <p:cNvPr id="535" name="Google Shape;535;p57"/>
          <p:cNvSpPr/>
          <p:nvPr/>
        </p:nvSpPr>
        <p:spPr>
          <a:xfrm>
            <a:off x="273950" y="4610225"/>
            <a:ext cx="8874983" cy="541992"/>
          </a:xfrm>
          <a:custGeom>
            <a:rect b="b" l="l" r="r" t="t"/>
            <a:pathLst>
              <a:path extrusionOk="0" h="1570990" w="14031594">
                <a:moveTo>
                  <a:pt x="14030976" y="0"/>
                </a:moveTo>
                <a:lnTo>
                  <a:pt x="0" y="1570631"/>
                </a:lnTo>
                <a:lnTo>
                  <a:pt x="14030976" y="1570631"/>
                </a:lnTo>
                <a:lnTo>
                  <a:pt x="14030976" y="0"/>
                </a:lnTo>
                <a:close/>
              </a:path>
            </a:pathLst>
          </a:custGeom>
          <a:solidFill>
            <a:srgbClr val="888888">
              <a:alpha val="1385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536" name="Google Shape;536;p57"/>
          <p:cNvSpPr/>
          <p:nvPr/>
        </p:nvSpPr>
        <p:spPr>
          <a:xfrm>
            <a:off x="0" y="4919721"/>
            <a:ext cx="4301966" cy="232273"/>
          </a:xfrm>
          <a:custGeom>
            <a:rect b="b" l="l" r="r" t="t"/>
            <a:pathLst>
              <a:path extrusionOk="0" h="948054" w="19119850">
                <a:moveTo>
                  <a:pt x="0" y="0"/>
                </a:moveTo>
                <a:lnTo>
                  <a:pt x="0" y="947520"/>
                </a:lnTo>
                <a:lnTo>
                  <a:pt x="19119836" y="947520"/>
                </a:lnTo>
                <a:lnTo>
                  <a:pt x="0" y="0"/>
                </a:lnTo>
                <a:close/>
              </a:path>
            </a:pathLst>
          </a:custGeom>
          <a:solidFill>
            <a:srgbClr val="772953">
              <a:alpha val="2980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537" name="Google Shape;537;p57"/>
          <p:cNvSpPr txBox="1"/>
          <p:nvPr>
            <p:ph type="title"/>
          </p:nvPr>
        </p:nvSpPr>
        <p:spPr>
          <a:xfrm>
            <a:off x="257944" y="229247"/>
            <a:ext cx="7886700" cy="9942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38" name="Google Shape;538;p57"/>
          <p:cNvSpPr txBox="1"/>
          <p:nvPr>
            <p:ph idx="1" type="body"/>
          </p:nvPr>
        </p:nvSpPr>
        <p:spPr>
          <a:xfrm>
            <a:off x="257950" y="1972625"/>
            <a:ext cx="4234500" cy="2439000"/>
          </a:xfrm>
          <a:prstGeom prst="rect">
            <a:avLst/>
          </a:prstGeom>
          <a:noFill/>
          <a:ln>
            <a:noFill/>
          </a:ln>
        </p:spPr>
        <p:txBody>
          <a:bodyPr anchorCtr="0" anchor="t" bIns="0" lIns="0" spcFirstLastPara="1" rIns="0" wrap="square" tIns="0">
            <a:noAutofit/>
          </a:bodyPr>
          <a:lstStyle>
            <a:lvl1pPr indent="-317500" lvl="0" marL="457200" rtl="0" algn="l">
              <a:lnSpc>
                <a:spcPct val="90000"/>
              </a:lnSpc>
              <a:spcBef>
                <a:spcPts val="800"/>
              </a:spcBef>
              <a:spcAft>
                <a:spcPts val="0"/>
              </a:spcAft>
              <a:buClr>
                <a:schemeClr val="accent5"/>
              </a:buClr>
              <a:buSzPts val="1400"/>
              <a:buChar char="•"/>
              <a:defRPr sz="1400">
                <a:solidFill>
                  <a:schemeClr val="accent5"/>
                </a:solidFill>
              </a:defRPr>
            </a:lvl1pPr>
            <a:lvl2pPr indent="-304800" lvl="1" marL="914400" rtl="0" algn="l">
              <a:lnSpc>
                <a:spcPct val="90000"/>
              </a:lnSpc>
              <a:spcBef>
                <a:spcPts val="1000"/>
              </a:spcBef>
              <a:spcAft>
                <a:spcPts val="0"/>
              </a:spcAft>
              <a:buClr>
                <a:schemeClr val="accent5"/>
              </a:buClr>
              <a:buSzPts val="1200"/>
              <a:buChar char="•"/>
              <a:defRPr sz="1200">
                <a:solidFill>
                  <a:schemeClr val="accent5"/>
                </a:solidFill>
              </a:defRPr>
            </a:lvl2pPr>
            <a:lvl3pPr indent="-298450" lvl="2" marL="1371600" rtl="0" algn="l">
              <a:lnSpc>
                <a:spcPct val="90000"/>
              </a:lnSpc>
              <a:spcBef>
                <a:spcPts val="1000"/>
              </a:spcBef>
              <a:spcAft>
                <a:spcPts val="0"/>
              </a:spcAft>
              <a:buClr>
                <a:schemeClr val="accent5"/>
              </a:buClr>
              <a:buSzPts val="1100"/>
              <a:buChar char="•"/>
              <a:defRPr sz="1100">
                <a:solidFill>
                  <a:schemeClr val="accent5"/>
                </a:solidFill>
              </a:defRPr>
            </a:lvl3pPr>
            <a:lvl4pPr indent="-292100" lvl="3" marL="1828800" rtl="0" algn="l">
              <a:lnSpc>
                <a:spcPct val="90000"/>
              </a:lnSpc>
              <a:spcBef>
                <a:spcPts val="1000"/>
              </a:spcBef>
              <a:spcAft>
                <a:spcPts val="0"/>
              </a:spcAft>
              <a:buClr>
                <a:schemeClr val="accent5"/>
              </a:buClr>
              <a:buSzPts val="1000"/>
              <a:buChar char="•"/>
              <a:defRPr sz="1000">
                <a:solidFill>
                  <a:schemeClr val="accent5"/>
                </a:solidFill>
              </a:defRPr>
            </a:lvl4pPr>
            <a:lvl5pPr indent="-292100" lvl="4" marL="2286000" rtl="0" algn="l">
              <a:lnSpc>
                <a:spcPct val="90000"/>
              </a:lnSpc>
              <a:spcBef>
                <a:spcPts val="1000"/>
              </a:spcBef>
              <a:spcAft>
                <a:spcPts val="0"/>
              </a:spcAft>
              <a:buClr>
                <a:schemeClr val="accent5"/>
              </a:buClr>
              <a:buSzPts val="1000"/>
              <a:buChar char="•"/>
              <a:defRPr sz="1000">
                <a:solidFill>
                  <a:schemeClr val="accent5"/>
                </a:solidFill>
              </a:defRPr>
            </a:lvl5pPr>
            <a:lvl6pPr indent="-292100" lvl="5" marL="2743200" rtl="0" algn="l">
              <a:lnSpc>
                <a:spcPct val="90000"/>
              </a:lnSpc>
              <a:spcBef>
                <a:spcPts val="1000"/>
              </a:spcBef>
              <a:spcAft>
                <a:spcPts val="0"/>
              </a:spcAft>
              <a:buClr>
                <a:schemeClr val="accent5"/>
              </a:buClr>
              <a:buSzPts val="1000"/>
              <a:buChar char="•"/>
              <a:defRPr sz="1000">
                <a:solidFill>
                  <a:schemeClr val="accent5"/>
                </a:solidFill>
              </a:defRPr>
            </a:lvl6pPr>
            <a:lvl7pPr indent="-292100" lvl="6" marL="3200400" rtl="0" algn="l">
              <a:lnSpc>
                <a:spcPct val="90000"/>
              </a:lnSpc>
              <a:spcBef>
                <a:spcPts val="1000"/>
              </a:spcBef>
              <a:spcAft>
                <a:spcPts val="0"/>
              </a:spcAft>
              <a:buClr>
                <a:schemeClr val="accent5"/>
              </a:buClr>
              <a:buSzPts val="1000"/>
              <a:buChar char="•"/>
              <a:defRPr sz="1000">
                <a:solidFill>
                  <a:schemeClr val="accent5"/>
                </a:solidFill>
              </a:defRPr>
            </a:lvl7pPr>
            <a:lvl8pPr indent="-292100" lvl="7" marL="3657600" rtl="0" algn="l">
              <a:lnSpc>
                <a:spcPct val="90000"/>
              </a:lnSpc>
              <a:spcBef>
                <a:spcPts val="1000"/>
              </a:spcBef>
              <a:spcAft>
                <a:spcPts val="0"/>
              </a:spcAft>
              <a:buClr>
                <a:schemeClr val="accent5"/>
              </a:buClr>
              <a:buSzPts val="1000"/>
              <a:buChar char="•"/>
              <a:defRPr sz="1000">
                <a:solidFill>
                  <a:schemeClr val="accent5"/>
                </a:solidFill>
              </a:defRPr>
            </a:lvl8pPr>
            <a:lvl9pPr indent="-292100" lvl="8" marL="4114800" rtl="0" algn="l">
              <a:lnSpc>
                <a:spcPct val="90000"/>
              </a:lnSpc>
              <a:spcBef>
                <a:spcPts val="1000"/>
              </a:spcBef>
              <a:spcAft>
                <a:spcPts val="1000"/>
              </a:spcAft>
              <a:buClr>
                <a:schemeClr val="accent5"/>
              </a:buClr>
              <a:buSzPts val="1000"/>
              <a:buChar char="•"/>
              <a:defRPr sz="1000">
                <a:solidFill>
                  <a:schemeClr val="accent5"/>
                </a:solidFill>
              </a:defRPr>
            </a:lvl9pPr>
          </a:lstStyle>
          <a:p/>
        </p:txBody>
      </p:sp>
      <p:sp>
        <p:nvSpPr>
          <p:cNvPr id="539" name="Google Shape;539;p57"/>
          <p:cNvSpPr txBox="1"/>
          <p:nvPr>
            <p:ph idx="2" type="subTitle"/>
          </p:nvPr>
        </p:nvSpPr>
        <p:spPr>
          <a:xfrm>
            <a:off x="257951" y="1059925"/>
            <a:ext cx="4959900" cy="845400"/>
          </a:xfrm>
          <a:prstGeom prst="rect">
            <a:avLst/>
          </a:prstGeom>
        </p:spPr>
        <p:txBody>
          <a:bodyPr anchorCtr="0" anchor="b" bIns="0" lIns="0" spcFirstLastPara="1" rIns="0" wrap="square" tIns="0">
            <a:noAutofit/>
          </a:bodyPr>
          <a:lstStyle>
            <a:lvl1pPr lvl="0" rtl="0">
              <a:spcBef>
                <a:spcPts val="800"/>
              </a:spcBef>
              <a:spcAft>
                <a:spcPts val="0"/>
              </a:spcAft>
              <a:buNone/>
              <a:defRPr sz="2000">
                <a:solidFill>
                  <a:schemeClr val="accent5"/>
                </a:solidFill>
                <a:latin typeface="Ubuntu Light"/>
                <a:ea typeface="Ubuntu Light"/>
                <a:cs typeface="Ubuntu Light"/>
                <a:sym typeface="Ubuntu Light"/>
              </a:defRPr>
            </a:lvl1pPr>
            <a:lvl2pPr lvl="1" rtl="0">
              <a:spcBef>
                <a:spcPts val="1000"/>
              </a:spcBef>
              <a:spcAft>
                <a:spcPts val="0"/>
              </a:spcAft>
              <a:buNone/>
              <a:defRPr>
                <a:solidFill>
                  <a:schemeClr val="accent5"/>
                </a:solidFill>
              </a:defRPr>
            </a:lvl2pPr>
            <a:lvl3pPr lvl="2" rtl="0">
              <a:spcBef>
                <a:spcPts val="1000"/>
              </a:spcBef>
              <a:spcAft>
                <a:spcPts val="0"/>
              </a:spcAft>
              <a:buNone/>
              <a:defRPr>
                <a:solidFill>
                  <a:schemeClr val="accent5"/>
                </a:solidFill>
              </a:defRPr>
            </a:lvl3pPr>
            <a:lvl4pPr lvl="3" rtl="0">
              <a:spcBef>
                <a:spcPts val="1000"/>
              </a:spcBef>
              <a:spcAft>
                <a:spcPts val="0"/>
              </a:spcAft>
              <a:buNone/>
              <a:defRPr>
                <a:solidFill>
                  <a:schemeClr val="accent5"/>
                </a:solidFill>
              </a:defRPr>
            </a:lvl4pPr>
            <a:lvl5pPr lvl="4" rtl="0">
              <a:spcBef>
                <a:spcPts val="1000"/>
              </a:spcBef>
              <a:spcAft>
                <a:spcPts val="0"/>
              </a:spcAft>
              <a:buNone/>
              <a:defRPr>
                <a:solidFill>
                  <a:schemeClr val="accent5"/>
                </a:solidFill>
              </a:defRPr>
            </a:lvl5pPr>
            <a:lvl6pPr lvl="5" rtl="0">
              <a:spcBef>
                <a:spcPts val="1000"/>
              </a:spcBef>
              <a:spcAft>
                <a:spcPts val="0"/>
              </a:spcAft>
              <a:buNone/>
              <a:defRPr>
                <a:solidFill>
                  <a:schemeClr val="accent5"/>
                </a:solidFill>
              </a:defRPr>
            </a:lvl6pPr>
            <a:lvl7pPr lvl="6" rtl="0">
              <a:spcBef>
                <a:spcPts val="1000"/>
              </a:spcBef>
              <a:spcAft>
                <a:spcPts val="0"/>
              </a:spcAft>
              <a:buNone/>
              <a:defRPr>
                <a:solidFill>
                  <a:schemeClr val="accent5"/>
                </a:solidFill>
              </a:defRPr>
            </a:lvl7pPr>
            <a:lvl8pPr lvl="7" rtl="0">
              <a:spcBef>
                <a:spcPts val="1000"/>
              </a:spcBef>
              <a:spcAft>
                <a:spcPts val="0"/>
              </a:spcAft>
              <a:buNone/>
              <a:defRPr>
                <a:solidFill>
                  <a:schemeClr val="accent5"/>
                </a:solidFill>
              </a:defRPr>
            </a:lvl8pPr>
            <a:lvl9pPr lvl="8" rtl="0">
              <a:spcBef>
                <a:spcPts val="1000"/>
              </a:spcBef>
              <a:spcAft>
                <a:spcPts val="1000"/>
              </a:spcAft>
              <a:buNone/>
              <a:defRPr>
                <a:solidFill>
                  <a:schemeClr val="accent5"/>
                </a:solidFill>
              </a:defRPr>
            </a:lvl9pPr>
          </a:lstStyle>
          <a:p/>
        </p:txBody>
      </p:sp>
      <p:sp>
        <p:nvSpPr>
          <p:cNvPr id="540" name="Google Shape;540;p57"/>
          <p:cNvSpPr/>
          <p:nvPr/>
        </p:nvSpPr>
        <p:spPr>
          <a:xfrm>
            <a:off x="8760000" y="104000"/>
            <a:ext cx="264000" cy="495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57"/>
          <p:cNvSpPr txBox="1"/>
          <p:nvPr>
            <p:ph idx="3" type="body"/>
          </p:nvPr>
        </p:nvSpPr>
        <p:spPr>
          <a:xfrm>
            <a:off x="4651476" y="1972625"/>
            <a:ext cx="3955200" cy="2484600"/>
          </a:xfrm>
          <a:prstGeom prst="rect">
            <a:avLst/>
          </a:prstGeom>
          <a:noFill/>
          <a:ln>
            <a:noFill/>
          </a:ln>
        </p:spPr>
        <p:txBody>
          <a:bodyPr anchorCtr="0" anchor="t" bIns="0" lIns="0" spcFirstLastPara="1" rIns="0" wrap="square" tIns="0">
            <a:noAutofit/>
          </a:bodyPr>
          <a:lstStyle>
            <a:lvl1pPr indent="-317500" lvl="0" marL="457200" rtl="0" algn="l">
              <a:lnSpc>
                <a:spcPct val="90000"/>
              </a:lnSpc>
              <a:spcBef>
                <a:spcPts val="800"/>
              </a:spcBef>
              <a:spcAft>
                <a:spcPts val="0"/>
              </a:spcAft>
              <a:buClr>
                <a:schemeClr val="dk1"/>
              </a:buClr>
              <a:buSzPts val="1400"/>
              <a:buChar char="•"/>
              <a:defRPr sz="1400"/>
            </a:lvl1pPr>
            <a:lvl2pPr indent="-304800" lvl="1" marL="914400" rtl="0" algn="l">
              <a:lnSpc>
                <a:spcPct val="90000"/>
              </a:lnSpc>
              <a:spcBef>
                <a:spcPts val="1000"/>
              </a:spcBef>
              <a:spcAft>
                <a:spcPts val="0"/>
              </a:spcAft>
              <a:buClr>
                <a:schemeClr val="dk1"/>
              </a:buClr>
              <a:buSzPts val="1200"/>
              <a:buChar char="•"/>
              <a:defRPr sz="1200"/>
            </a:lvl2pPr>
            <a:lvl3pPr indent="-298450" lvl="2" marL="1371600" rtl="0" algn="l">
              <a:lnSpc>
                <a:spcPct val="90000"/>
              </a:lnSpc>
              <a:spcBef>
                <a:spcPts val="1000"/>
              </a:spcBef>
              <a:spcAft>
                <a:spcPts val="0"/>
              </a:spcAft>
              <a:buClr>
                <a:schemeClr val="dk1"/>
              </a:buClr>
              <a:buSzPts val="1100"/>
              <a:buChar char="•"/>
              <a:defRPr sz="1100"/>
            </a:lvl3pPr>
            <a:lvl4pPr indent="-292100" lvl="3" marL="1828800" rtl="0" algn="l">
              <a:lnSpc>
                <a:spcPct val="90000"/>
              </a:lnSpc>
              <a:spcBef>
                <a:spcPts val="1000"/>
              </a:spcBef>
              <a:spcAft>
                <a:spcPts val="0"/>
              </a:spcAft>
              <a:buClr>
                <a:schemeClr val="dk1"/>
              </a:buClr>
              <a:buSzPts val="1000"/>
              <a:buChar char="•"/>
              <a:defRPr sz="1000"/>
            </a:lvl4pPr>
            <a:lvl5pPr indent="-292100" lvl="4" marL="2286000" rtl="0" algn="l">
              <a:lnSpc>
                <a:spcPct val="90000"/>
              </a:lnSpc>
              <a:spcBef>
                <a:spcPts val="1000"/>
              </a:spcBef>
              <a:spcAft>
                <a:spcPts val="0"/>
              </a:spcAft>
              <a:buClr>
                <a:schemeClr val="dk1"/>
              </a:buClr>
              <a:buSzPts val="1000"/>
              <a:buChar char="•"/>
              <a:defRPr sz="1000"/>
            </a:lvl5pPr>
            <a:lvl6pPr indent="-292100" lvl="5" marL="2743200" rtl="0" algn="l">
              <a:lnSpc>
                <a:spcPct val="90000"/>
              </a:lnSpc>
              <a:spcBef>
                <a:spcPts val="1000"/>
              </a:spcBef>
              <a:spcAft>
                <a:spcPts val="0"/>
              </a:spcAft>
              <a:buClr>
                <a:schemeClr val="dk1"/>
              </a:buClr>
              <a:buSzPts val="1000"/>
              <a:buChar char="•"/>
              <a:defRPr sz="1000"/>
            </a:lvl6pPr>
            <a:lvl7pPr indent="-292100" lvl="6" marL="3200400" rtl="0" algn="l">
              <a:lnSpc>
                <a:spcPct val="90000"/>
              </a:lnSpc>
              <a:spcBef>
                <a:spcPts val="1000"/>
              </a:spcBef>
              <a:spcAft>
                <a:spcPts val="0"/>
              </a:spcAft>
              <a:buClr>
                <a:schemeClr val="dk1"/>
              </a:buClr>
              <a:buSzPts val="1000"/>
              <a:buChar char="•"/>
              <a:defRPr sz="1000"/>
            </a:lvl7pPr>
            <a:lvl8pPr indent="-292100" lvl="7" marL="3657600" rtl="0" algn="l">
              <a:lnSpc>
                <a:spcPct val="90000"/>
              </a:lnSpc>
              <a:spcBef>
                <a:spcPts val="1000"/>
              </a:spcBef>
              <a:spcAft>
                <a:spcPts val="0"/>
              </a:spcAft>
              <a:buClr>
                <a:schemeClr val="dk1"/>
              </a:buClr>
              <a:buSzPts val="1000"/>
              <a:buChar char="•"/>
              <a:defRPr sz="1000"/>
            </a:lvl8pPr>
            <a:lvl9pPr indent="-292100" lvl="8" marL="4114800" rtl="0" algn="l">
              <a:lnSpc>
                <a:spcPct val="90000"/>
              </a:lnSpc>
              <a:spcBef>
                <a:spcPts val="1000"/>
              </a:spcBef>
              <a:spcAft>
                <a:spcPts val="1000"/>
              </a:spcAft>
              <a:buClr>
                <a:schemeClr val="dk1"/>
              </a:buClr>
              <a:buSzPts val="1000"/>
              <a:buChar char="•"/>
              <a:defRPr sz="1000"/>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Double Title 2">
  <p:cSld name="TWO_OBJECTS_2">
    <p:spTree>
      <p:nvGrpSpPr>
        <p:cNvPr id="542" name="Shape 542"/>
        <p:cNvGrpSpPr/>
        <p:nvPr/>
      </p:nvGrpSpPr>
      <p:grpSpPr>
        <a:xfrm>
          <a:off x="0" y="0"/>
          <a:ext cx="0" cy="0"/>
          <a:chOff x="0" y="0"/>
          <a:chExt cx="0" cy="0"/>
        </a:xfrm>
      </p:grpSpPr>
      <p:sp>
        <p:nvSpPr>
          <p:cNvPr id="543" name="Google Shape;543;p58"/>
          <p:cNvSpPr/>
          <p:nvPr/>
        </p:nvSpPr>
        <p:spPr>
          <a:xfrm>
            <a:off x="-16347" y="-8172"/>
            <a:ext cx="9176700" cy="939725"/>
          </a:xfrm>
          <a:custGeom>
            <a:rect b="b" l="l" r="r" t="t"/>
            <a:pathLst>
              <a:path extrusionOk="0" h="37589" w="367068">
                <a:moveTo>
                  <a:pt x="327" y="0"/>
                </a:moveTo>
                <a:lnTo>
                  <a:pt x="367068" y="0"/>
                </a:lnTo>
                <a:lnTo>
                  <a:pt x="367068" y="25169"/>
                </a:lnTo>
                <a:lnTo>
                  <a:pt x="0" y="37589"/>
                </a:lnTo>
                <a:close/>
              </a:path>
            </a:pathLst>
          </a:custGeom>
          <a:solidFill>
            <a:srgbClr val="F5F5F5"/>
          </a:solidFill>
          <a:ln>
            <a:noFill/>
          </a:ln>
        </p:spPr>
      </p:sp>
      <p:sp>
        <p:nvSpPr>
          <p:cNvPr id="544" name="Google Shape;544;p58"/>
          <p:cNvSpPr/>
          <p:nvPr/>
        </p:nvSpPr>
        <p:spPr>
          <a:xfrm>
            <a:off x="6349325" y="0"/>
            <a:ext cx="2802033" cy="845393"/>
          </a:xfrm>
          <a:custGeom>
            <a:rect b="b" l="l" r="r" t="t"/>
            <a:pathLst>
              <a:path extrusionOk="0" h="48768" w="61695">
                <a:moveTo>
                  <a:pt x="61695" y="48768"/>
                </a:moveTo>
                <a:lnTo>
                  <a:pt x="0" y="0"/>
                </a:lnTo>
                <a:lnTo>
                  <a:pt x="61695" y="0"/>
                </a:lnTo>
                <a:close/>
              </a:path>
            </a:pathLst>
          </a:custGeom>
          <a:solidFill>
            <a:srgbClr val="772953">
              <a:alpha val="10000"/>
            </a:srgbClr>
          </a:solidFill>
          <a:ln>
            <a:noFill/>
          </a:ln>
        </p:spPr>
      </p:sp>
      <p:sp>
        <p:nvSpPr>
          <p:cNvPr id="545" name="Google Shape;545;p58"/>
          <p:cNvSpPr txBox="1"/>
          <p:nvPr>
            <p:ph type="title"/>
          </p:nvPr>
        </p:nvSpPr>
        <p:spPr>
          <a:xfrm>
            <a:off x="256725" y="-76100"/>
            <a:ext cx="7881900" cy="994200"/>
          </a:xfrm>
          <a:prstGeom prst="rect">
            <a:avLst/>
          </a:prstGeom>
          <a:noFill/>
          <a:ln>
            <a:noFill/>
          </a:ln>
        </p:spPr>
        <p:txBody>
          <a:bodyPr anchorCtr="0" anchor="ctr" bIns="0" lIns="0" spcFirstLastPara="1" rIns="0" wrap="square" tIns="0">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46" name="Google Shape;546;p58"/>
          <p:cNvSpPr txBox="1"/>
          <p:nvPr>
            <p:ph idx="1" type="body"/>
          </p:nvPr>
        </p:nvSpPr>
        <p:spPr>
          <a:xfrm>
            <a:off x="269951" y="2097625"/>
            <a:ext cx="3955200" cy="2484600"/>
          </a:xfrm>
          <a:prstGeom prst="rect">
            <a:avLst/>
          </a:prstGeom>
          <a:noFill/>
          <a:ln>
            <a:noFill/>
          </a:ln>
        </p:spPr>
        <p:txBody>
          <a:bodyPr anchorCtr="0" anchor="t" bIns="0" lIns="0" spcFirstLastPara="1" rIns="0" wrap="square" tIns="0">
            <a:noAutofit/>
          </a:bodyPr>
          <a:lstStyle>
            <a:lvl1pPr indent="-317500" lvl="0" marL="457200" rtl="0" algn="l">
              <a:lnSpc>
                <a:spcPct val="90000"/>
              </a:lnSpc>
              <a:spcBef>
                <a:spcPts val="800"/>
              </a:spcBef>
              <a:spcAft>
                <a:spcPts val="0"/>
              </a:spcAft>
              <a:buClr>
                <a:schemeClr val="dk1"/>
              </a:buClr>
              <a:buSzPts val="1400"/>
              <a:buChar char="•"/>
              <a:defRPr sz="1400"/>
            </a:lvl1pPr>
            <a:lvl2pPr indent="-304800" lvl="1" marL="914400" rtl="0" algn="l">
              <a:lnSpc>
                <a:spcPct val="90000"/>
              </a:lnSpc>
              <a:spcBef>
                <a:spcPts val="1000"/>
              </a:spcBef>
              <a:spcAft>
                <a:spcPts val="0"/>
              </a:spcAft>
              <a:buClr>
                <a:schemeClr val="dk1"/>
              </a:buClr>
              <a:buSzPts val="1200"/>
              <a:buChar char="•"/>
              <a:defRPr sz="1200"/>
            </a:lvl2pPr>
            <a:lvl3pPr indent="-298450" lvl="2" marL="1371600" rtl="0" algn="l">
              <a:lnSpc>
                <a:spcPct val="90000"/>
              </a:lnSpc>
              <a:spcBef>
                <a:spcPts val="1000"/>
              </a:spcBef>
              <a:spcAft>
                <a:spcPts val="0"/>
              </a:spcAft>
              <a:buClr>
                <a:schemeClr val="dk1"/>
              </a:buClr>
              <a:buSzPts val="1100"/>
              <a:buChar char="•"/>
              <a:defRPr sz="1100"/>
            </a:lvl3pPr>
            <a:lvl4pPr indent="-292100" lvl="3" marL="1828800" rtl="0" algn="l">
              <a:lnSpc>
                <a:spcPct val="90000"/>
              </a:lnSpc>
              <a:spcBef>
                <a:spcPts val="1000"/>
              </a:spcBef>
              <a:spcAft>
                <a:spcPts val="0"/>
              </a:spcAft>
              <a:buClr>
                <a:schemeClr val="dk1"/>
              </a:buClr>
              <a:buSzPts val="1000"/>
              <a:buChar char="•"/>
              <a:defRPr sz="1000"/>
            </a:lvl4pPr>
            <a:lvl5pPr indent="-292100" lvl="4" marL="2286000" rtl="0" algn="l">
              <a:lnSpc>
                <a:spcPct val="90000"/>
              </a:lnSpc>
              <a:spcBef>
                <a:spcPts val="1000"/>
              </a:spcBef>
              <a:spcAft>
                <a:spcPts val="0"/>
              </a:spcAft>
              <a:buClr>
                <a:schemeClr val="dk1"/>
              </a:buClr>
              <a:buSzPts val="1000"/>
              <a:buChar char="•"/>
              <a:defRPr sz="1000"/>
            </a:lvl5pPr>
            <a:lvl6pPr indent="-292100" lvl="5" marL="2743200" rtl="0" algn="l">
              <a:lnSpc>
                <a:spcPct val="90000"/>
              </a:lnSpc>
              <a:spcBef>
                <a:spcPts val="1000"/>
              </a:spcBef>
              <a:spcAft>
                <a:spcPts val="0"/>
              </a:spcAft>
              <a:buClr>
                <a:schemeClr val="dk1"/>
              </a:buClr>
              <a:buSzPts val="1000"/>
              <a:buChar char="•"/>
              <a:defRPr sz="1000"/>
            </a:lvl6pPr>
            <a:lvl7pPr indent="-292100" lvl="6" marL="3200400" rtl="0" algn="l">
              <a:lnSpc>
                <a:spcPct val="90000"/>
              </a:lnSpc>
              <a:spcBef>
                <a:spcPts val="1000"/>
              </a:spcBef>
              <a:spcAft>
                <a:spcPts val="0"/>
              </a:spcAft>
              <a:buClr>
                <a:schemeClr val="dk1"/>
              </a:buClr>
              <a:buSzPts val="1000"/>
              <a:buChar char="•"/>
              <a:defRPr sz="1000"/>
            </a:lvl7pPr>
            <a:lvl8pPr indent="-292100" lvl="7" marL="3657600" rtl="0" algn="l">
              <a:lnSpc>
                <a:spcPct val="90000"/>
              </a:lnSpc>
              <a:spcBef>
                <a:spcPts val="1000"/>
              </a:spcBef>
              <a:spcAft>
                <a:spcPts val="0"/>
              </a:spcAft>
              <a:buClr>
                <a:schemeClr val="dk1"/>
              </a:buClr>
              <a:buSzPts val="1000"/>
              <a:buChar char="•"/>
              <a:defRPr sz="1000"/>
            </a:lvl8pPr>
            <a:lvl9pPr indent="-292100" lvl="8" marL="4114800" rtl="0" algn="l">
              <a:lnSpc>
                <a:spcPct val="90000"/>
              </a:lnSpc>
              <a:spcBef>
                <a:spcPts val="1000"/>
              </a:spcBef>
              <a:spcAft>
                <a:spcPts val="1000"/>
              </a:spcAft>
              <a:buClr>
                <a:schemeClr val="dk1"/>
              </a:buClr>
              <a:buSzPts val="1000"/>
              <a:buChar char="•"/>
              <a:defRPr sz="1000"/>
            </a:lvl9pPr>
          </a:lstStyle>
          <a:p/>
        </p:txBody>
      </p:sp>
      <p:sp>
        <p:nvSpPr>
          <p:cNvPr id="547" name="Google Shape;547;p58"/>
          <p:cNvSpPr txBox="1"/>
          <p:nvPr>
            <p:ph idx="2" type="subTitle"/>
          </p:nvPr>
        </p:nvSpPr>
        <p:spPr>
          <a:xfrm>
            <a:off x="269949" y="1385075"/>
            <a:ext cx="4222200" cy="845400"/>
          </a:xfrm>
          <a:prstGeom prst="rect">
            <a:avLst/>
          </a:prstGeom>
        </p:spPr>
        <p:txBody>
          <a:bodyPr anchorCtr="0" anchor="t" bIns="0" lIns="0" spcFirstLastPara="1" rIns="0" wrap="square" tIns="0">
            <a:noAutofit/>
          </a:bodyPr>
          <a:lstStyle>
            <a:lvl1pPr lvl="0" rtl="0">
              <a:spcBef>
                <a:spcPts val="800"/>
              </a:spcBef>
              <a:spcAft>
                <a:spcPts val="0"/>
              </a:spcAft>
              <a:buNone/>
              <a:defRPr sz="2000">
                <a:solidFill>
                  <a:schemeClr val="dk2"/>
                </a:solidFill>
                <a:latin typeface="Ubuntu Light"/>
                <a:ea typeface="Ubuntu Light"/>
                <a:cs typeface="Ubuntu Light"/>
                <a:sym typeface="Ubuntu Light"/>
              </a:defRPr>
            </a:lvl1pPr>
            <a:lvl2pPr lvl="1" rtl="0">
              <a:spcBef>
                <a:spcPts val="1000"/>
              </a:spcBef>
              <a:spcAft>
                <a:spcPts val="0"/>
              </a:spcAft>
              <a:buNone/>
              <a:defRPr>
                <a:latin typeface="Ubuntu Light"/>
                <a:ea typeface="Ubuntu Light"/>
                <a:cs typeface="Ubuntu Light"/>
                <a:sym typeface="Ubuntu Light"/>
              </a:defRPr>
            </a:lvl2pPr>
            <a:lvl3pPr lvl="2" rtl="0">
              <a:spcBef>
                <a:spcPts val="1000"/>
              </a:spcBef>
              <a:spcAft>
                <a:spcPts val="0"/>
              </a:spcAft>
              <a:buNone/>
              <a:defRPr>
                <a:latin typeface="Ubuntu Light"/>
                <a:ea typeface="Ubuntu Light"/>
                <a:cs typeface="Ubuntu Light"/>
                <a:sym typeface="Ubuntu Light"/>
              </a:defRPr>
            </a:lvl3pPr>
            <a:lvl4pPr lvl="3" rtl="0">
              <a:spcBef>
                <a:spcPts val="1000"/>
              </a:spcBef>
              <a:spcAft>
                <a:spcPts val="0"/>
              </a:spcAft>
              <a:buNone/>
              <a:defRPr>
                <a:latin typeface="Ubuntu Light"/>
                <a:ea typeface="Ubuntu Light"/>
                <a:cs typeface="Ubuntu Light"/>
                <a:sym typeface="Ubuntu Light"/>
              </a:defRPr>
            </a:lvl4pPr>
            <a:lvl5pPr lvl="4" rtl="0">
              <a:spcBef>
                <a:spcPts val="1000"/>
              </a:spcBef>
              <a:spcAft>
                <a:spcPts val="0"/>
              </a:spcAft>
              <a:buNone/>
              <a:defRPr>
                <a:latin typeface="Ubuntu Light"/>
                <a:ea typeface="Ubuntu Light"/>
                <a:cs typeface="Ubuntu Light"/>
                <a:sym typeface="Ubuntu Light"/>
              </a:defRPr>
            </a:lvl5pPr>
            <a:lvl6pPr lvl="5" rtl="0">
              <a:spcBef>
                <a:spcPts val="1000"/>
              </a:spcBef>
              <a:spcAft>
                <a:spcPts val="0"/>
              </a:spcAft>
              <a:buNone/>
              <a:defRPr>
                <a:latin typeface="Ubuntu Light"/>
                <a:ea typeface="Ubuntu Light"/>
                <a:cs typeface="Ubuntu Light"/>
                <a:sym typeface="Ubuntu Light"/>
              </a:defRPr>
            </a:lvl6pPr>
            <a:lvl7pPr lvl="6" rtl="0">
              <a:spcBef>
                <a:spcPts val="1000"/>
              </a:spcBef>
              <a:spcAft>
                <a:spcPts val="0"/>
              </a:spcAft>
              <a:buNone/>
              <a:defRPr>
                <a:latin typeface="Ubuntu Light"/>
                <a:ea typeface="Ubuntu Light"/>
                <a:cs typeface="Ubuntu Light"/>
                <a:sym typeface="Ubuntu Light"/>
              </a:defRPr>
            </a:lvl7pPr>
            <a:lvl8pPr lvl="7" rtl="0">
              <a:spcBef>
                <a:spcPts val="1000"/>
              </a:spcBef>
              <a:spcAft>
                <a:spcPts val="0"/>
              </a:spcAft>
              <a:buNone/>
              <a:defRPr>
                <a:latin typeface="Ubuntu Light"/>
                <a:ea typeface="Ubuntu Light"/>
                <a:cs typeface="Ubuntu Light"/>
                <a:sym typeface="Ubuntu Light"/>
              </a:defRPr>
            </a:lvl8pPr>
            <a:lvl9pPr lvl="8" rtl="0">
              <a:spcBef>
                <a:spcPts val="1000"/>
              </a:spcBef>
              <a:spcAft>
                <a:spcPts val="1000"/>
              </a:spcAft>
              <a:buNone/>
              <a:defRPr>
                <a:latin typeface="Ubuntu Light"/>
                <a:ea typeface="Ubuntu Light"/>
                <a:cs typeface="Ubuntu Light"/>
                <a:sym typeface="Ubuntu Light"/>
              </a:defRPr>
            </a:lvl9pPr>
          </a:lstStyle>
          <a:p/>
        </p:txBody>
      </p:sp>
      <p:sp>
        <p:nvSpPr>
          <p:cNvPr id="548" name="Google Shape;548;p58"/>
          <p:cNvSpPr txBox="1"/>
          <p:nvPr>
            <p:ph idx="3" type="body"/>
          </p:nvPr>
        </p:nvSpPr>
        <p:spPr>
          <a:xfrm>
            <a:off x="4651476" y="2097625"/>
            <a:ext cx="3955200" cy="2484600"/>
          </a:xfrm>
          <a:prstGeom prst="rect">
            <a:avLst/>
          </a:prstGeom>
          <a:noFill/>
          <a:ln>
            <a:noFill/>
          </a:ln>
        </p:spPr>
        <p:txBody>
          <a:bodyPr anchorCtr="0" anchor="t" bIns="0" lIns="0" spcFirstLastPara="1" rIns="0" wrap="square" tIns="0">
            <a:noAutofit/>
          </a:bodyPr>
          <a:lstStyle>
            <a:lvl1pPr indent="-317500" lvl="0" marL="457200" rtl="0" algn="l">
              <a:lnSpc>
                <a:spcPct val="90000"/>
              </a:lnSpc>
              <a:spcBef>
                <a:spcPts val="800"/>
              </a:spcBef>
              <a:spcAft>
                <a:spcPts val="0"/>
              </a:spcAft>
              <a:buClr>
                <a:schemeClr val="dk1"/>
              </a:buClr>
              <a:buSzPts val="1400"/>
              <a:buChar char="•"/>
              <a:defRPr sz="1400"/>
            </a:lvl1pPr>
            <a:lvl2pPr indent="-304800" lvl="1" marL="914400" rtl="0" algn="l">
              <a:lnSpc>
                <a:spcPct val="90000"/>
              </a:lnSpc>
              <a:spcBef>
                <a:spcPts val="1000"/>
              </a:spcBef>
              <a:spcAft>
                <a:spcPts val="0"/>
              </a:spcAft>
              <a:buClr>
                <a:schemeClr val="dk1"/>
              </a:buClr>
              <a:buSzPts val="1200"/>
              <a:buChar char="•"/>
              <a:defRPr sz="1200"/>
            </a:lvl2pPr>
            <a:lvl3pPr indent="-298450" lvl="2" marL="1371600" rtl="0" algn="l">
              <a:lnSpc>
                <a:spcPct val="90000"/>
              </a:lnSpc>
              <a:spcBef>
                <a:spcPts val="1000"/>
              </a:spcBef>
              <a:spcAft>
                <a:spcPts val="0"/>
              </a:spcAft>
              <a:buClr>
                <a:schemeClr val="dk1"/>
              </a:buClr>
              <a:buSzPts val="1100"/>
              <a:buChar char="•"/>
              <a:defRPr sz="1100"/>
            </a:lvl3pPr>
            <a:lvl4pPr indent="-292100" lvl="3" marL="1828800" rtl="0" algn="l">
              <a:lnSpc>
                <a:spcPct val="90000"/>
              </a:lnSpc>
              <a:spcBef>
                <a:spcPts val="1000"/>
              </a:spcBef>
              <a:spcAft>
                <a:spcPts val="0"/>
              </a:spcAft>
              <a:buClr>
                <a:schemeClr val="dk1"/>
              </a:buClr>
              <a:buSzPts val="1000"/>
              <a:buChar char="•"/>
              <a:defRPr sz="1000"/>
            </a:lvl4pPr>
            <a:lvl5pPr indent="-292100" lvl="4" marL="2286000" rtl="0" algn="l">
              <a:lnSpc>
                <a:spcPct val="90000"/>
              </a:lnSpc>
              <a:spcBef>
                <a:spcPts val="1000"/>
              </a:spcBef>
              <a:spcAft>
                <a:spcPts val="0"/>
              </a:spcAft>
              <a:buClr>
                <a:schemeClr val="dk1"/>
              </a:buClr>
              <a:buSzPts val="1000"/>
              <a:buChar char="•"/>
              <a:defRPr sz="1000"/>
            </a:lvl5pPr>
            <a:lvl6pPr indent="-292100" lvl="5" marL="2743200" rtl="0" algn="l">
              <a:lnSpc>
                <a:spcPct val="90000"/>
              </a:lnSpc>
              <a:spcBef>
                <a:spcPts val="1000"/>
              </a:spcBef>
              <a:spcAft>
                <a:spcPts val="0"/>
              </a:spcAft>
              <a:buClr>
                <a:schemeClr val="dk1"/>
              </a:buClr>
              <a:buSzPts val="1000"/>
              <a:buChar char="•"/>
              <a:defRPr sz="1000"/>
            </a:lvl6pPr>
            <a:lvl7pPr indent="-292100" lvl="6" marL="3200400" rtl="0" algn="l">
              <a:lnSpc>
                <a:spcPct val="90000"/>
              </a:lnSpc>
              <a:spcBef>
                <a:spcPts val="1000"/>
              </a:spcBef>
              <a:spcAft>
                <a:spcPts val="0"/>
              </a:spcAft>
              <a:buClr>
                <a:schemeClr val="dk1"/>
              </a:buClr>
              <a:buSzPts val="1000"/>
              <a:buChar char="•"/>
              <a:defRPr sz="1000"/>
            </a:lvl7pPr>
            <a:lvl8pPr indent="-292100" lvl="7" marL="3657600" rtl="0" algn="l">
              <a:lnSpc>
                <a:spcPct val="90000"/>
              </a:lnSpc>
              <a:spcBef>
                <a:spcPts val="1000"/>
              </a:spcBef>
              <a:spcAft>
                <a:spcPts val="0"/>
              </a:spcAft>
              <a:buClr>
                <a:schemeClr val="dk1"/>
              </a:buClr>
              <a:buSzPts val="1000"/>
              <a:buChar char="•"/>
              <a:defRPr sz="1000"/>
            </a:lvl8pPr>
            <a:lvl9pPr indent="-292100" lvl="8" marL="4114800" rtl="0" algn="l">
              <a:lnSpc>
                <a:spcPct val="90000"/>
              </a:lnSpc>
              <a:spcBef>
                <a:spcPts val="1000"/>
              </a:spcBef>
              <a:spcAft>
                <a:spcPts val="1000"/>
              </a:spcAft>
              <a:buClr>
                <a:schemeClr val="dk1"/>
              </a:buClr>
              <a:buSzPts val="1000"/>
              <a:buChar char="•"/>
              <a:defRPr sz="1000"/>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Simple 3">
  <p:cSld name="TITLE_ONLY_5">
    <p:spTree>
      <p:nvGrpSpPr>
        <p:cNvPr id="549" name="Shape 549"/>
        <p:cNvGrpSpPr/>
        <p:nvPr/>
      </p:nvGrpSpPr>
      <p:grpSpPr>
        <a:xfrm>
          <a:off x="0" y="0"/>
          <a:ext cx="0" cy="0"/>
          <a:chOff x="0" y="0"/>
          <a:chExt cx="0" cy="0"/>
        </a:xfrm>
      </p:grpSpPr>
      <p:sp>
        <p:nvSpPr>
          <p:cNvPr id="550" name="Google Shape;550;p59"/>
          <p:cNvSpPr/>
          <p:nvPr/>
        </p:nvSpPr>
        <p:spPr>
          <a:xfrm>
            <a:off x="8759925" y="106225"/>
            <a:ext cx="261600" cy="506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59"/>
          <p:cNvSpPr/>
          <p:nvPr/>
        </p:nvSpPr>
        <p:spPr>
          <a:xfrm>
            <a:off x="6667500" y="0"/>
            <a:ext cx="2477532" cy="437432"/>
          </a:xfrm>
          <a:custGeom>
            <a:rect b="b" l="l" r="r" t="t"/>
            <a:pathLst>
              <a:path extrusionOk="0" h="961390" w="5445125">
                <a:moveTo>
                  <a:pt x="5444860" y="0"/>
                </a:moveTo>
                <a:lnTo>
                  <a:pt x="0" y="0"/>
                </a:lnTo>
                <a:lnTo>
                  <a:pt x="5444860" y="960857"/>
                </a:lnTo>
                <a:lnTo>
                  <a:pt x="5444860" y="0"/>
                </a:lnTo>
                <a:close/>
              </a:path>
            </a:pathLst>
          </a:custGeom>
          <a:solidFill>
            <a:srgbClr val="E6E6E6">
              <a:alpha val="4980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552" name="Google Shape;552;p59"/>
          <p:cNvSpPr/>
          <p:nvPr/>
        </p:nvSpPr>
        <p:spPr>
          <a:xfrm>
            <a:off x="7505700" y="0"/>
            <a:ext cx="1639072" cy="939873"/>
          </a:xfrm>
          <a:custGeom>
            <a:rect b="b" l="l" r="r" t="t"/>
            <a:pathLst>
              <a:path extrusionOk="0" h="2065655" w="3602355">
                <a:moveTo>
                  <a:pt x="3601984" y="0"/>
                </a:moveTo>
                <a:lnTo>
                  <a:pt x="0" y="0"/>
                </a:lnTo>
                <a:lnTo>
                  <a:pt x="3601984" y="2065357"/>
                </a:lnTo>
                <a:lnTo>
                  <a:pt x="3601984" y="0"/>
                </a:lnTo>
                <a:close/>
              </a:path>
            </a:pathLst>
          </a:custGeom>
          <a:solidFill>
            <a:srgbClr val="CDCDCD">
              <a:alpha val="1961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553" name="Google Shape;553;p59"/>
          <p:cNvSpPr/>
          <p:nvPr/>
        </p:nvSpPr>
        <p:spPr>
          <a:xfrm>
            <a:off x="8196550" y="0"/>
            <a:ext cx="962150" cy="1175125"/>
          </a:xfrm>
          <a:custGeom>
            <a:rect b="b" l="l" r="r" t="t"/>
            <a:pathLst>
              <a:path extrusionOk="0" h="47005" w="38486">
                <a:moveTo>
                  <a:pt x="38192" y="47005"/>
                </a:moveTo>
                <a:lnTo>
                  <a:pt x="0" y="0"/>
                </a:lnTo>
                <a:lnTo>
                  <a:pt x="38486" y="0"/>
                </a:lnTo>
                <a:close/>
              </a:path>
            </a:pathLst>
          </a:custGeom>
          <a:solidFill>
            <a:srgbClr val="772953">
              <a:alpha val="15380"/>
            </a:srgbClr>
          </a:solidFill>
          <a:ln>
            <a:noFill/>
          </a:ln>
        </p:spPr>
      </p:sp>
      <p:sp>
        <p:nvSpPr>
          <p:cNvPr id="554" name="Google Shape;554;p59"/>
          <p:cNvSpPr txBox="1"/>
          <p:nvPr>
            <p:ph type="title"/>
          </p:nvPr>
        </p:nvSpPr>
        <p:spPr>
          <a:xfrm>
            <a:off x="254076" y="236903"/>
            <a:ext cx="7165500" cy="9942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55" name="Google Shape;555;p59"/>
          <p:cNvSpPr txBox="1"/>
          <p:nvPr>
            <p:ph idx="1" type="body"/>
          </p:nvPr>
        </p:nvSpPr>
        <p:spPr>
          <a:xfrm>
            <a:off x="277300" y="2100050"/>
            <a:ext cx="3999600" cy="2757000"/>
          </a:xfrm>
          <a:prstGeom prst="rect">
            <a:avLst/>
          </a:prstGeom>
          <a:noFill/>
          <a:ln>
            <a:noFill/>
          </a:ln>
        </p:spPr>
        <p:txBody>
          <a:bodyPr anchorCtr="0" anchor="t" bIns="0" lIns="0" spcFirstLastPara="1" rIns="0" wrap="square" tIns="0">
            <a:noAutofit/>
          </a:bodyPr>
          <a:lstStyle>
            <a:lvl1pPr indent="-317500" lvl="0" marL="457200" rtl="0" algn="l">
              <a:lnSpc>
                <a:spcPct val="90000"/>
              </a:lnSpc>
              <a:spcBef>
                <a:spcPts val="800"/>
              </a:spcBef>
              <a:spcAft>
                <a:spcPts val="0"/>
              </a:spcAft>
              <a:buClr>
                <a:schemeClr val="dk1"/>
              </a:buClr>
              <a:buSzPts val="1400"/>
              <a:buChar char="•"/>
              <a:defRPr sz="1400"/>
            </a:lvl1pPr>
            <a:lvl2pPr indent="-304800" lvl="1" marL="914400" rtl="0" algn="l">
              <a:lnSpc>
                <a:spcPct val="90000"/>
              </a:lnSpc>
              <a:spcBef>
                <a:spcPts val="1000"/>
              </a:spcBef>
              <a:spcAft>
                <a:spcPts val="0"/>
              </a:spcAft>
              <a:buClr>
                <a:schemeClr val="dk1"/>
              </a:buClr>
              <a:buSzPts val="1200"/>
              <a:buChar char="•"/>
              <a:defRPr sz="1200"/>
            </a:lvl2pPr>
            <a:lvl3pPr indent="-298450" lvl="2" marL="1371600" rtl="0" algn="l">
              <a:lnSpc>
                <a:spcPct val="90000"/>
              </a:lnSpc>
              <a:spcBef>
                <a:spcPts val="1000"/>
              </a:spcBef>
              <a:spcAft>
                <a:spcPts val="0"/>
              </a:spcAft>
              <a:buClr>
                <a:schemeClr val="dk1"/>
              </a:buClr>
              <a:buSzPts val="1100"/>
              <a:buChar char="•"/>
              <a:defRPr sz="1100"/>
            </a:lvl3pPr>
            <a:lvl4pPr indent="-292100" lvl="3" marL="1828800" rtl="0" algn="l">
              <a:lnSpc>
                <a:spcPct val="90000"/>
              </a:lnSpc>
              <a:spcBef>
                <a:spcPts val="1000"/>
              </a:spcBef>
              <a:spcAft>
                <a:spcPts val="0"/>
              </a:spcAft>
              <a:buClr>
                <a:schemeClr val="dk1"/>
              </a:buClr>
              <a:buSzPts val="1000"/>
              <a:buChar char="•"/>
              <a:defRPr sz="1000"/>
            </a:lvl4pPr>
            <a:lvl5pPr indent="-292100" lvl="4" marL="2286000" rtl="0" algn="l">
              <a:lnSpc>
                <a:spcPct val="90000"/>
              </a:lnSpc>
              <a:spcBef>
                <a:spcPts val="1000"/>
              </a:spcBef>
              <a:spcAft>
                <a:spcPts val="0"/>
              </a:spcAft>
              <a:buClr>
                <a:schemeClr val="dk1"/>
              </a:buClr>
              <a:buSzPts val="1000"/>
              <a:buChar char="•"/>
              <a:defRPr sz="1000"/>
            </a:lvl5pPr>
            <a:lvl6pPr indent="-292100" lvl="5" marL="2743200" rtl="0" algn="l">
              <a:lnSpc>
                <a:spcPct val="90000"/>
              </a:lnSpc>
              <a:spcBef>
                <a:spcPts val="1000"/>
              </a:spcBef>
              <a:spcAft>
                <a:spcPts val="0"/>
              </a:spcAft>
              <a:buClr>
                <a:schemeClr val="dk1"/>
              </a:buClr>
              <a:buSzPts val="1000"/>
              <a:buChar char="•"/>
              <a:defRPr sz="1000"/>
            </a:lvl6pPr>
            <a:lvl7pPr indent="-292100" lvl="6" marL="3200400" rtl="0" algn="l">
              <a:lnSpc>
                <a:spcPct val="90000"/>
              </a:lnSpc>
              <a:spcBef>
                <a:spcPts val="1000"/>
              </a:spcBef>
              <a:spcAft>
                <a:spcPts val="0"/>
              </a:spcAft>
              <a:buClr>
                <a:schemeClr val="dk1"/>
              </a:buClr>
              <a:buSzPts val="1000"/>
              <a:buChar char="•"/>
              <a:defRPr sz="1000"/>
            </a:lvl7pPr>
            <a:lvl8pPr indent="-292100" lvl="7" marL="3657600" rtl="0" algn="l">
              <a:lnSpc>
                <a:spcPct val="90000"/>
              </a:lnSpc>
              <a:spcBef>
                <a:spcPts val="1000"/>
              </a:spcBef>
              <a:spcAft>
                <a:spcPts val="0"/>
              </a:spcAft>
              <a:buClr>
                <a:schemeClr val="dk1"/>
              </a:buClr>
              <a:buSzPts val="1000"/>
              <a:buChar char="•"/>
              <a:defRPr sz="1000"/>
            </a:lvl8pPr>
            <a:lvl9pPr indent="-292100" lvl="8" marL="4114800" rtl="0" algn="l">
              <a:lnSpc>
                <a:spcPct val="90000"/>
              </a:lnSpc>
              <a:spcBef>
                <a:spcPts val="1000"/>
              </a:spcBef>
              <a:spcAft>
                <a:spcPts val="1000"/>
              </a:spcAft>
              <a:buClr>
                <a:schemeClr val="dk1"/>
              </a:buClr>
              <a:buSzPts val="1000"/>
              <a:buChar char="•"/>
              <a:defRPr sz="1000"/>
            </a:lvl9pPr>
          </a:lstStyle>
          <a:p/>
        </p:txBody>
      </p:sp>
      <p:sp>
        <p:nvSpPr>
          <p:cNvPr id="556" name="Google Shape;556;p59"/>
          <p:cNvSpPr txBox="1"/>
          <p:nvPr>
            <p:ph idx="2" type="subTitle"/>
          </p:nvPr>
        </p:nvSpPr>
        <p:spPr>
          <a:xfrm>
            <a:off x="277300" y="1047150"/>
            <a:ext cx="4953000" cy="845400"/>
          </a:xfrm>
          <a:prstGeom prst="rect">
            <a:avLst/>
          </a:prstGeom>
        </p:spPr>
        <p:txBody>
          <a:bodyPr anchorCtr="0" anchor="b" bIns="0" lIns="0" spcFirstLastPara="1" rIns="0" wrap="square" tIns="0">
            <a:noAutofit/>
          </a:bodyPr>
          <a:lstStyle>
            <a:lvl1pPr lvl="0" rtl="0">
              <a:spcBef>
                <a:spcPts val="800"/>
              </a:spcBef>
              <a:spcAft>
                <a:spcPts val="0"/>
              </a:spcAft>
              <a:buNone/>
              <a:defRPr sz="2000">
                <a:solidFill>
                  <a:schemeClr val="dk2"/>
                </a:solidFill>
                <a:latin typeface="Ubuntu Light"/>
                <a:ea typeface="Ubuntu Light"/>
                <a:cs typeface="Ubuntu Light"/>
                <a:sym typeface="Ubuntu Light"/>
              </a:defRPr>
            </a:lvl1pPr>
            <a:lvl2pPr lvl="1" rtl="0">
              <a:spcBef>
                <a:spcPts val="1000"/>
              </a:spcBef>
              <a:spcAft>
                <a:spcPts val="0"/>
              </a:spcAft>
              <a:buNone/>
              <a:defRPr/>
            </a:lvl2pPr>
            <a:lvl3pPr lvl="2" rtl="0">
              <a:spcBef>
                <a:spcPts val="1000"/>
              </a:spcBef>
              <a:spcAft>
                <a:spcPts val="0"/>
              </a:spcAft>
              <a:buNone/>
              <a:defRPr/>
            </a:lvl3pPr>
            <a:lvl4pPr lvl="3" rtl="0">
              <a:spcBef>
                <a:spcPts val="1000"/>
              </a:spcBef>
              <a:spcAft>
                <a:spcPts val="0"/>
              </a:spcAft>
              <a:buNone/>
              <a:defRPr/>
            </a:lvl4pPr>
            <a:lvl5pPr lvl="4" rtl="0">
              <a:spcBef>
                <a:spcPts val="1000"/>
              </a:spcBef>
              <a:spcAft>
                <a:spcPts val="0"/>
              </a:spcAft>
              <a:buNone/>
              <a:defRPr/>
            </a:lvl5pPr>
            <a:lvl6pPr lvl="5" rtl="0">
              <a:spcBef>
                <a:spcPts val="1000"/>
              </a:spcBef>
              <a:spcAft>
                <a:spcPts val="0"/>
              </a:spcAft>
              <a:buNone/>
              <a:defRPr/>
            </a:lvl6pPr>
            <a:lvl7pPr lvl="6" rtl="0">
              <a:spcBef>
                <a:spcPts val="1000"/>
              </a:spcBef>
              <a:spcAft>
                <a:spcPts val="0"/>
              </a:spcAft>
              <a:buNone/>
              <a:defRPr/>
            </a:lvl7pPr>
            <a:lvl8pPr lvl="7" rtl="0">
              <a:spcBef>
                <a:spcPts val="1000"/>
              </a:spcBef>
              <a:spcAft>
                <a:spcPts val="0"/>
              </a:spcAft>
              <a:buNone/>
              <a:defRPr/>
            </a:lvl8pPr>
            <a:lvl9pPr lvl="8" rtl="0">
              <a:spcBef>
                <a:spcPts val="1000"/>
              </a:spcBef>
              <a:spcAft>
                <a:spcPts val="1000"/>
              </a:spcAft>
              <a:buNone/>
              <a:defRPr/>
            </a:lvl9pPr>
          </a:lstStyle>
          <a:p/>
        </p:txBody>
      </p:sp>
      <p:sp>
        <p:nvSpPr>
          <p:cNvPr id="557" name="Google Shape;557;p59"/>
          <p:cNvSpPr txBox="1"/>
          <p:nvPr>
            <p:ph idx="3" type="body"/>
          </p:nvPr>
        </p:nvSpPr>
        <p:spPr>
          <a:xfrm>
            <a:off x="4651476" y="2097625"/>
            <a:ext cx="3955200" cy="2484600"/>
          </a:xfrm>
          <a:prstGeom prst="rect">
            <a:avLst/>
          </a:prstGeom>
          <a:noFill/>
          <a:ln>
            <a:noFill/>
          </a:ln>
        </p:spPr>
        <p:txBody>
          <a:bodyPr anchorCtr="0" anchor="t" bIns="0" lIns="0" spcFirstLastPara="1" rIns="0" wrap="square" tIns="0">
            <a:noAutofit/>
          </a:bodyPr>
          <a:lstStyle>
            <a:lvl1pPr indent="-317500" lvl="0" marL="457200" rtl="0" algn="l">
              <a:lnSpc>
                <a:spcPct val="90000"/>
              </a:lnSpc>
              <a:spcBef>
                <a:spcPts val="800"/>
              </a:spcBef>
              <a:spcAft>
                <a:spcPts val="0"/>
              </a:spcAft>
              <a:buClr>
                <a:schemeClr val="dk1"/>
              </a:buClr>
              <a:buSzPts val="1400"/>
              <a:buChar char="•"/>
              <a:defRPr sz="1400"/>
            </a:lvl1pPr>
            <a:lvl2pPr indent="-304800" lvl="1" marL="914400" rtl="0" algn="l">
              <a:lnSpc>
                <a:spcPct val="90000"/>
              </a:lnSpc>
              <a:spcBef>
                <a:spcPts val="1000"/>
              </a:spcBef>
              <a:spcAft>
                <a:spcPts val="0"/>
              </a:spcAft>
              <a:buClr>
                <a:schemeClr val="dk1"/>
              </a:buClr>
              <a:buSzPts val="1200"/>
              <a:buChar char="•"/>
              <a:defRPr sz="1200"/>
            </a:lvl2pPr>
            <a:lvl3pPr indent="-298450" lvl="2" marL="1371600" rtl="0" algn="l">
              <a:lnSpc>
                <a:spcPct val="90000"/>
              </a:lnSpc>
              <a:spcBef>
                <a:spcPts val="1000"/>
              </a:spcBef>
              <a:spcAft>
                <a:spcPts val="0"/>
              </a:spcAft>
              <a:buClr>
                <a:schemeClr val="dk1"/>
              </a:buClr>
              <a:buSzPts val="1100"/>
              <a:buChar char="•"/>
              <a:defRPr sz="1100"/>
            </a:lvl3pPr>
            <a:lvl4pPr indent="-292100" lvl="3" marL="1828800" rtl="0" algn="l">
              <a:lnSpc>
                <a:spcPct val="90000"/>
              </a:lnSpc>
              <a:spcBef>
                <a:spcPts val="1000"/>
              </a:spcBef>
              <a:spcAft>
                <a:spcPts val="0"/>
              </a:spcAft>
              <a:buClr>
                <a:schemeClr val="dk1"/>
              </a:buClr>
              <a:buSzPts val="1000"/>
              <a:buChar char="•"/>
              <a:defRPr sz="1000"/>
            </a:lvl4pPr>
            <a:lvl5pPr indent="-292100" lvl="4" marL="2286000" rtl="0" algn="l">
              <a:lnSpc>
                <a:spcPct val="90000"/>
              </a:lnSpc>
              <a:spcBef>
                <a:spcPts val="1000"/>
              </a:spcBef>
              <a:spcAft>
                <a:spcPts val="0"/>
              </a:spcAft>
              <a:buClr>
                <a:schemeClr val="dk1"/>
              </a:buClr>
              <a:buSzPts val="1000"/>
              <a:buChar char="•"/>
              <a:defRPr sz="1000"/>
            </a:lvl5pPr>
            <a:lvl6pPr indent="-292100" lvl="5" marL="2743200" rtl="0" algn="l">
              <a:lnSpc>
                <a:spcPct val="90000"/>
              </a:lnSpc>
              <a:spcBef>
                <a:spcPts val="1000"/>
              </a:spcBef>
              <a:spcAft>
                <a:spcPts val="0"/>
              </a:spcAft>
              <a:buClr>
                <a:schemeClr val="dk1"/>
              </a:buClr>
              <a:buSzPts val="1000"/>
              <a:buChar char="•"/>
              <a:defRPr sz="1000"/>
            </a:lvl6pPr>
            <a:lvl7pPr indent="-292100" lvl="6" marL="3200400" rtl="0" algn="l">
              <a:lnSpc>
                <a:spcPct val="90000"/>
              </a:lnSpc>
              <a:spcBef>
                <a:spcPts val="1000"/>
              </a:spcBef>
              <a:spcAft>
                <a:spcPts val="0"/>
              </a:spcAft>
              <a:buClr>
                <a:schemeClr val="dk1"/>
              </a:buClr>
              <a:buSzPts val="1000"/>
              <a:buChar char="•"/>
              <a:defRPr sz="1000"/>
            </a:lvl7pPr>
            <a:lvl8pPr indent="-292100" lvl="7" marL="3657600" rtl="0" algn="l">
              <a:lnSpc>
                <a:spcPct val="90000"/>
              </a:lnSpc>
              <a:spcBef>
                <a:spcPts val="1000"/>
              </a:spcBef>
              <a:spcAft>
                <a:spcPts val="0"/>
              </a:spcAft>
              <a:buClr>
                <a:schemeClr val="dk1"/>
              </a:buClr>
              <a:buSzPts val="1000"/>
              <a:buChar char="•"/>
              <a:defRPr sz="1000"/>
            </a:lvl8pPr>
            <a:lvl9pPr indent="-292100" lvl="8" marL="4114800" rtl="0" algn="l">
              <a:lnSpc>
                <a:spcPct val="90000"/>
              </a:lnSpc>
              <a:spcBef>
                <a:spcPts val="1000"/>
              </a:spcBef>
              <a:spcAft>
                <a:spcPts val="1000"/>
              </a:spcAft>
              <a:buClr>
                <a:schemeClr val="dk1"/>
              </a:buClr>
              <a:buSzPts val="1000"/>
              <a:buChar char="•"/>
              <a:defRPr sz="1000"/>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Logo marks 1 1">
  <p:cSld name="Blank_3_1">
    <p:spTree>
      <p:nvGrpSpPr>
        <p:cNvPr id="558" name="Shape 558"/>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1 - Full 1">
  <p:cSld name="TITLE_1_1_1_1">
    <p:spTree>
      <p:nvGrpSpPr>
        <p:cNvPr id="172" name="Shape 172"/>
        <p:cNvGrpSpPr/>
        <p:nvPr/>
      </p:nvGrpSpPr>
      <p:grpSpPr>
        <a:xfrm>
          <a:off x="0" y="0"/>
          <a:ext cx="0" cy="0"/>
          <a:chOff x="0" y="0"/>
          <a:chExt cx="0" cy="0"/>
        </a:xfrm>
      </p:grpSpPr>
      <p:sp>
        <p:nvSpPr>
          <p:cNvPr id="173" name="Google Shape;173;p7"/>
          <p:cNvSpPr/>
          <p:nvPr/>
        </p:nvSpPr>
        <p:spPr>
          <a:xfrm>
            <a:off x="-14700" y="0"/>
            <a:ext cx="9172225" cy="2071175"/>
          </a:xfrm>
          <a:custGeom>
            <a:rect b="b" l="l" r="r" t="t"/>
            <a:pathLst>
              <a:path extrusionOk="0" h="82847" w="366889">
                <a:moveTo>
                  <a:pt x="366889" y="0"/>
                </a:moveTo>
                <a:lnTo>
                  <a:pt x="0" y="0"/>
                </a:lnTo>
                <a:lnTo>
                  <a:pt x="0" y="13514"/>
                </a:lnTo>
                <a:lnTo>
                  <a:pt x="366348" y="82847"/>
                </a:lnTo>
                <a:close/>
              </a:path>
            </a:pathLst>
          </a:custGeom>
          <a:gradFill>
            <a:gsLst>
              <a:gs pos="0">
                <a:srgbClr val="2C001E"/>
              </a:gs>
              <a:gs pos="68000">
                <a:srgbClr val="740946"/>
              </a:gs>
              <a:gs pos="100000">
                <a:srgbClr val="E9500E"/>
              </a:gs>
            </a:gsLst>
            <a:lin ang="9599908" scaled="0"/>
          </a:gradFill>
          <a:ln>
            <a:noFill/>
          </a:ln>
        </p:spPr>
      </p:sp>
      <p:sp>
        <p:nvSpPr>
          <p:cNvPr id="174" name="Google Shape;174;p7"/>
          <p:cNvSpPr/>
          <p:nvPr/>
        </p:nvSpPr>
        <p:spPr>
          <a:xfrm>
            <a:off x="4943475" y="0"/>
            <a:ext cx="4202125" cy="1267514"/>
          </a:xfrm>
          <a:custGeom>
            <a:rect b="b" l="l" r="r" t="t"/>
            <a:pathLst>
              <a:path extrusionOk="0" h="2785745" w="9235440">
                <a:moveTo>
                  <a:pt x="9235320" y="0"/>
                </a:moveTo>
                <a:lnTo>
                  <a:pt x="0" y="0"/>
                </a:lnTo>
                <a:lnTo>
                  <a:pt x="9235320" y="2785255"/>
                </a:lnTo>
                <a:lnTo>
                  <a:pt x="9235320" y="0"/>
                </a:lnTo>
                <a:close/>
              </a:path>
            </a:pathLst>
          </a:custGeom>
          <a:solidFill>
            <a:srgbClr val="772953">
              <a:alpha val="1490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75" name="Google Shape;175;p7"/>
          <p:cNvSpPr/>
          <p:nvPr/>
        </p:nvSpPr>
        <p:spPr>
          <a:xfrm>
            <a:off x="0" y="0"/>
            <a:ext cx="4268867" cy="1191238"/>
          </a:xfrm>
          <a:custGeom>
            <a:rect b="b" l="l" r="r" t="t"/>
            <a:pathLst>
              <a:path extrusionOk="0" h="2618105" w="9382125">
                <a:moveTo>
                  <a:pt x="9381913" y="0"/>
                </a:moveTo>
                <a:lnTo>
                  <a:pt x="0" y="0"/>
                </a:lnTo>
                <a:lnTo>
                  <a:pt x="0" y="2617721"/>
                </a:lnTo>
                <a:lnTo>
                  <a:pt x="9381913" y="0"/>
                </a:lnTo>
                <a:close/>
              </a:path>
            </a:pathLst>
          </a:custGeom>
          <a:solidFill>
            <a:srgbClr val="772953">
              <a:alpha val="2980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76" name="Google Shape;176;p7"/>
          <p:cNvSpPr/>
          <p:nvPr/>
        </p:nvSpPr>
        <p:spPr>
          <a:xfrm>
            <a:off x="0" y="-987"/>
            <a:ext cx="7013077" cy="5145465"/>
          </a:xfrm>
          <a:custGeom>
            <a:rect b="b" l="l" r="r" t="t"/>
            <a:pathLst>
              <a:path extrusionOk="0" h="11308715" w="15413355">
                <a:moveTo>
                  <a:pt x="15413143" y="0"/>
                </a:moveTo>
                <a:lnTo>
                  <a:pt x="0" y="0"/>
                </a:lnTo>
                <a:lnTo>
                  <a:pt x="0" y="11308556"/>
                </a:lnTo>
                <a:lnTo>
                  <a:pt x="6042988" y="11308556"/>
                </a:lnTo>
                <a:lnTo>
                  <a:pt x="15413143" y="0"/>
                </a:lnTo>
                <a:close/>
              </a:path>
            </a:pathLst>
          </a:custGeom>
          <a:solidFill>
            <a:srgbClr val="888888">
              <a:alpha val="1490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77" name="Google Shape;177;p7"/>
          <p:cNvSpPr/>
          <p:nvPr/>
        </p:nvSpPr>
        <p:spPr>
          <a:xfrm>
            <a:off x="8805863" y="392671"/>
            <a:ext cx="166999" cy="166999"/>
          </a:xfrm>
          <a:custGeom>
            <a:rect b="b" l="l" r="r" t="t"/>
            <a:pathLst>
              <a:path extrusionOk="0" h="367030" w="367030">
                <a:moveTo>
                  <a:pt x="183230" y="0"/>
                </a:moveTo>
                <a:lnTo>
                  <a:pt x="134518" y="6545"/>
                </a:lnTo>
                <a:lnTo>
                  <a:pt x="90747" y="25017"/>
                </a:lnTo>
                <a:lnTo>
                  <a:pt x="53664" y="53669"/>
                </a:lnTo>
                <a:lnTo>
                  <a:pt x="25014" y="90755"/>
                </a:lnTo>
                <a:lnTo>
                  <a:pt x="6544" y="134527"/>
                </a:lnTo>
                <a:lnTo>
                  <a:pt x="0" y="183240"/>
                </a:lnTo>
                <a:lnTo>
                  <a:pt x="6544" y="231949"/>
                </a:lnTo>
                <a:lnTo>
                  <a:pt x="25014" y="275720"/>
                </a:lnTo>
                <a:lnTo>
                  <a:pt x="53664" y="312807"/>
                </a:lnTo>
                <a:lnTo>
                  <a:pt x="90747" y="341461"/>
                </a:lnTo>
                <a:lnTo>
                  <a:pt x="134518" y="359934"/>
                </a:lnTo>
                <a:lnTo>
                  <a:pt x="183230" y="366480"/>
                </a:lnTo>
                <a:lnTo>
                  <a:pt x="231947" y="359934"/>
                </a:lnTo>
                <a:lnTo>
                  <a:pt x="275722" y="341461"/>
                </a:lnTo>
                <a:lnTo>
                  <a:pt x="312809" y="312807"/>
                </a:lnTo>
                <a:lnTo>
                  <a:pt x="341462" y="275720"/>
                </a:lnTo>
                <a:lnTo>
                  <a:pt x="359935" y="231949"/>
                </a:lnTo>
                <a:lnTo>
                  <a:pt x="366480" y="183240"/>
                </a:lnTo>
                <a:lnTo>
                  <a:pt x="359935" y="134527"/>
                </a:lnTo>
                <a:lnTo>
                  <a:pt x="341462" y="90755"/>
                </a:lnTo>
                <a:lnTo>
                  <a:pt x="312809" y="53669"/>
                </a:lnTo>
                <a:lnTo>
                  <a:pt x="275722" y="25017"/>
                </a:lnTo>
                <a:lnTo>
                  <a:pt x="231947" y="6545"/>
                </a:lnTo>
                <a:lnTo>
                  <a:pt x="183230" y="0"/>
                </a:lnTo>
                <a:close/>
              </a:path>
            </a:pathLst>
          </a:custGeom>
          <a:solidFill>
            <a:srgbClr val="E9542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78" name="Google Shape;178;p7"/>
          <p:cNvSpPr/>
          <p:nvPr/>
        </p:nvSpPr>
        <p:spPr>
          <a:xfrm>
            <a:off x="8824517" y="418636"/>
            <a:ext cx="110700" cy="114600"/>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79" name="Google Shape;179;p7"/>
          <p:cNvSpPr/>
          <p:nvPr/>
        </p:nvSpPr>
        <p:spPr>
          <a:xfrm>
            <a:off x="8836138" y="201711"/>
            <a:ext cx="106200" cy="106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80" name="Google Shape;180;p7"/>
          <p:cNvSpPr/>
          <p:nvPr/>
        </p:nvSpPr>
        <p:spPr>
          <a:xfrm>
            <a:off x="8805863" y="171438"/>
            <a:ext cx="166999" cy="166999"/>
          </a:xfrm>
          <a:custGeom>
            <a:rect b="b" l="l" r="r" t="t"/>
            <a:pathLst>
              <a:path extrusionOk="0" h="367030" w="367030">
                <a:moveTo>
                  <a:pt x="183240" y="0"/>
                </a:moveTo>
                <a:lnTo>
                  <a:pt x="134524" y="6545"/>
                </a:lnTo>
                <a:lnTo>
                  <a:pt x="90750" y="25017"/>
                </a:lnTo>
                <a:lnTo>
                  <a:pt x="53665" y="53669"/>
                </a:lnTo>
                <a:lnTo>
                  <a:pt x="25015" y="90755"/>
                </a:lnTo>
                <a:lnTo>
                  <a:pt x="6544" y="134527"/>
                </a:lnTo>
                <a:lnTo>
                  <a:pt x="0" y="183240"/>
                </a:lnTo>
                <a:lnTo>
                  <a:pt x="6544" y="231953"/>
                </a:lnTo>
                <a:lnTo>
                  <a:pt x="25015" y="275725"/>
                </a:lnTo>
                <a:lnTo>
                  <a:pt x="53665" y="312811"/>
                </a:lnTo>
                <a:lnTo>
                  <a:pt x="90750" y="341463"/>
                </a:lnTo>
                <a:lnTo>
                  <a:pt x="134524" y="359935"/>
                </a:lnTo>
                <a:lnTo>
                  <a:pt x="183240" y="366480"/>
                </a:lnTo>
                <a:lnTo>
                  <a:pt x="231953" y="359935"/>
                </a:lnTo>
                <a:lnTo>
                  <a:pt x="275725" y="341463"/>
                </a:lnTo>
                <a:lnTo>
                  <a:pt x="301038" y="321906"/>
                </a:lnTo>
                <a:lnTo>
                  <a:pt x="183240" y="321906"/>
                </a:lnTo>
                <a:lnTo>
                  <a:pt x="139406" y="314838"/>
                </a:lnTo>
                <a:lnTo>
                  <a:pt x="101341" y="295155"/>
                </a:lnTo>
                <a:lnTo>
                  <a:pt x="71325" y="265139"/>
                </a:lnTo>
                <a:lnTo>
                  <a:pt x="51642" y="227074"/>
                </a:lnTo>
                <a:lnTo>
                  <a:pt x="44574" y="183240"/>
                </a:lnTo>
                <a:lnTo>
                  <a:pt x="51642" y="139410"/>
                </a:lnTo>
                <a:lnTo>
                  <a:pt x="71325" y="101345"/>
                </a:lnTo>
                <a:lnTo>
                  <a:pt x="101341" y="71328"/>
                </a:lnTo>
                <a:lnTo>
                  <a:pt x="139406" y="51643"/>
                </a:lnTo>
                <a:lnTo>
                  <a:pt x="183240" y="44574"/>
                </a:lnTo>
                <a:lnTo>
                  <a:pt x="301038" y="44574"/>
                </a:lnTo>
                <a:lnTo>
                  <a:pt x="275725" y="25017"/>
                </a:lnTo>
                <a:lnTo>
                  <a:pt x="231953" y="6545"/>
                </a:lnTo>
                <a:lnTo>
                  <a:pt x="183240" y="0"/>
                </a:lnTo>
                <a:close/>
              </a:path>
              <a:path extrusionOk="0" h="367030" w="367030">
                <a:moveTo>
                  <a:pt x="301038" y="44574"/>
                </a:moveTo>
                <a:lnTo>
                  <a:pt x="183240" y="44574"/>
                </a:lnTo>
                <a:lnTo>
                  <a:pt x="227074" y="51643"/>
                </a:lnTo>
                <a:lnTo>
                  <a:pt x="265139" y="71328"/>
                </a:lnTo>
                <a:lnTo>
                  <a:pt x="295155" y="101345"/>
                </a:lnTo>
                <a:lnTo>
                  <a:pt x="314838" y="139410"/>
                </a:lnTo>
                <a:lnTo>
                  <a:pt x="321906" y="183240"/>
                </a:lnTo>
                <a:lnTo>
                  <a:pt x="314838" y="227074"/>
                </a:lnTo>
                <a:lnTo>
                  <a:pt x="295155" y="265139"/>
                </a:lnTo>
                <a:lnTo>
                  <a:pt x="265139" y="295155"/>
                </a:lnTo>
                <a:lnTo>
                  <a:pt x="227074" y="314838"/>
                </a:lnTo>
                <a:lnTo>
                  <a:pt x="183240" y="321906"/>
                </a:lnTo>
                <a:lnTo>
                  <a:pt x="301038" y="321906"/>
                </a:lnTo>
                <a:lnTo>
                  <a:pt x="312811" y="312811"/>
                </a:lnTo>
                <a:lnTo>
                  <a:pt x="341463" y="275725"/>
                </a:lnTo>
                <a:lnTo>
                  <a:pt x="359935" y="231953"/>
                </a:lnTo>
                <a:lnTo>
                  <a:pt x="366480" y="183240"/>
                </a:lnTo>
                <a:lnTo>
                  <a:pt x="359935" y="134527"/>
                </a:lnTo>
                <a:lnTo>
                  <a:pt x="341463" y="90755"/>
                </a:lnTo>
                <a:lnTo>
                  <a:pt x="312811" y="53669"/>
                </a:lnTo>
                <a:lnTo>
                  <a:pt x="301038" y="44574"/>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grpSp>
        <p:nvGrpSpPr>
          <p:cNvPr id="181" name="Google Shape;181;p7"/>
          <p:cNvGrpSpPr/>
          <p:nvPr/>
        </p:nvGrpSpPr>
        <p:grpSpPr>
          <a:xfrm>
            <a:off x="523873" y="1328643"/>
            <a:ext cx="174423" cy="174430"/>
            <a:chOff x="523873" y="1328643"/>
            <a:chExt cx="174423" cy="174430"/>
          </a:xfrm>
        </p:grpSpPr>
        <p:sp>
          <p:nvSpPr>
            <p:cNvPr id="182" name="Google Shape;182;p7"/>
            <p:cNvSpPr/>
            <p:nvPr/>
          </p:nvSpPr>
          <p:spPr>
            <a:xfrm>
              <a:off x="604872" y="1409656"/>
              <a:ext cx="12424" cy="12424"/>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chemeClr val="accent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83" name="Google Shape;183;p7"/>
            <p:cNvSpPr/>
            <p:nvPr/>
          </p:nvSpPr>
          <p:spPr>
            <a:xfrm>
              <a:off x="604872" y="1369140"/>
              <a:ext cx="12424" cy="12424"/>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chemeClr val="accent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84" name="Google Shape;184;p7"/>
            <p:cNvSpPr/>
            <p:nvPr/>
          </p:nvSpPr>
          <p:spPr>
            <a:xfrm>
              <a:off x="604872" y="1328643"/>
              <a:ext cx="12424" cy="12424"/>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chemeClr val="accent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85" name="Google Shape;185;p7"/>
            <p:cNvSpPr/>
            <p:nvPr/>
          </p:nvSpPr>
          <p:spPr>
            <a:xfrm>
              <a:off x="604872" y="1450152"/>
              <a:ext cx="12424" cy="12424"/>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chemeClr val="accent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86" name="Google Shape;186;p7"/>
            <p:cNvSpPr/>
            <p:nvPr/>
          </p:nvSpPr>
          <p:spPr>
            <a:xfrm>
              <a:off x="604872" y="1490650"/>
              <a:ext cx="12424" cy="12423"/>
            </a:xfrm>
            <a:custGeom>
              <a:rect b="b" l="l" r="r" t="t"/>
              <a:pathLst>
                <a:path extrusionOk="0" h="27304"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chemeClr val="accent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87" name="Google Shape;187;p7"/>
            <p:cNvSpPr/>
            <p:nvPr/>
          </p:nvSpPr>
          <p:spPr>
            <a:xfrm>
              <a:off x="564373" y="1409656"/>
              <a:ext cx="12424" cy="12424"/>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chemeClr val="accent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88" name="Google Shape;188;p7"/>
            <p:cNvSpPr/>
            <p:nvPr/>
          </p:nvSpPr>
          <p:spPr>
            <a:xfrm>
              <a:off x="523873" y="1409656"/>
              <a:ext cx="12424" cy="12424"/>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chemeClr val="accent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89" name="Google Shape;189;p7"/>
            <p:cNvSpPr/>
            <p:nvPr/>
          </p:nvSpPr>
          <p:spPr>
            <a:xfrm>
              <a:off x="645373" y="1409656"/>
              <a:ext cx="12424" cy="12424"/>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chemeClr val="accent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90" name="Google Shape;190;p7"/>
            <p:cNvSpPr/>
            <p:nvPr/>
          </p:nvSpPr>
          <p:spPr>
            <a:xfrm>
              <a:off x="685873" y="1409656"/>
              <a:ext cx="12424" cy="12424"/>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chemeClr val="accent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grpSp>
      <p:sp>
        <p:nvSpPr>
          <p:cNvPr id="191" name="Google Shape;191;p7"/>
          <p:cNvSpPr txBox="1"/>
          <p:nvPr>
            <p:ph type="ctrTitle"/>
          </p:nvPr>
        </p:nvSpPr>
        <p:spPr>
          <a:xfrm>
            <a:off x="526950" y="2093775"/>
            <a:ext cx="3683100" cy="2071200"/>
          </a:xfrm>
          <a:prstGeom prst="rect">
            <a:avLst/>
          </a:prstGeom>
          <a:noFill/>
          <a:ln>
            <a:noFill/>
          </a:ln>
        </p:spPr>
        <p:txBody>
          <a:bodyPr anchorCtr="0" anchor="t" bIns="0" lIns="0" spcFirstLastPara="1" rIns="0" wrap="square" tIns="0">
            <a:noAutofit/>
          </a:bodyPr>
          <a:lstStyle>
            <a:lvl1pPr lvl="0" rtl="0">
              <a:lnSpc>
                <a:spcPct val="90000"/>
              </a:lnSpc>
              <a:spcBef>
                <a:spcPts val="0"/>
              </a:spcBef>
              <a:spcAft>
                <a:spcPts val="0"/>
              </a:spcAft>
              <a:buSzPts val="4100"/>
              <a:buFont typeface="Calibri"/>
              <a:buNone/>
              <a:defRPr sz="41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92" name="Google Shape;192;p7"/>
          <p:cNvSpPr txBox="1"/>
          <p:nvPr>
            <p:ph idx="1" type="subTitle"/>
          </p:nvPr>
        </p:nvSpPr>
        <p:spPr>
          <a:xfrm>
            <a:off x="560625" y="1525773"/>
            <a:ext cx="4727100" cy="388200"/>
          </a:xfrm>
          <a:prstGeom prst="rect">
            <a:avLst/>
          </a:prstGeom>
          <a:noFill/>
          <a:ln>
            <a:noFill/>
          </a:ln>
        </p:spPr>
        <p:txBody>
          <a:bodyPr anchorCtr="0" anchor="t" bIns="0" lIns="0" spcFirstLastPara="1" rIns="0" wrap="square" tIns="0">
            <a:noAutofit/>
          </a:bodyPr>
          <a:lstStyle>
            <a:lvl1pPr lvl="0" rtl="0">
              <a:lnSpc>
                <a:spcPct val="90000"/>
              </a:lnSpc>
              <a:spcBef>
                <a:spcPts val="800"/>
              </a:spcBef>
              <a:spcAft>
                <a:spcPts val="0"/>
              </a:spcAft>
              <a:buClr>
                <a:schemeClr val="accent5"/>
              </a:buClr>
              <a:buSzPts val="1600"/>
              <a:buFont typeface="Ubuntu Light"/>
              <a:buNone/>
              <a:defRPr sz="1600">
                <a:solidFill>
                  <a:schemeClr val="accent5"/>
                </a:solidFill>
                <a:latin typeface="Ubuntu Light"/>
                <a:ea typeface="Ubuntu Light"/>
                <a:cs typeface="Ubuntu Light"/>
                <a:sym typeface="Ubuntu Light"/>
              </a:defRPr>
            </a:lvl1pPr>
            <a:lvl2pPr lvl="1" rtl="0" algn="ctr">
              <a:lnSpc>
                <a:spcPct val="90000"/>
              </a:lnSpc>
              <a:spcBef>
                <a:spcPts val="1000"/>
              </a:spcBef>
              <a:spcAft>
                <a:spcPts val="0"/>
              </a:spcAft>
              <a:buClr>
                <a:schemeClr val="accent5"/>
              </a:buClr>
              <a:buSzPts val="1600"/>
              <a:buNone/>
              <a:defRPr sz="1600">
                <a:solidFill>
                  <a:schemeClr val="accent5"/>
                </a:solidFill>
              </a:defRPr>
            </a:lvl2pPr>
            <a:lvl3pPr lvl="2" rtl="0" algn="ctr">
              <a:lnSpc>
                <a:spcPct val="90000"/>
              </a:lnSpc>
              <a:spcBef>
                <a:spcPts val="1000"/>
              </a:spcBef>
              <a:spcAft>
                <a:spcPts val="0"/>
              </a:spcAft>
              <a:buClr>
                <a:schemeClr val="accent5"/>
              </a:buClr>
              <a:buSzPts val="1600"/>
              <a:buNone/>
              <a:defRPr sz="1600">
                <a:solidFill>
                  <a:schemeClr val="accent5"/>
                </a:solidFill>
              </a:defRPr>
            </a:lvl3pPr>
            <a:lvl4pPr lvl="3" rtl="0" algn="ctr">
              <a:lnSpc>
                <a:spcPct val="90000"/>
              </a:lnSpc>
              <a:spcBef>
                <a:spcPts val="1000"/>
              </a:spcBef>
              <a:spcAft>
                <a:spcPts val="0"/>
              </a:spcAft>
              <a:buClr>
                <a:schemeClr val="accent5"/>
              </a:buClr>
              <a:buSzPts val="1600"/>
              <a:buNone/>
              <a:defRPr sz="1600">
                <a:solidFill>
                  <a:schemeClr val="accent5"/>
                </a:solidFill>
              </a:defRPr>
            </a:lvl4pPr>
            <a:lvl5pPr lvl="4" rtl="0" algn="ctr">
              <a:lnSpc>
                <a:spcPct val="90000"/>
              </a:lnSpc>
              <a:spcBef>
                <a:spcPts val="1000"/>
              </a:spcBef>
              <a:spcAft>
                <a:spcPts val="0"/>
              </a:spcAft>
              <a:buClr>
                <a:schemeClr val="accent5"/>
              </a:buClr>
              <a:buSzPts val="1600"/>
              <a:buNone/>
              <a:defRPr sz="1600">
                <a:solidFill>
                  <a:schemeClr val="accent5"/>
                </a:solidFill>
              </a:defRPr>
            </a:lvl5pPr>
            <a:lvl6pPr lvl="5" rtl="0" algn="ctr">
              <a:lnSpc>
                <a:spcPct val="90000"/>
              </a:lnSpc>
              <a:spcBef>
                <a:spcPts val="1000"/>
              </a:spcBef>
              <a:spcAft>
                <a:spcPts val="0"/>
              </a:spcAft>
              <a:buClr>
                <a:schemeClr val="accent5"/>
              </a:buClr>
              <a:buSzPts val="1600"/>
              <a:buNone/>
              <a:defRPr sz="1600">
                <a:solidFill>
                  <a:schemeClr val="accent5"/>
                </a:solidFill>
              </a:defRPr>
            </a:lvl6pPr>
            <a:lvl7pPr lvl="6" rtl="0" algn="ctr">
              <a:lnSpc>
                <a:spcPct val="90000"/>
              </a:lnSpc>
              <a:spcBef>
                <a:spcPts val="1000"/>
              </a:spcBef>
              <a:spcAft>
                <a:spcPts val="0"/>
              </a:spcAft>
              <a:buClr>
                <a:schemeClr val="accent5"/>
              </a:buClr>
              <a:buSzPts val="1600"/>
              <a:buNone/>
              <a:defRPr sz="1600">
                <a:solidFill>
                  <a:schemeClr val="accent5"/>
                </a:solidFill>
              </a:defRPr>
            </a:lvl7pPr>
            <a:lvl8pPr lvl="7" rtl="0" algn="ctr">
              <a:lnSpc>
                <a:spcPct val="90000"/>
              </a:lnSpc>
              <a:spcBef>
                <a:spcPts val="1000"/>
              </a:spcBef>
              <a:spcAft>
                <a:spcPts val="0"/>
              </a:spcAft>
              <a:buClr>
                <a:schemeClr val="accent5"/>
              </a:buClr>
              <a:buSzPts val="1600"/>
              <a:buNone/>
              <a:defRPr sz="1600">
                <a:solidFill>
                  <a:schemeClr val="accent5"/>
                </a:solidFill>
              </a:defRPr>
            </a:lvl8pPr>
            <a:lvl9pPr lvl="8" rtl="0" algn="ctr">
              <a:lnSpc>
                <a:spcPct val="90000"/>
              </a:lnSpc>
              <a:spcBef>
                <a:spcPts val="1000"/>
              </a:spcBef>
              <a:spcAft>
                <a:spcPts val="1000"/>
              </a:spcAft>
              <a:buClr>
                <a:schemeClr val="accent5"/>
              </a:buClr>
              <a:buSzPts val="1600"/>
              <a:buNone/>
              <a:defRPr sz="1600">
                <a:solidFill>
                  <a:schemeClr val="accent5"/>
                </a:solidFill>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mple content">
  <p:cSld name="CUSTOM_3">
    <p:spTree>
      <p:nvGrpSpPr>
        <p:cNvPr id="559" name="Shape 559"/>
        <p:cNvGrpSpPr/>
        <p:nvPr/>
      </p:nvGrpSpPr>
      <p:grpSpPr>
        <a:xfrm>
          <a:off x="0" y="0"/>
          <a:ext cx="0" cy="0"/>
          <a:chOff x="0" y="0"/>
          <a:chExt cx="0" cy="0"/>
        </a:xfrm>
      </p:grpSpPr>
      <p:sp>
        <p:nvSpPr>
          <p:cNvPr id="560" name="Google Shape;560;p61"/>
          <p:cNvSpPr txBox="1"/>
          <p:nvPr>
            <p:ph type="title"/>
          </p:nvPr>
        </p:nvSpPr>
        <p:spPr>
          <a:xfrm>
            <a:off x="277300" y="1409714"/>
            <a:ext cx="3648900" cy="2160000"/>
          </a:xfrm>
          <a:prstGeom prst="rect">
            <a:avLst/>
          </a:prstGeom>
        </p:spPr>
        <p:txBody>
          <a:bodyPr anchorCtr="0" anchor="t" bIns="0" lIns="0" spcFirstLastPara="1" rIns="0" wrap="square" tIns="0">
            <a:noAutofit/>
          </a:bodyPr>
          <a:lstStyle>
            <a:lvl1pPr lvl="0" rtl="0">
              <a:spcBef>
                <a:spcPts val="0"/>
              </a:spcBef>
              <a:spcAft>
                <a:spcPts val="0"/>
              </a:spcAft>
              <a:buNone/>
              <a:defRPr/>
            </a:lvl1pPr>
            <a:lvl2pPr lvl="1" rtl="0">
              <a:spcBef>
                <a:spcPts val="0"/>
              </a:spcBef>
              <a:spcAft>
                <a:spcPts val="0"/>
              </a:spcAft>
              <a:buNone/>
              <a:defRPr sz="3600">
                <a:latin typeface="Ubuntu"/>
                <a:ea typeface="Ubuntu"/>
                <a:cs typeface="Ubuntu"/>
                <a:sym typeface="Ubuntu"/>
              </a:defRPr>
            </a:lvl2pPr>
            <a:lvl3pPr lvl="2" rtl="0">
              <a:spcBef>
                <a:spcPts val="0"/>
              </a:spcBef>
              <a:spcAft>
                <a:spcPts val="0"/>
              </a:spcAft>
              <a:buNone/>
              <a:defRPr sz="3600">
                <a:latin typeface="Ubuntu"/>
                <a:ea typeface="Ubuntu"/>
                <a:cs typeface="Ubuntu"/>
                <a:sym typeface="Ubuntu"/>
              </a:defRPr>
            </a:lvl3pPr>
            <a:lvl4pPr lvl="3" rtl="0">
              <a:spcBef>
                <a:spcPts val="0"/>
              </a:spcBef>
              <a:spcAft>
                <a:spcPts val="0"/>
              </a:spcAft>
              <a:buNone/>
              <a:defRPr sz="3600">
                <a:latin typeface="Ubuntu"/>
                <a:ea typeface="Ubuntu"/>
                <a:cs typeface="Ubuntu"/>
                <a:sym typeface="Ubuntu"/>
              </a:defRPr>
            </a:lvl4pPr>
            <a:lvl5pPr lvl="4" rtl="0">
              <a:spcBef>
                <a:spcPts val="0"/>
              </a:spcBef>
              <a:spcAft>
                <a:spcPts val="0"/>
              </a:spcAft>
              <a:buNone/>
              <a:defRPr sz="3600">
                <a:latin typeface="Ubuntu"/>
                <a:ea typeface="Ubuntu"/>
                <a:cs typeface="Ubuntu"/>
                <a:sym typeface="Ubuntu"/>
              </a:defRPr>
            </a:lvl5pPr>
            <a:lvl6pPr lvl="5" rtl="0">
              <a:spcBef>
                <a:spcPts val="0"/>
              </a:spcBef>
              <a:spcAft>
                <a:spcPts val="0"/>
              </a:spcAft>
              <a:buNone/>
              <a:defRPr sz="3600">
                <a:latin typeface="Ubuntu"/>
                <a:ea typeface="Ubuntu"/>
                <a:cs typeface="Ubuntu"/>
                <a:sym typeface="Ubuntu"/>
              </a:defRPr>
            </a:lvl6pPr>
            <a:lvl7pPr lvl="6" rtl="0">
              <a:spcBef>
                <a:spcPts val="0"/>
              </a:spcBef>
              <a:spcAft>
                <a:spcPts val="0"/>
              </a:spcAft>
              <a:buNone/>
              <a:defRPr sz="3600">
                <a:latin typeface="Ubuntu"/>
                <a:ea typeface="Ubuntu"/>
                <a:cs typeface="Ubuntu"/>
                <a:sym typeface="Ubuntu"/>
              </a:defRPr>
            </a:lvl7pPr>
            <a:lvl8pPr lvl="7" rtl="0">
              <a:spcBef>
                <a:spcPts val="0"/>
              </a:spcBef>
              <a:spcAft>
                <a:spcPts val="0"/>
              </a:spcAft>
              <a:buNone/>
              <a:defRPr sz="3600">
                <a:latin typeface="Ubuntu"/>
                <a:ea typeface="Ubuntu"/>
                <a:cs typeface="Ubuntu"/>
                <a:sym typeface="Ubuntu"/>
              </a:defRPr>
            </a:lvl8pPr>
            <a:lvl9pPr lvl="8" rtl="0">
              <a:spcBef>
                <a:spcPts val="0"/>
              </a:spcBef>
              <a:spcAft>
                <a:spcPts val="0"/>
              </a:spcAft>
              <a:buNone/>
              <a:defRPr sz="3600">
                <a:latin typeface="Ubuntu"/>
                <a:ea typeface="Ubuntu"/>
                <a:cs typeface="Ubuntu"/>
                <a:sym typeface="Ubuntu"/>
              </a:defRPr>
            </a:lvl9pPr>
          </a:lstStyle>
          <a:p/>
        </p:txBody>
      </p:sp>
      <p:sp>
        <p:nvSpPr>
          <p:cNvPr id="561" name="Google Shape;561;p61"/>
          <p:cNvSpPr/>
          <p:nvPr/>
        </p:nvSpPr>
        <p:spPr>
          <a:xfrm>
            <a:off x="8784000" y="120000"/>
            <a:ext cx="207900" cy="471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61"/>
          <p:cNvSpPr/>
          <p:nvPr/>
        </p:nvSpPr>
        <p:spPr>
          <a:xfrm>
            <a:off x="-8125" y="-25200"/>
            <a:ext cx="994725" cy="1182625"/>
          </a:xfrm>
          <a:custGeom>
            <a:rect b="b" l="l" r="r" t="t"/>
            <a:pathLst>
              <a:path extrusionOk="0" h="47305" w="39789">
                <a:moveTo>
                  <a:pt x="0" y="0"/>
                </a:moveTo>
                <a:lnTo>
                  <a:pt x="0" y="47305"/>
                </a:lnTo>
                <a:lnTo>
                  <a:pt x="39789" y="219"/>
                </a:lnTo>
                <a:close/>
              </a:path>
            </a:pathLst>
          </a:custGeom>
          <a:gradFill>
            <a:gsLst>
              <a:gs pos="0">
                <a:srgbClr val="2C001E"/>
              </a:gs>
              <a:gs pos="68000">
                <a:srgbClr val="740946"/>
              </a:gs>
              <a:gs pos="100000">
                <a:srgbClr val="E9500E"/>
              </a:gs>
            </a:gsLst>
            <a:lin ang="9598189" scaled="0"/>
          </a:gradFill>
          <a:ln>
            <a:noFill/>
          </a:ln>
        </p:spPr>
      </p:sp>
      <p:sp>
        <p:nvSpPr>
          <p:cNvPr id="563" name="Google Shape;563;p61"/>
          <p:cNvSpPr/>
          <p:nvPr/>
        </p:nvSpPr>
        <p:spPr>
          <a:xfrm rot="10800000">
            <a:off x="-8712" y="-2793"/>
            <a:ext cx="1648712" cy="785495"/>
          </a:xfrm>
          <a:custGeom>
            <a:rect b="b" l="l" r="r" t="t"/>
            <a:pathLst>
              <a:path extrusionOk="0" h="1570990" w="14031594">
                <a:moveTo>
                  <a:pt x="14030976" y="0"/>
                </a:moveTo>
                <a:lnTo>
                  <a:pt x="0" y="1570631"/>
                </a:lnTo>
                <a:lnTo>
                  <a:pt x="14030976" y="1570631"/>
                </a:lnTo>
                <a:lnTo>
                  <a:pt x="14030976" y="0"/>
                </a:lnTo>
                <a:close/>
              </a:path>
            </a:pathLst>
          </a:custGeom>
          <a:solidFill>
            <a:srgbClr val="888888">
              <a:alpha val="1385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564" name="Google Shape;564;p61"/>
          <p:cNvSpPr/>
          <p:nvPr/>
        </p:nvSpPr>
        <p:spPr>
          <a:xfrm flipH="1" rot="10800000">
            <a:off x="0" y="-2564"/>
            <a:ext cx="2342182" cy="455066"/>
          </a:xfrm>
          <a:custGeom>
            <a:rect b="b" l="l" r="r" t="t"/>
            <a:pathLst>
              <a:path extrusionOk="0" h="948054" w="19119850">
                <a:moveTo>
                  <a:pt x="0" y="0"/>
                </a:moveTo>
                <a:lnTo>
                  <a:pt x="0" y="947520"/>
                </a:lnTo>
                <a:lnTo>
                  <a:pt x="19119836" y="947520"/>
                </a:lnTo>
                <a:lnTo>
                  <a:pt x="0" y="0"/>
                </a:lnTo>
                <a:close/>
              </a:path>
            </a:pathLst>
          </a:custGeom>
          <a:solidFill>
            <a:srgbClr val="772953">
              <a:alpha val="2980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565" name="Google Shape;565;p61"/>
          <p:cNvSpPr txBox="1"/>
          <p:nvPr>
            <p:ph idx="1" type="body"/>
          </p:nvPr>
        </p:nvSpPr>
        <p:spPr>
          <a:xfrm>
            <a:off x="4651475" y="1463500"/>
            <a:ext cx="4199700" cy="3393600"/>
          </a:xfrm>
          <a:prstGeom prst="rect">
            <a:avLst/>
          </a:prstGeom>
          <a:noFill/>
          <a:ln>
            <a:noFill/>
          </a:ln>
        </p:spPr>
        <p:txBody>
          <a:bodyPr anchorCtr="0" anchor="t" bIns="0" lIns="0" spcFirstLastPara="1" rIns="0" wrap="square" tIns="0">
            <a:noAutofit/>
          </a:bodyPr>
          <a:lstStyle>
            <a:lvl1pPr indent="-317500" lvl="0" marL="457200" rtl="0" algn="l">
              <a:lnSpc>
                <a:spcPct val="90000"/>
              </a:lnSpc>
              <a:spcBef>
                <a:spcPts val="800"/>
              </a:spcBef>
              <a:spcAft>
                <a:spcPts val="0"/>
              </a:spcAft>
              <a:buClr>
                <a:schemeClr val="dk1"/>
              </a:buClr>
              <a:buSzPts val="1400"/>
              <a:buChar char="•"/>
              <a:defRPr sz="1400"/>
            </a:lvl1pPr>
            <a:lvl2pPr indent="-304800" lvl="1" marL="914400" rtl="0" algn="l">
              <a:lnSpc>
                <a:spcPct val="90000"/>
              </a:lnSpc>
              <a:spcBef>
                <a:spcPts val="1000"/>
              </a:spcBef>
              <a:spcAft>
                <a:spcPts val="0"/>
              </a:spcAft>
              <a:buClr>
                <a:schemeClr val="dk1"/>
              </a:buClr>
              <a:buSzPts val="1200"/>
              <a:buChar char="•"/>
              <a:defRPr sz="1200"/>
            </a:lvl2pPr>
            <a:lvl3pPr indent="-298450" lvl="2" marL="1371600" rtl="0" algn="l">
              <a:lnSpc>
                <a:spcPct val="90000"/>
              </a:lnSpc>
              <a:spcBef>
                <a:spcPts val="1000"/>
              </a:spcBef>
              <a:spcAft>
                <a:spcPts val="0"/>
              </a:spcAft>
              <a:buClr>
                <a:schemeClr val="dk1"/>
              </a:buClr>
              <a:buSzPts val="1100"/>
              <a:buChar char="•"/>
              <a:defRPr sz="1100"/>
            </a:lvl3pPr>
            <a:lvl4pPr indent="-292100" lvl="3" marL="1828800" rtl="0" algn="l">
              <a:lnSpc>
                <a:spcPct val="90000"/>
              </a:lnSpc>
              <a:spcBef>
                <a:spcPts val="1000"/>
              </a:spcBef>
              <a:spcAft>
                <a:spcPts val="0"/>
              </a:spcAft>
              <a:buClr>
                <a:schemeClr val="dk1"/>
              </a:buClr>
              <a:buSzPts val="1000"/>
              <a:buChar char="•"/>
              <a:defRPr sz="1000"/>
            </a:lvl4pPr>
            <a:lvl5pPr indent="-292100" lvl="4" marL="2286000" rtl="0" algn="l">
              <a:lnSpc>
                <a:spcPct val="90000"/>
              </a:lnSpc>
              <a:spcBef>
                <a:spcPts val="1000"/>
              </a:spcBef>
              <a:spcAft>
                <a:spcPts val="0"/>
              </a:spcAft>
              <a:buClr>
                <a:schemeClr val="dk1"/>
              </a:buClr>
              <a:buSzPts val="1000"/>
              <a:buChar char="•"/>
              <a:defRPr sz="1000"/>
            </a:lvl5pPr>
            <a:lvl6pPr indent="-292100" lvl="5" marL="2743200" rtl="0" algn="l">
              <a:lnSpc>
                <a:spcPct val="90000"/>
              </a:lnSpc>
              <a:spcBef>
                <a:spcPts val="1000"/>
              </a:spcBef>
              <a:spcAft>
                <a:spcPts val="0"/>
              </a:spcAft>
              <a:buClr>
                <a:schemeClr val="dk1"/>
              </a:buClr>
              <a:buSzPts val="1000"/>
              <a:buChar char="•"/>
              <a:defRPr sz="1000"/>
            </a:lvl6pPr>
            <a:lvl7pPr indent="-292100" lvl="6" marL="3200400" rtl="0" algn="l">
              <a:lnSpc>
                <a:spcPct val="90000"/>
              </a:lnSpc>
              <a:spcBef>
                <a:spcPts val="1000"/>
              </a:spcBef>
              <a:spcAft>
                <a:spcPts val="0"/>
              </a:spcAft>
              <a:buClr>
                <a:schemeClr val="dk1"/>
              </a:buClr>
              <a:buSzPts val="1000"/>
              <a:buChar char="•"/>
              <a:defRPr sz="1000"/>
            </a:lvl7pPr>
            <a:lvl8pPr indent="-292100" lvl="7" marL="3657600" rtl="0" algn="l">
              <a:lnSpc>
                <a:spcPct val="90000"/>
              </a:lnSpc>
              <a:spcBef>
                <a:spcPts val="1000"/>
              </a:spcBef>
              <a:spcAft>
                <a:spcPts val="0"/>
              </a:spcAft>
              <a:buClr>
                <a:schemeClr val="dk1"/>
              </a:buClr>
              <a:buSzPts val="1000"/>
              <a:buChar char="•"/>
              <a:defRPr sz="1000"/>
            </a:lvl8pPr>
            <a:lvl9pPr indent="-292100" lvl="8" marL="4114800" rtl="0" algn="l">
              <a:lnSpc>
                <a:spcPct val="90000"/>
              </a:lnSpc>
              <a:spcBef>
                <a:spcPts val="1000"/>
              </a:spcBef>
              <a:spcAft>
                <a:spcPts val="1000"/>
              </a:spcAft>
              <a:buClr>
                <a:schemeClr val="dk1"/>
              </a:buClr>
              <a:buSzPts val="1000"/>
              <a:buChar char="•"/>
              <a:defRPr sz="1000"/>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Suru Left 3">
  <p:cSld name="TITLE_ONLY_1_1_1_2_3">
    <p:spTree>
      <p:nvGrpSpPr>
        <p:cNvPr id="566" name="Shape 566"/>
        <p:cNvGrpSpPr/>
        <p:nvPr/>
      </p:nvGrpSpPr>
      <p:grpSpPr>
        <a:xfrm>
          <a:off x="0" y="0"/>
          <a:ext cx="0" cy="0"/>
          <a:chOff x="0" y="0"/>
          <a:chExt cx="0" cy="0"/>
        </a:xfrm>
      </p:grpSpPr>
      <p:sp>
        <p:nvSpPr>
          <p:cNvPr id="567" name="Google Shape;567;p62"/>
          <p:cNvSpPr/>
          <p:nvPr/>
        </p:nvSpPr>
        <p:spPr>
          <a:xfrm>
            <a:off x="-8000" y="-8000"/>
            <a:ext cx="4504000" cy="5163400"/>
          </a:xfrm>
          <a:custGeom>
            <a:rect b="b" l="l" r="r" t="t"/>
            <a:pathLst>
              <a:path extrusionOk="0" h="206536" w="180160">
                <a:moveTo>
                  <a:pt x="157547" y="206536"/>
                </a:moveTo>
                <a:lnTo>
                  <a:pt x="0" y="206350"/>
                </a:lnTo>
                <a:lnTo>
                  <a:pt x="0" y="183"/>
                </a:lnTo>
                <a:lnTo>
                  <a:pt x="180160" y="0"/>
                </a:lnTo>
                <a:close/>
              </a:path>
            </a:pathLst>
          </a:custGeom>
          <a:gradFill>
            <a:gsLst>
              <a:gs pos="0">
                <a:srgbClr val="2C001E"/>
              </a:gs>
              <a:gs pos="20000">
                <a:srgbClr val="2C001E"/>
              </a:gs>
              <a:gs pos="61000">
                <a:srgbClr val="740946"/>
              </a:gs>
              <a:gs pos="100000">
                <a:srgbClr val="E9500E"/>
              </a:gs>
            </a:gsLst>
            <a:lin ang="18900732" scaled="0"/>
          </a:gradFill>
          <a:ln>
            <a:noFill/>
          </a:ln>
        </p:spPr>
      </p:sp>
      <p:sp>
        <p:nvSpPr>
          <p:cNvPr id="568" name="Google Shape;568;p62"/>
          <p:cNvSpPr/>
          <p:nvPr/>
        </p:nvSpPr>
        <p:spPr>
          <a:xfrm>
            <a:off x="-8000" y="0"/>
            <a:ext cx="4268867" cy="2630084"/>
          </a:xfrm>
          <a:custGeom>
            <a:rect b="b" l="l" r="r" t="t"/>
            <a:pathLst>
              <a:path extrusionOk="0" h="5780405" w="9382125">
                <a:moveTo>
                  <a:pt x="9381913" y="0"/>
                </a:moveTo>
                <a:lnTo>
                  <a:pt x="0" y="0"/>
                </a:lnTo>
                <a:lnTo>
                  <a:pt x="0" y="5779928"/>
                </a:lnTo>
                <a:lnTo>
                  <a:pt x="9381913" y="0"/>
                </a:lnTo>
                <a:close/>
              </a:path>
            </a:pathLst>
          </a:custGeom>
          <a:solidFill>
            <a:srgbClr val="772953">
              <a:alpha val="2471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569" name="Google Shape;569;p62"/>
          <p:cNvSpPr txBox="1"/>
          <p:nvPr>
            <p:ph type="title"/>
          </p:nvPr>
        </p:nvSpPr>
        <p:spPr>
          <a:xfrm>
            <a:off x="277300" y="1240000"/>
            <a:ext cx="3489900" cy="2663400"/>
          </a:xfrm>
          <a:prstGeom prst="rect">
            <a:avLst/>
          </a:prstGeom>
          <a:noFill/>
          <a:ln>
            <a:noFill/>
          </a:ln>
        </p:spPr>
        <p:txBody>
          <a:bodyPr anchorCtr="0" anchor="ctr" bIns="0" lIns="0" spcFirstLastPara="1" rIns="0" wrap="square" tIns="0">
            <a:noAutofit/>
          </a:bodyPr>
          <a:lstStyle>
            <a:lvl1pPr lvl="0" rtl="0" algn="l">
              <a:lnSpc>
                <a:spcPct val="90000"/>
              </a:lnSpc>
              <a:spcBef>
                <a:spcPts val="0"/>
              </a:spcBef>
              <a:spcAft>
                <a:spcPts val="0"/>
              </a:spcAft>
              <a:buClr>
                <a:schemeClr val="lt1"/>
              </a:buClr>
              <a:buSzPts val="14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570" name="Google Shape;570;p62"/>
          <p:cNvSpPr/>
          <p:nvPr/>
        </p:nvSpPr>
        <p:spPr>
          <a:xfrm>
            <a:off x="-8000" y="-16000"/>
            <a:ext cx="4504000" cy="832000"/>
          </a:xfrm>
          <a:custGeom>
            <a:rect b="b" l="l" r="r" t="t"/>
            <a:pathLst>
              <a:path extrusionOk="0" h="33280" w="180160">
                <a:moveTo>
                  <a:pt x="176320" y="33280"/>
                </a:moveTo>
                <a:lnTo>
                  <a:pt x="180160" y="320"/>
                </a:lnTo>
                <a:lnTo>
                  <a:pt x="0" y="0"/>
                </a:lnTo>
                <a:close/>
              </a:path>
            </a:pathLst>
          </a:custGeom>
          <a:solidFill>
            <a:srgbClr val="772953">
              <a:alpha val="24710"/>
            </a:srgbClr>
          </a:solidFill>
          <a:ln>
            <a:noFill/>
          </a:ln>
        </p:spPr>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Suru Left 4">
  <p:cSld name="TITLE_ONLY_1_1_1_2_4">
    <p:spTree>
      <p:nvGrpSpPr>
        <p:cNvPr id="571" name="Shape 571"/>
        <p:cNvGrpSpPr/>
        <p:nvPr/>
      </p:nvGrpSpPr>
      <p:grpSpPr>
        <a:xfrm>
          <a:off x="0" y="0"/>
          <a:ext cx="0" cy="0"/>
          <a:chOff x="0" y="0"/>
          <a:chExt cx="0" cy="0"/>
        </a:xfrm>
      </p:grpSpPr>
      <p:sp>
        <p:nvSpPr>
          <p:cNvPr id="572" name="Google Shape;572;p63"/>
          <p:cNvSpPr/>
          <p:nvPr/>
        </p:nvSpPr>
        <p:spPr>
          <a:xfrm>
            <a:off x="-8000" y="-8000"/>
            <a:ext cx="4504000" cy="5163400"/>
          </a:xfrm>
          <a:custGeom>
            <a:rect b="b" l="l" r="r" t="t"/>
            <a:pathLst>
              <a:path extrusionOk="0" h="206536" w="180160">
                <a:moveTo>
                  <a:pt x="157547" y="206536"/>
                </a:moveTo>
                <a:lnTo>
                  <a:pt x="0" y="206350"/>
                </a:lnTo>
                <a:lnTo>
                  <a:pt x="0" y="183"/>
                </a:lnTo>
                <a:lnTo>
                  <a:pt x="180160" y="0"/>
                </a:lnTo>
                <a:close/>
              </a:path>
            </a:pathLst>
          </a:custGeom>
          <a:gradFill>
            <a:gsLst>
              <a:gs pos="0">
                <a:srgbClr val="2C001E"/>
              </a:gs>
              <a:gs pos="20000">
                <a:srgbClr val="2C001E"/>
              </a:gs>
              <a:gs pos="61000">
                <a:srgbClr val="740946"/>
              </a:gs>
              <a:gs pos="100000">
                <a:srgbClr val="E9500E"/>
              </a:gs>
            </a:gsLst>
            <a:lin ang="18900732" scaled="0"/>
          </a:gradFill>
          <a:ln>
            <a:noFill/>
          </a:ln>
        </p:spPr>
      </p:sp>
      <p:sp>
        <p:nvSpPr>
          <p:cNvPr id="573" name="Google Shape;573;p63"/>
          <p:cNvSpPr/>
          <p:nvPr/>
        </p:nvSpPr>
        <p:spPr>
          <a:xfrm>
            <a:off x="-8000" y="0"/>
            <a:ext cx="4268867" cy="2630084"/>
          </a:xfrm>
          <a:custGeom>
            <a:rect b="b" l="l" r="r" t="t"/>
            <a:pathLst>
              <a:path extrusionOk="0" h="5780405" w="9382125">
                <a:moveTo>
                  <a:pt x="9381913" y="0"/>
                </a:moveTo>
                <a:lnTo>
                  <a:pt x="0" y="0"/>
                </a:lnTo>
                <a:lnTo>
                  <a:pt x="0" y="5779928"/>
                </a:lnTo>
                <a:lnTo>
                  <a:pt x="9381913" y="0"/>
                </a:lnTo>
                <a:close/>
              </a:path>
            </a:pathLst>
          </a:custGeom>
          <a:solidFill>
            <a:srgbClr val="772953">
              <a:alpha val="2471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574" name="Google Shape;574;p63"/>
          <p:cNvSpPr txBox="1"/>
          <p:nvPr>
            <p:ph type="title"/>
          </p:nvPr>
        </p:nvSpPr>
        <p:spPr>
          <a:xfrm>
            <a:off x="277300" y="1240000"/>
            <a:ext cx="3489900" cy="2663400"/>
          </a:xfrm>
          <a:prstGeom prst="rect">
            <a:avLst/>
          </a:prstGeom>
          <a:noFill/>
          <a:ln>
            <a:noFill/>
          </a:ln>
        </p:spPr>
        <p:txBody>
          <a:bodyPr anchorCtr="0" anchor="ctr" bIns="0" lIns="0" spcFirstLastPara="1" rIns="0" wrap="square" tIns="0">
            <a:noAutofit/>
          </a:bodyPr>
          <a:lstStyle>
            <a:lvl1pPr lvl="0" rtl="0" algn="l">
              <a:lnSpc>
                <a:spcPct val="90000"/>
              </a:lnSpc>
              <a:spcBef>
                <a:spcPts val="0"/>
              </a:spcBef>
              <a:spcAft>
                <a:spcPts val="0"/>
              </a:spcAft>
              <a:buClr>
                <a:schemeClr val="lt1"/>
              </a:buClr>
              <a:buSzPts val="14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575" name="Google Shape;575;p63"/>
          <p:cNvSpPr/>
          <p:nvPr/>
        </p:nvSpPr>
        <p:spPr>
          <a:xfrm>
            <a:off x="-8000" y="-16000"/>
            <a:ext cx="4504000" cy="832000"/>
          </a:xfrm>
          <a:custGeom>
            <a:rect b="b" l="l" r="r" t="t"/>
            <a:pathLst>
              <a:path extrusionOk="0" h="33280" w="180160">
                <a:moveTo>
                  <a:pt x="176320" y="33280"/>
                </a:moveTo>
                <a:lnTo>
                  <a:pt x="180160" y="320"/>
                </a:lnTo>
                <a:lnTo>
                  <a:pt x="0" y="0"/>
                </a:lnTo>
                <a:close/>
              </a:path>
            </a:pathLst>
          </a:custGeom>
          <a:solidFill>
            <a:srgbClr val="772953">
              <a:alpha val="24710"/>
            </a:srgbClr>
          </a:solidFill>
          <a:ln>
            <a:noFill/>
          </a:ln>
        </p:spPr>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Strong Header 5">
  <p:cSld name="SECTION_HEADER_6">
    <p:spTree>
      <p:nvGrpSpPr>
        <p:cNvPr id="576" name="Shape 576"/>
        <p:cNvGrpSpPr/>
        <p:nvPr/>
      </p:nvGrpSpPr>
      <p:grpSpPr>
        <a:xfrm>
          <a:off x="0" y="0"/>
          <a:ext cx="0" cy="0"/>
          <a:chOff x="0" y="0"/>
          <a:chExt cx="0" cy="0"/>
        </a:xfrm>
      </p:grpSpPr>
      <p:sp>
        <p:nvSpPr>
          <p:cNvPr id="577" name="Google Shape;577;p64"/>
          <p:cNvSpPr txBox="1"/>
          <p:nvPr>
            <p:ph idx="1" type="body"/>
          </p:nvPr>
        </p:nvSpPr>
        <p:spPr>
          <a:xfrm>
            <a:off x="455775" y="1379981"/>
            <a:ext cx="7886700" cy="34131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chemeClr val="accent5"/>
              </a:buClr>
              <a:buSzPts val="1600"/>
              <a:buNone/>
              <a:defRPr>
                <a:solidFill>
                  <a:schemeClr val="accent5"/>
                </a:solidFill>
              </a:defRPr>
            </a:lvl1pPr>
            <a:lvl2pPr indent="-228600" lvl="1" marL="914400" rtl="0" algn="l">
              <a:lnSpc>
                <a:spcPct val="90000"/>
              </a:lnSpc>
              <a:spcBef>
                <a:spcPts val="1000"/>
              </a:spcBef>
              <a:spcAft>
                <a:spcPts val="0"/>
              </a:spcAft>
              <a:buClr>
                <a:schemeClr val="accent5"/>
              </a:buClr>
              <a:buSzPts val="1500"/>
              <a:buNone/>
              <a:defRPr sz="1500">
                <a:solidFill>
                  <a:schemeClr val="accent5"/>
                </a:solidFill>
              </a:defRPr>
            </a:lvl2pPr>
            <a:lvl3pPr indent="-228600" lvl="2" marL="1371600" rtl="0" algn="l">
              <a:lnSpc>
                <a:spcPct val="90000"/>
              </a:lnSpc>
              <a:spcBef>
                <a:spcPts val="1000"/>
              </a:spcBef>
              <a:spcAft>
                <a:spcPts val="0"/>
              </a:spcAft>
              <a:buClr>
                <a:schemeClr val="accent5"/>
              </a:buClr>
              <a:buSzPts val="1400"/>
              <a:buNone/>
              <a:defRPr sz="1400">
                <a:solidFill>
                  <a:schemeClr val="accent5"/>
                </a:solidFill>
              </a:defRPr>
            </a:lvl3pPr>
            <a:lvl4pPr indent="-228600" lvl="3" marL="1828800" rtl="0" algn="l">
              <a:lnSpc>
                <a:spcPct val="90000"/>
              </a:lnSpc>
              <a:spcBef>
                <a:spcPts val="1000"/>
              </a:spcBef>
              <a:spcAft>
                <a:spcPts val="0"/>
              </a:spcAft>
              <a:buClr>
                <a:schemeClr val="accent5"/>
              </a:buClr>
              <a:buSzPts val="1200"/>
              <a:buNone/>
              <a:defRPr sz="1200">
                <a:solidFill>
                  <a:schemeClr val="accent5"/>
                </a:solidFill>
              </a:defRPr>
            </a:lvl4pPr>
            <a:lvl5pPr indent="-228600" lvl="4" marL="2286000" rtl="0" algn="l">
              <a:lnSpc>
                <a:spcPct val="90000"/>
              </a:lnSpc>
              <a:spcBef>
                <a:spcPts val="1000"/>
              </a:spcBef>
              <a:spcAft>
                <a:spcPts val="0"/>
              </a:spcAft>
              <a:buClr>
                <a:schemeClr val="accent5"/>
              </a:buClr>
              <a:buSzPts val="1200"/>
              <a:buNone/>
              <a:defRPr sz="1200">
                <a:solidFill>
                  <a:schemeClr val="accent5"/>
                </a:solidFill>
              </a:defRPr>
            </a:lvl5pPr>
            <a:lvl6pPr indent="-228600" lvl="5" marL="2743200" rtl="0" algn="l">
              <a:lnSpc>
                <a:spcPct val="90000"/>
              </a:lnSpc>
              <a:spcBef>
                <a:spcPts val="1000"/>
              </a:spcBef>
              <a:spcAft>
                <a:spcPts val="0"/>
              </a:spcAft>
              <a:buClr>
                <a:schemeClr val="accent5"/>
              </a:buClr>
              <a:buSzPts val="1200"/>
              <a:buNone/>
              <a:defRPr sz="1200">
                <a:solidFill>
                  <a:schemeClr val="accent5"/>
                </a:solidFill>
              </a:defRPr>
            </a:lvl6pPr>
            <a:lvl7pPr indent="-228600" lvl="6" marL="3200400" rtl="0" algn="l">
              <a:lnSpc>
                <a:spcPct val="90000"/>
              </a:lnSpc>
              <a:spcBef>
                <a:spcPts val="1000"/>
              </a:spcBef>
              <a:spcAft>
                <a:spcPts val="0"/>
              </a:spcAft>
              <a:buClr>
                <a:schemeClr val="accent5"/>
              </a:buClr>
              <a:buSzPts val="1200"/>
              <a:buNone/>
              <a:defRPr sz="1200">
                <a:solidFill>
                  <a:schemeClr val="accent5"/>
                </a:solidFill>
              </a:defRPr>
            </a:lvl7pPr>
            <a:lvl8pPr indent="-228600" lvl="7" marL="3657600" rtl="0" algn="l">
              <a:lnSpc>
                <a:spcPct val="90000"/>
              </a:lnSpc>
              <a:spcBef>
                <a:spcPts val="1000"/>
              </a:spcBef>
              <a:spcAft>
                <a:spcPts val="0"/>
              </a:spcAft>
              <a:buClr>
                <a:schemeClr val="accent5"/>
              </a:buClr>
              <a:buSzPts val="1200"/>
              <a:buNone/>
              <a:defRPr sz="1200">
                <a:solidFill>
                  <a:schemeClr val="accent5"/>
                </a:solidFill>
              </a:defRPr>
            </a:lvl8pPr>
            <a:lvl9pPr indent="-228600" lvl="8" marL="4114800" rtl="0" algn="l">
              <a:lnSpc>
                <a:spcPct val="90000"/>
              </a:lnSpc>
              <a:spcBef>
                <a:spcPts val="1000"/>
              </a:spcBef>
              <a:spcAft>
                <a:spcPts val="1000"/>
              </a:spcAft>
              <a:buClr>
                <a:schemeClr val="accent5"/>
              </a:buClr>
              <a:buSzPts val="1200"/>
              <a:buNone/>
              <a:defRPr sz="1200">
                <a:solidFill>
                  <a:schemeClr val="accent5"/>
                </a:solidFill>
              </a:defRPr>
            </a:lvl9pPr>
          </a:lstStyle>
          <a:p/>
        </p:txBody>
      </p:sp>
      <p:sp>
        <p:nvSpPr>
          <p:cNvPr id="578" name="Google Shape;578;p64"/>
          <p:cNvSpPr/>
          <p:nvPr/>
        </p:nvSpPr>
        <p:spPr>
          <a:xfrm>
            <a:off x="-22025" y="0"/>
            <a:ext cx="9179550" cy="998875"/>
          </a:xfrm>
          <a:custGeom>
            <a:rect b="b" l="l" r="r" t="t"/>
            <a:pathLst>
              <a:path extrusionOk="0" h="39955" w="367182">
                <a:moveTo>
                  <a:pt x="293" y="0"/>
                </a:moveTo>
                <a:lnTo>
                  <a:pt x="367182" y="0"/>
                </a:lnTo>
                <a:lnTo>
                  <a:pt x="366935" y="28497"/>
                </a:lnTo>
                <a:lnTo>
                  <a:pt x="0" y="39955"/>
                </a:lnTo>
                <a:close/>
              </a:path>
            </a:pathLst>
          </a:custGeom>
          <a:gradFill>
            <a:gsLst>
              <a:gs pos="0">
                <a:srgbClr val="2C001E"/>
              </a:gs>
              <a:gs pos="35000">
                <a:srgbClr val="2C001E"/>
              </a:gs>
              <a:gs pos="73000">
                <a:srgbClr val="740946"/>
              </a:gs>
              <a:gs pos="100000">
                <a:srgbClr val="E9500E"/>
              </a:gs>
            </a:gsLst>
            <a:lin ang="18900044" scaled="0"/>
          </a:gradFill>
          <a:ln>
            <a:noFill/>
          </a:ln>
        </p:spPr>
      </p:sp>
      <p:sp>
        <p:nvSpPr>
          <p:cNvPr id="579" name="Google Shape;579;p64"/>
          <p:cNvSpPr/>
          <p:nvPr/>
        </p:nvSpPr>
        <p:spPr>
          <a:xfrm>
            <a:off x="0" y="0"/>
            <a:ext cx="4268867" cy="1267514"/>
          </a:xfrm>
          <a:custGeom>
            <a:rect b="b" l="l" r="r" t="t"/>
            <a:pathLst>
              <a:path extrusionOk="0" h="2785745" w="9382125">
                <a:moveTo>
                  <a:pt x="9381913" y="0"/>
                </a:moveTo>
                <a:lnTo>
                  <a:pt x="0" y="0"/>
                </a:lnTo>
                <a:lnTo>
                  <a:pt x="0" y="2785255"/>
                </a:lnTo>
                <a:lnTo>
                  <a:pt x="9381913" y="0"/>
                </a:lnTo>
                <a:close/>
              </a:path>
            </a:pathLst>
          </a:custGeom>
          <a:solidFill>
            <a:srgbClr val="CDCDCD">
              <a:alpha val="923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580" name="Google Shape;580;p64"/>
          <p:cNvSpPr/>
          <p:nvPr/>
        </p:nvSpPr>
        <p:spPr>
          <a:xfrm>
            <a:off x="1219200" y="0"/>
            <a:ext cx="7927813" cy="962409"/>
          </a:xfrm>
          <a:custGeom>
            <a:rect b="b" l="l" r="r" t="t"/>
            <a:pathLst>
              <a:path extrusionOk="0" h="2115185" w="17423765">
                <a:moveTo>
                  <a:pt x="17423553" y="0"/>
                </a:moveTo>
                <a:lnTo>
                  <a:pt x="0" y="0"/>
                </a:lnTo>
                <a:lnTo>
                  <a:pt x="17423553" y="2115118"/>
                </a:lnTo>
                <a:lnTo>
                  <a:pt x="17423553" y="0"/>
                </a:lnTo>
                <a:close/>
              </a:path>
            </a:pathLst>
          </a:custGeom>
          <a:solidFill>
            <a:srgbClr val="772953">
              <a:alpha val="1490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grpSp>
        <p:nvGrpSpPr>
          <p:cNvPr id="581" name="Google Shape;581;p64"/>
          <p:cNvGrpSpPr/>
          <p:nvPr/>
        </p:nvGrpSpPr>
        <p:grpSpPr>
          <a:xfrm>
            <a:off x="8805863" y="171438"/>
            <a:ext cx="166999" cy="388231"/>
            <a:chOff x="8805863" y="171438"/>
            <a:chExt cx="166999" cy="388231"/>
          </a:xfrm>
        </p:grpSpPr>
        <p:sp>
          <p:nvSpPr>
            <p:cNvPr id="582" name="Google Shape;582;p64"/>
            <p:cNvSpPr/>
            <p:nvPr/>
          </p:nvSpPr>
          <p:spPr>
            <a:xfrm>
              <a:off x="8805863" y="392671"/>
              <a:ext cx="166999" cy="166999"/>
            </a:xfrm>
            <a:custGeom>
              <a:rect b="b" l="l" r="r" t="t"/>
              <a:pathLst>
                <a:path extrusionOk="0" h="367030" w="367030">
                  <a:moveTo>
                    <a:pt x="183230" y="0"/>
                  </a:moveTo>
                  <a:lnTo>
                    <a:pt x="134518" y="6545"/>
                  </a:lnTo>
                  <a:lnTo>
                    <a:pt x="90747" y="25017"/>
                  </a:lnTo>
                  <a:lnTo>
                    <a:pt x="53664" y="53669"/>
                  </a:lnTo>
                  <a:lnTo>
                    <a:pt x="25014" y="90755"/>
                  </a:lnTo>
                  <a:lnTo>
                    <a:pt x="6544" y="134527"/>
                  </a:lnTo>
                  <a:lnTo>
                    <a:pt x="0" y="183240"/>
                  </a:lnTo>
                  <a:lnTo>
                    <a:pt x="6544" y="231949"/>
                  </a:lnTo>
                  <a:lnTo>
                    <a:pt x="25014" y="275720"/>
                  </a:lnTo>
                  <a:lnTo>
                    <a:pt x="53664" y="312807"/>
                  </a:lnTo>
                  <a:lnTo>
                    <a:pt x="90747" y="341461"/>
                  </a:lnTo>
                  <a:lnTo>
                    <a:pt x="134518" y="359934"/>
                  </a:lnTo>
                  <a:lnTo>
                    <a:pt x="183230" y="366480"/>
                  </a:lnTo>
                  <a:lnTo>
                    <a:pt x="231947" y="359934"/>
                  </a:lnTo>
                  <a:lnTo>
                    <a:pt x="275722" y="341461"/>
                  </a:lnTo>
                  <a:lnTo>
                    <a:pt x="312809" y="312807"/>
                  </a:lnTo>
                  <a:lnTo>
                    <a:pt x="341462" y="275720"/>
                  </a:lnTo>
                  <a:lnTo>
                    <a:pt x="359935" y="231949"/>
                  </a:lnTo>
                  <a:lnTo>
                    <a:pt x="366480" y="183240"/>
                  </a:lnTo>
                  <a:lnTo>
                    <a:pt x="359935" y="134527"/>
                  </a:lnTo>
                  <a:lnTo>
                    <a:pt x="341462" y="90755"/>
                  </a:lnTo>
                  <a:lnTo>
                    <a:pt x="312809" y="53669"/>
                  </a:lnTo>
                  <a:lnTo>
                    <a:pt x="275722" y="25017"/>
                  </a:lnTo>
                  <a:lnTo>
                    <a:pt x="231947" y="6545"/>
                  </a:lnTo>
                  <a:lnTo>
                    <a:pt x="18323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583" name="Google Shape;583;p64"/>
            <p:cNvSpPr/>
            <p:nvPr/>
          </p:nvSpPr>
          <p:spPr>
            <a:xfrm>
              <a:off x="8824517" y="418636"/>
              <a:ext cx="110700" cy="114600"/>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584" name="Google Shape;584;p64"/>
            <p:cNvSpPr/>
            <p:nvPr/>
          </p:nvSpPr>
          <p:spPr>
            <a:xfrm>
              <a:off x="8836138" y="201711"/>
              <a:ext cx="106200" cy="106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585" name="Google Shape;585;p64"/>
            <p:cNvSpPr/>
            <p:nvPr/>
          </p:nvSpPr>
          <p:spPr>
            <a:xfrm>
              <a:off x="8805863" y="171438"/>
              <a:ext cx="166999" cy="166999"/>
            </a:xfrm>
            <a:custGeom>
              <a:rect b="b" l="l" r="r" t="t"/>
              <a:pathLst>
                <a:path extrusionOk="0" h="367030" w="367030">
                  <a:moveTo>
                    <a:pt x="183240" y="0"/>
                  </a:moveTo>
                  <a:lnTo>
                    <a:pt x="134524" y="6545"/>
                  </a:lnTo>
                  <a:lnTo>
                    <a:pt x="90750" y="25017"/>
                  </a:lnTo>
                  <a:lnTo>
                    <a:pt x="53665" y="53669"/>
                  </a:lnTo>
                  <a:lnTo>
                    <a:pt x="25015" y="90755"/>
                  </a:lnTo>
                  <a:lnTo>
                    <a:pt x="6544" y="134527"/>
                  </a:lnTo>
                  <a:lnTo>
                    <a:pt x="0" y="183240"/>
                  </a:lnTo>
                  <a:lnTo>
                    <a:pt x="6544" y="231953"/>
                  </a:lnTo>
                  <a:lnTo>
                    <a:pt x="25015" y="275725"/>
                  </a:lnTo>
                  <a:lnTo>
                    <a:pt x="53665" y="312811"/>
                  </a:lnTo>
                  <a:lnTo>
                    <a:pt x="90750" y="341463"/>
                  </a:lnTo>
                  <a:lnTo>
                    <a:pt x="134524" y="359935"/>
                  </a:lnTo>
                  <a:lnTo>
                    <a:pt x="183240" y="366480"/>
                  </a:lnTo>
                  <a:lnTo>
                    <a:pt x="231953" y="359935"/>
                  </a:lnTo>
                  <a:lnTo>
                    <a:pt x="275725" y="341463"/>
                  </a:lnTo>
                  <a:lnTo>
                    <a:pt x="301038" y="321906"/>
                  </a:lnTo>
                  <a:lnTo>
                    <a:pt x="183240" y="321906"/>
                  </a:lnTo>
                  <a:lnTo>
                    <a:pt x="139406" y="314838"/>
                  </a:lnTo>
                  <a:lnTo>
                    <a:pt x="101341" y="295155"/>
                  </a:lnTo>
                  <a:lnTo>
                    <a:pt x="71325" y="265139"/>
                  </a:lnTo>
                  <a:lnTo>
                    <a:pt x="51642" y="227074"/>
                  </a:lnTo>
                  <a:lnTo>
                    <a:pt x="44574" y="183240"/>
                  </a:lnTo>
                  <a:lnTo>
                    <a:pt x="51642" y="139410"/>
                  </a:lnTo>
                  <a:lnTo>
                    <a:pt x="71325" y="101345"/>
                  </a:lnTo>
                  <a:lnTo>
                    <a:pt x="101341" y="71328"/>
                  </a:lnTo>
                  <a:lnTo>
                    <a:pt x="139406" y="51643"/>
                  </a:lnTo>
                  <a:lnTo>
                    <a:pt x="183240" y="44574"/>
                  </a:lnTo>
                  <a:lnTo>
                    <a:pt x="301038" y="44574"/>
                  </a:lnTo>
                  <a:lnTo>
                    <a:pt x="275725" y="25017"/>
                  </a:lnTo>
                  <a:lnTo>
                    <a:pt x="231953" y="6545"/>
                  </a:lnTo>
                  <a:lnTo>
                    <a:pt x="183240" y="0"/>
                  </a:lnTo>
                  <a:close/>
                </a:path>
                <a:path extrusionOk="0" h="367030" w="367030">
                  <a:moveTo>
                    <a:pt x="301038" y="44574"/>
                  </a:moveTo>
                  <a:lnTo>
                    <a:pt x="183240" y="44574"/>
                  </a:lnTo>
                  <a:lnTo>
                    <a:pt x="227074" y="51643"/>
                  </a:lnTo>
                  <a:lnTo>
                    <a:pt x="265139" y="71328"/>
                  </a:lnTo>
                  <a:lnTo>
                    <a:pt x="295155" y="101345"/>
                  </a:lnTo>
                  <a:lnTo>
                    <a:pt x="314838" y="139410"/>
                  </a:lnTo>
                  <a:lnTo>
                    <a:pt x="321906" y="183240"/>
                  </a:lnTo>
                  <a:lnTo>
                    <a:pt x="314838" y="227074"/>
                  </a:lnTo>
                  <a:lnTo>
                    <a:pt x="295155" y="265139"/>
                  </a:lnTo>
                  <a:lnTo>
                    <a:pt x="265139" y="295155"/>
                  </a:lnTo>
                  <a:lnTo>
                    <a:pt x="227074" y="314838"/>
                  </a:lnTo>
                  <a:lnTo>
                    <a:pt x="183240" y="321906"/>
                  </a:lnTo>
                  <a:lnTo>
                    <a:pt x="301038" y="321906"/>
                  </a:lnTo>
                  <a:lnTo>
                    <a:pt x="312811" y="312811"/>
                  </a:lnTo>
                  <a:lnTo>
                    <a:pt x="341463" y="275725"/>
                  </a:lnTo>
                  <a:lnTo>
                    <a:pt x="359935" y="231953"/>
                  </a:lnTo>
                  <a:lnTo>
                    <a:pt x="366480" y="183240"/>
                  </a:lnTo>
                  <a:lnTo>
                    <a:pt x="359935" y="134527"/>
                  </a:lnTo>
                  <a:lnTo>
                    <a:pt x="341463" y="90755"/>
                  </a:lnTo>
                  <a:lnTo>
                    <a:pt x="312811" y="53669"/>
                  </a:lnTo>
                  <a:lnTo>
                    <a:pt x="301038" y="44574"/>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grpSp>
      <p:sp>
        <p:nvSpPr>
          <p:cNvPr id="586" name="Google Shape;586;p64"/>
          <p:cNvSpPr txBox="1"/>
          <p:nvPr>
            <p:ph type="title"/>
          </p:nvPr>
        </p:nvSpPr>
        <p:spPr>
          <a:xfrm>
            <a:off x="455775" y="59050"/>
            <a:ext cx="7886700" cy="777900"/>
          </a:xfrm>
          <a:prstGeom prst="rect">
            <a:avLst/>
          </a:prstGeom>
          <a:noFill/>
          <a:ln>
            <a:noFill/>
          </a:ln>
        </p:spPr>
        <p:txBody>
          <a:bodyPr anchorCtr="0" anchor="ctr" bIns="0" lIns="0" spcFirstLastPara="1" rIns="0" wrap="square" tIns="0">
            <a:noAutofit/>
          </a:bodyPr>
          <a:lstStyle>
            <a:lvl1pPr lvl="0" rtl="0" algn="l">
              <a:lnSpc>
                <a:spcPct val="90000"/>
              </a:lnSpc>
              <a:spcBef>
                <a:spcPts val="0"/>
              </a:spcBef>
              <a:spcAft>
                <a:spcPts val="0"/>
              </a:spcAft>
              <a:buClr>
                <a:schemeClr val="lt1"/>
              </a:buClr>
              <a:buSzPts val="2700"/>
              <a:buFont typeface="Calibri"/>
              <a:buNone/>
              <a:defRPr sz="27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Single title 1">
  <p:cSld name="TWO_OBJECTS_WITH_TEXT_1">
    <p:spTree>
      <p:nvGrpSpPr>
        <p:cNvPr id="587" name="Shape 587"/>
        <p:cNvGrpSpPr/>
        <p:nvPr/>
      </p:nvGrpSpPr>
      <p:grpSpPr>
        <a:xfrm>
          <a:off x="0" y="0"/>
          <a:ext cx="0" cy="0"/>
          <a:chOff x="0" y="0"/>
          <a:chExt cx="0" cy="0"/>
        </a:xfrm>
      </p:grpSpPr>
      <p:sp>
        <p:nvSpPr>
          <p:cNvPr id="588" name="Google Shape;588;p65"/>
          <p:cNvSpPr/>
          <p:nvPr/>
        </p:nvSpPr>
        <p:spPr>
          <a:xfrm>
            <a:off x="0" y="0"/>
            <a:ext cx="9147366" cy="881510"/>
          </a:xfrm>
          <a:custGeom>
            <a:rect b="b" l="l" r="r" t="t"/>
            <a:pathLst>
              <a:path extrusionOk="0" h="1937385" w="20104100">
                <a:moveTo>
                  <a:pt x="20104099" y="0"/>
                </a:moveTo>
                <a:lnTo>
                  <a:pt x="0" y="0"/>
                </a:lnTo>
                <a:lnTo>
                  <a:pt x="0" y="1937113"/>
                </a:lnTo>
                <a:lnTo>
                  <a:pt x="20104099" y="900496"/>
                </a:lnTo>
                <a:lnTo>
                  <a:pt x="20104099" y="0"/>
                </a:lnTo>
                <a:close/>
              </a:path>
            </a:pathLst>
          </a:custGeom>
          <a:solidFill>
            <a:srgbClr val="F0F0F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589" name="Google Shape;589;p65"/>
          <p:cNvSpPr/>
          <p:nvPr/>
        </p:nvSpPr>
        <p:spPr>
          <a:xfrm>
            <a:off x="3848550" y="0"/>
            <a:ext cx="5302800" cy="859325"/>
          </a:xfrm>
          <a:custGeom>
            <a:rect b="b" l="l" r="r" t="t"/>
            <a:pathLst>
              <a:path extrusionOk="0" h="34373" w="212112">
                <a:moveTo>
                  <a:pt x="0" y="0"/>
                </a:moveTo>
                <a:lnTo>
                  <a:pt x="212112" y="0"/>
                </a:lnTo>
                <a:lnTo>
                  <a:pt x="212112" y="34373"/>
                </a:lnTo>
                <a:close/>
              </a:path>
            </a:pathLst>
          </a:custGeom>
          <a:solidFill>
            <a:srgbClr val="772953">
              <a:alpha val="13850"/>
            </a:srgbClr>
          </a:solidFill>
          <a:ln>
            <a:noFill/>
          </a:ln>
        </p:spPr>
      </p:sp>
      <p:sp>
        <p:nvSpPr>
          <p:cNvPr id="590" name="Google Shape;590;p65"/>
          <p:cNvSpPr/>
          <p:nvPr/>
        </p:nvSpPr>
        <p:spPr>
          <a:xfrm>
            <a:off x="8805863" y="392671"/>
            <a:ext cx="166999" cy="166999"/>
          </a:xfrm>
          <a:custGeom>
            <a:rect b="b" l="l" r="r" t="t"/>
            <a:pathLst>
              <a:path extrusionOk="0" h="367030" w="367030">
                <a:moveTo>
                  <a:pt x="183230" y="0"/>
                </a:moveTo>
                <a:lnTo>
                  <a:pt x="134518" y="6545"/>
                </a:lnTo>
                <a:lnTo>
                  <a:pt x="90747" y="25017"/>
                </a:lnTo>
                <a:lnTo>
                  <a:pt x="53664" y="53669"/>
                </a:lnTo>
                <a:lnTo>
                  <a:pt x="25014" y="90755"/>
                </a:lnTo>
                <a:lnTo>
                  <a:pt x="6544" y="134527"/>
                </a:lnTo>
                <a:lnTo>
                  <a:pt x="0" y="183240"/>
                </a:lnTo>
                <a:lnTo>
                  <a:pt x="6544" y="231949"/>
                </a:lnTo>
                <a:lnTo>
                  <a:pt x="25014" y="275720"/>
                </a:lnTo>
                <a:lnTo>
                  <a:pt x="53664" y="312807"/>
                </a:lnTo>
                <a:lnTo>
                  <a:pt x="90747" y="341461"/>
                </a:lnTo>
                <a:lnTo>
                  <a:pt x="134518" y="359934"/>
                </a:lnTo>
                <a:lnTo>
                  <a:pt x="183230" y="366480"/>
                </a:lnTo>
                <a:lnTo>
                  <a:pt x="231947" y="359934"/>
                </a:lnTo>
                <a:lnTo>
                  <a:pt x="275722" y="341461"/>
                </a:lnTo>
                <a:lnTo>
                  <a:pt x="312809" y="312807"/>
                </a:lnTo>
                <a:lnTo>
                  <a:pt x="341462" y="275720"/>
                </a:lnTo>
                <a:lnTo>
                  <a:pt x="359935" y="231949"/>
                </a:lnTo>
                <a:lnTo>
                  <a:pt x="366480" y="183240"/>
                </a:lnTo>
                <a:lnTo>
                  <a:pt x="359935" y="134527"/>
                </a:lnTo>
                <a:lnTo>
                  <a:pt x="341462" y="90755"/>
                </a:lnTo>
                <a:lnTo>
                  <a:pt x="312809" y="53669"/>
                </a:lnTo>
                <a:lnTo>
                  <a:pt x="275722" y="25017"/>
                </a:lnTo>
                <a:lnTo>
                  <a:pt x="231947" y="6545"/>
                </a:lnTo>
                <a:lnTo>
                  <a:pt x="183230" y="0"/>
                </a:lnTo>
                <a:close/>
              </a:path>
            </a:pathLst>
          </a:custGeom>
          <a:solidFill>
            <a:srgbClr val="E9542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591" name="Google Shape;591;p65"/>
          <p:cNvSpPr/>
          <p:nvPr/>
        </p:nvSpPr>
        <p:spPr>
          <a:xfrm>
            <a:off x="8824517" y="418636"/>
            <a:ext cx="110700" cy="114600"/>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592" name="Google Shape;592;p65"/>
          <p:cNvSpPr/>
          <p:nvPr/>
        </p:nvSpPr>
        <p:spPr>
          <a:xfrm>
            <a:off x="8836138" y="201711"/>
            <a:ext cx="106200" cy="106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593" name="Google Shape;593;p65"/>
          <p:cNvSpPr/>
          <p:nvPr/>
        </p:nvSpPr>
        <p:spPr>
          <a:xfrm>
            <a:off x="8805863" y="171438"/>
            <a:ext cx="166999" cy="166999"/>
          </a:xfrm>
          <a:custGeom>
            <a:rect b="b" l="l" r="r" t="t"/>
            <a:pathLst>
              <a:path extrusionOk="0" h="367030" w="367030">
                <a:moveTo>
                  <a:pt x="183240" y="0"/>
                </a:moveTo>
                <a:lnTo>
                  <a:pt x="134524" y="6545"/>
                </a:lnTo>
                <a:lnTo>
                  <a:pt x="90750" y="25017"/>
                </a:lnTo>
                <a:lnTo>
                  <a:pt x="53665" y="53669"/>
                </a:lnTo>
                <a:lnTo>
                  <a:pt x="25015" y="90755"/>
                </a:lnTo>
                <a:lnTo>
                  <a:pt x="6544" y="134527"/>
                </a:lnTo>
                <a:lnTo>
                  <a:pt x="0" y="183240"/>
                </a:lnTo>
                <a:lnTo>
                  <a:pt x="6544" y="231953"/>
                </a:lnTo>
                <a:lnTo>
                  <a:pt x="25015" y="275725"/>
                </a:lnTo>
                <a:lnTo>
                  <a:pt x="53665" y="312811"/>
                </a:lnTo>
                <a:lnTo>
                  <a:pt x="90750" y="341463"/>
                </a:lnTo>
                <a:lnTo>
                  <a:pt x="134524" y="359935"/>
                </a:lnTo>
                <a:lnTo>
                  <a:pt x="183240" y="366480"/>
                </a:lnTo>
                <a:lnTo>
                  <a:pt x="231953" y="359935"/>
                </a:lnTo>
                <a:lnTo>
                  <a:pt x="275725" y="341463"/>
                </a:lnTo>
                <a:lnTo>
                  <a:pt x="301038" y="321906"/>
                </a:lnTo>
                <a:lnTo>
                  <a:pt x="183240" y="321906"/>
                </a:lnTo>
                <a:lnTo>
                  <a:pt x="139406" y="314838"/>
                </a:lnTo>
                <a:lnTo>
                  <a:pt x="101341" y="295155"/>
                </a:lnTo>
                <a:lnTo>
                  <a:pt x="71325" y="265139"/>
                </a:lnTo>
                <a:lnTo>
                  <a:pt x="51642" y="227074"/>
                </a:lnTo>
                <a:lnTo>
                  <a:pt x="44574" y="183240"/>
                </a:lnTo>
                <a:lnTo>
                  <a:pt x="51642" y="139410"/>
                </a:lnTo>
                <a:lnTo>
                  <a:pt x="71325" y="101345"/>
                </a:lnTo>
                <a:lnTo>
                  <a:pt x="101341" y="71328"/>
                </a:lnTo>
                <a:lnTo>
                  <a:pt x="139406" y="51643"/>
                </a:lnTo>
                <a:lnTo>
                  <a:pt x="183240" y="44574"/>
                </a:lnTo>
                <a:lnTo>
                  <a:pt x="301038" y="44574"/>
                </a:lnTo>
                <a:lnTo>
                  <a:pt x="275725" y="25017"/>
                </a:lnTo>
                <a:lnTo>
                  <a:pt x="231953" y="6545"/>
                </a:lnTo>
                <a:lnTo>
                  <a:pt x="183240" y="0"/>
                </a:lnTo>
                <a:close/>
              </a:path>
              <a:path extrusionOk="0" h="367030" w="367030">
                <a:moveTo>
                  <a:pt x="301038" y="44574"/>
                </a:moveTo>
                <a:lnTo>
                  <a:pt x="183240" y="44574"/>
                </a:lnTo>
                <a:lnTo>
                  <a:pt x="227074" y="51643"/>
                </a:lnTo>
                <a:lnTo>
                  <a:pt x="265139" y="71328"/>
                </a:lnTo>
                <a:lnTo>
                  <a:pt x="295155" y="101345"/>
                </a:lnTo>
                <a:lnTo>
                  <a:pt x="314838" y="139410"/>
                </a:lnTo>
                <a:lnTo>
                  <a:pt x="321906" y="183240"/>
                </a:lnTo>
                <a:lnTo>
                  <a:pt x="314838" y="227074"/>
                </a:lnTo>
                <a:lnTo>
                  <a:pt x="295155" y="265139"/>
                </a:lnTo>
                <a:lnTo>
                  <a:pt x="265139" y="295155"/>
                </a:lnTo>
                <a:lnTo>
                  <a:pt x="227074" y="314838"/>
                </a:lnTo>
                <a:lnTo>
                  <a:pt x="183240" y="321906"/>
                </a:lnTo>
                <a:lnTo>
                  <a:pt x="301038" y="321906"/>
                </a:lnTo>
                <a:lnTo>
                  <a:pt x="312811" y="312811"/>
                </a:lnTo>
                <a:lnTo>
                  <a:pt x="341463" y="275725"/>
                </a:lnTo>
                <a:lnTo>
                  <a:pt x="359935" y="231953"/>
                </a:lnTo>
                <a:lnTo>
                  <a:pt x="366480" y="183240"/>
                </a:lnTo>
                <a:lnTo>
                  <a:pt x="359935" y="134527"/>
                </a:lnTo>
                <a:lnTo>
                  <a:pt x="341463" y="90755"/>
                </a:lnTo>
                <a:lnTo>
                  <a:pt x="312811" y="53669"/>
                </a:lnTo>
                <a:lnTo>
                  <a:pt x="301038" y="44574"/>
                </a:lnTo>
                <a:close/>
              </a:path>
            </a:pathLst>
          </a:custGeom>
          <a:solidFill>
            <a:srgbClr val="77295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594" name="Google Shape;594;p65"/>
          <p:cNvSpPr txBox="1"/>
          <p:nvPr>
            <p:ph type="title"/>
          </p:nvPr>
        </p:nvSpPr>
        <p:spPr>
          <a:xfrm>
            <a:off x="466344" y="177047"/>
            <a:ext cx="7886700" cy="9942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95" name="Google Shape;595;p65"/>
          <p:cNvSpPr txBox="1"/>
          <p:nvPr>
            <p:ph idx="1" type="body"/>
          </p:nvPr>
        </p:nvSpPr>
        <p:spPr>
          <a:xfrm>
            <a:off x="946725" y="2224150"/>
            <a:ext cx="3892200" cy="2439000"/>
          </a:xfrm>
          <a:prstGeom prst="rect">
            <a:avLst/>
          </a:prstGeom>
          <a:noFill/>
          <a:ln>
            <a:noFill/>
          </a:ln>
        </p:spPr>
        <p:txBody>
          <a:bodyPr anchorCtr="0" anchor="t" bIns="0" lIns="0" spcFirstLastPara="1" rIns="0" wrap="square" tIns="0">
            <a:noAutofit/>
          </a:bodyPr>
          <a:lstStyle>
            <a:lvl1pPr indent="-317500" lvl="0" marL="457200" rtl="0" algn="l">
              <a:lnSpc>
                <a:spcPct val="90000"/>
              </a:lnSpc>
              <a:spcBef>
                <a:spcPts val="800"/>
              </a:spcBef>
              <a:spcAft>
                <a:spcPts val="0"/>
              </a:spcAft>
              <a:buClr>
                <a:schemeClr val="dk1"/>
              </a:buClr>
              <a:buSzPts val="1400"/>
              <a:buChar char="•"/>
              <a:defRPr sz="1400"/>
            </a:lvl1pPr>
            <a:lvl2pPr indent="-304800" lvl="1" marL="914400" rtl="0" algn="l">
              <a:lnSpc>
                <a:spcPct val="90000"/>
              </a:lnSpc>
              <a:spcBef>
                <a:spcPts val="1000"/>
              </a:spcBef>
              <a:spcAft>
                <a:spcPts val="0"/>
              </a:spcAft>
              <a:buClr>
                <a:schemeClr val="dk1"/>
              </a:buClr>
              <a:buSzPts val="1200"/>
              <a:buChar char="•"/>
              <a:defRPr sz="1200"/>
            </a:lvl2pPr>
            <a:lvl3pPr indent="-298450" lvl="2" marL="1371600" rtl="0" algn="l">
              <a:lnSpc>
                <a:spcPct val="90000"/>
              </a:lnSpc>
              <a:spcBef>
                <a:spcPts val="1000"/>
              </a:spcBef>
              <a:spcAft>
                <a:spcPts val="0"/>
              </a:spcAft>
              <a:buClr>
                <a:schemeClr val="dk1"/>
              </a:buClr>
              <a:buSzPts val="1100"/>
              <a:buChar char="•"/>
              <a:defRPr sz="1100"/>
            </a:lvl3pPr>
            <a:lvl4pPr indent="-292100" lvl="3" marL="1828800" rtl="0" algn="l">
              <a:lnSpc>
                <a:spcPct val="90000"/>
              </a:lnSpc>
              <a:spcBef>
                <a:spcPts val="1000"/>
              </a:spcBef>
              <a:spcAft>
                <a:spcPts val="0"/>
              </a:spcAft>
              <a:buClr>
                <a:schemeClr val="dk1"/>
              </a:buClr>
              <a:buSzPts val="1000"/>
              <a:buChar char="•"/>
              <a:defRPr sz="1000"/>
            </a:lvl4pPr>
            <a:lvl5pPr indent="-292100" lvl="4" marL="2286000" rtl="0" algn="l">
              <a:lnSpc>
                <a:spcPct val="90000"/>
              </a:lnSpc>
              <a:spcBef>
                <a:spcPts val="1000"/>
              </a:spcBef>
              <a:spcAft>
                <a:spcPts val="0"/>
              </a:spcAft>
              <a:buClr>
                <a:schemeClr val="dk1"/>
              </a:buClr>
              <a:buSzPts val="1000"/>
              <a:buChar char="•"/>
              <a:defRPr sz="1000"/>
            </a:lvl5pPr>
            <a:lvl6pPr indent="-292100" lvl="5" marL="2743200" rtl="0" algn="l">
              <a:lnSpc>
                <a:spcPct val="90000"/>
              </a:lnSpc>
              <a:spcBef>
                <a:spcPts val="1000"/>
              </a:spcBef>
              <a:spcAft>
                <a:spcPts val="0"/>
              </a:spcAft>
              <a:buClr>
                <a:schemeClr val="dk1"/>
              </a:buClr>
              <a:buSzPts val="1000"/>
              <a:buChar char="•"/>
              <a:defRPr sz="1000"/>
            </a:lvl6pPr>
            <a:lvl7pPr indent="-292100" lvl="6" marL="3200400" rtl="0" algn="l">
              <a:lnSpc>
                <a:spcPct val="90000"/>
              </a:lnSpc>
              <a:spcBef>
                <a:spcPts val="1000"/>
              </a:spcBef>
              <a:spcAft>
                <a:spcPts val="0"/>
              </a:spcAft>
              <a:buClr>
                <a:schemeClr val="dk1"/>
              </a:buClr>
              <a:buSzPts val="1000"/>
              <a:buChar char="•"/>
              <a:defRPr sz="1000"/>
            </a:lvl7pPr>
            <a:lvl8pPr indent="-292100" lvl="7" marL="3657600" rtl="0" algn="l">
              <a:lnSpc>
                <a:spcPct val="90000"/>
              </a:lnSpc>
              <a:spcBef>
                <a:spcPts val="1000"/>
              </a:spcBef>
              <a:spcAft>
                <a:spcPts val="0"/>
              </a:spcAft>
              <a:buClr>
                <a:schemeClr val="dk1"/>
              </a:buClr>
              <a:buSzPts val="1000"/>
              <a:buChar char="•"/>
              <a:defRPr sz="1000"/>
            </a:lvl8pPr>
            <a:lvl9pPr indent="-292100" lvl="8" marL="4114800" rtl="0" algn="l">
              <a:lnSpc>
                <a:spcPct val="90000"/>
              </a:lnSpc>
              <a:spcBef>
                <a:spcPts val="1000"/>
              </a:spcBef>
              <a:spcAft>
                <a:spcPts val="1000"/>
              </a:spcAft>
              <a:buClr>
                <a:schemeClr val="dk1"/>
              </a:buClr>
              <a:buSzPts val="1000"/>
              <a:buChar char="•"/>
              <a:defRPr sz="1000"/>
            </a:lvl9pPr>
          </a:lstStyle>
          <a:p/>
        </p:txBody>
      </p:sp>
      <p:sp>
        <p:nvSpPr>
          <p:cNvPr id="596" name="Google Shape;596;p65"/>
          <p:cNvSpPr txBox="1"/>
          <p:nvPr>
            <p:ph idx="2" type="subTitle"/>
          </p:nvPr>
        </p:nvSpPr>
        <p:spPr>
          <a:xfrm>
            <a:off x="946725" y="1171250"/>
            <a:ext cx="4253700" cy="845400"/>
          </a:xfrm>
          <a:prstGeom prst="rect">
            <a:avLst/>
          </a:prstGeom>
        </p:spPr>
        <p:txBody>
          <a:bodyPr anchorCtr="0" anchor="b" bIns="0" lIns="0" spcFirstLastPara="1" rIns="0" wrap="square" tIns="0">
            <a:noAutofit/>
          </a:bodyPr>
          <a:lstStyle>
            <a:lvl1pPr lvl="0" rtl="0">
              <a:spcBef>
                <a:spcPts val="800"/>
              </a:spcBef>
              <a:spcAft>
                <a:spcPts val="0"/>
              </a:spcAft>
              <a:buNone/>
              <a:defRPr sz="2000">
                <a:latin typeface="Ubuntu Light"/>
                <a:ea typeface="Ubuntu Light"/>
                <a:cs typeface="Ubuntu Light"/>
                <a:sym typeface="Ubuntu Light"/>
              </a:defRPr>
            </a:lvl1pPr>
            <a:lvl2pPr lvl="1" rtl="0">
              <a:spcBef>
                <a:spcPts val="1000"/>
              </a:spcBef>
              <a:spcAft>
                <a:spcPts val="0"/>
              </a:spcAft>
              <a:buNone/>
              <a:defRPr/>
            </a:lvl2pPr>
            <a:lvl3pPr lvl="2" rtl="0">
              <a:spcBef>
                <a:spcPts val="1000"/>
              </a:spcBef>
              <a:spcAft>
                <a:spcPts val="0"/>
              </a:spcAft>
              <a:buNone/>
              <a:defRPr/>
            </a:lvl3pPr>
            <a:lvl4pPr lvl="3" rtl="0">
              <a:spcBef>
                <a:spcPts val="1000"/>
              </a:spcBef>
              <a:spcAft>
                <a:spcPts val="0"/>
              </a:spcAft>
              <a:buNone/>
              <a:defRPr/>
            </a:lvl4pPr>
            <a:lvl5pPr lvl="4" rtl="0">
              <a:spcBef>
                <a:spcPts val="1000"/>
              </a:spcBef>
              <a:spcAft>
                <a:spcPts val="0"/>
              </a:spcAft>
              <a:buNone/>
              <a:defRPr/>
            </a:lvl5pPr>
            <a:lvl6pPr lvl="5" rtl="0">
              <a:spcBef>
                <a:spcPts val="1000"/>
              </a:spcBef>
              <a:spcAft>
                <a:spcPts val="0"/>
              </a:spcAft>
              <a:buNone/>
              <a:defRPr/>
            </a:lvl6pPr>
            <a:lvl7pPr lvl="6" rtl="0">
              <a:spcBef>
                <a:spcPts val="1000"/>
              </a:spcBef>
              <a:spcAft>
                <a:spcPts val="0"/>
              </a:spcAft>
              <a:buNone/>
              <a:defRPr/>
            </a:lvl7pPr>
            <a:lvl8pPr lvl="7" rtl="0">
              <a:spcBef>
                <a:spcPts val="1000"/>
              </a:spcBef>
              <a:spcAft>
                <a:spcPts val="0"/>
              </a:spcAft>
              <a:buNone/>
              <a:defRPr/>
            </a:lvl8pPr>
            <a:lvl9pPr lvl="8" rtl="0">
              <a:spcBef>
                <a:spcPts val="1000"/>
              </a:spcBef>
              <a:spcAft>
                <a:spcPts val="1000"/>
              </a:spcAft>
              <a:buNone/>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Logo marks 2">
  <p:cSld name="Blank_2">
    <p:spTree>
      <p:nvGrpSpPr>
        <p:cNvPr id="597" name="Shape 597"/>
        <p:cNvGrpSpPr/>
        <p:nvPr/>
      </p:nvGrpSpPr>
      <p:grpSpPr>
        <a:xfrm>
          <a:off x="0" y="0"/>
          <a:ext cx="0" cy="0"/>
          <a:chOff x="0" y="0"/>
          <a:chExt cx="0" cy="0"/>
        </a:xfrm>
      </p:grpSpPr>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Simple 4">
  <p:cSld name="TITLE_ONLY_6">
    <p:spTree>
      <p:nvGrpSpPr>
        <p:cNvPr id="598" name="Shape 598"/>
        <p:cNvGrpSpPr/>
        <p:nvPr/>
      </p:nvGrpSpPr>
      <p:grpSpPr>
        <a:xfrm>
          <a:off x="0" y="0"/>
          <a:ext cx="0" cy="0"/>
          <a:chOff x="0" y="0"/>
          <a:chExt cx="0" cy="0"/>
        </a:xfrm>
      </p:grpSpPr>
      <p:sp>
        <p:nvSpPr>
          <p:cNvPr id="599" name="Google Shape;599;p67"/>
          <p:cNvSpPr/>
          <p:nvPr/>
        </p:nvSpPr>
        <p:spPr>
          <a:xfrm>
            <a:off x="8759925" y="106225"/>
            <a:ext cx="261600" cy="506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67"/>
          <p:cNvSpPr/>
          <p:nvPr/>
        </p:nvSpPr>
        <p:spPr>
          <a:xfrm>
            <a:off x="6667500" y="0"/>
            <a:ext cx="2477532" cy="437432"/>
          </a:xfrm>
          <a:custGeom>
            <a:rect b="b" l="l" r="r" t="t"/>
            <a:pathLst>
              <a:path extrusionOk="0" h="961390" w="5445125">
                <a:moveTo>
                  <a:pt x="5444860" y="0"/>
                </a:moveTo>
                <a:lnTo>
                  <a:pt x="0" y="0"/>
                </a:lnTo>
                <a:lnTo>
                  <a:pt x="5444860" y="960857"/>
                </a:lnTo>
                <a:lnTo>
                  <a:pt x="5444860" y="0"/>
                </a:lnTo>
                <a:close/>
              </a:path>
            </a:pathLst>
          </a:custGeom>
          <a:solidFill>
            <a:srgbClr val="E6E6E6">
              <a:alpha val="4980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601" name="Google Shape;601;p67"/>
          <p:cNvSpPr/>
          <p:nvPr/>
        </p:nvSpPr>
        <p:spPr>
          <a:xfrm>
            <a:off x="7505700" y="0"/>
            <a:ext cx="1639072" cy="939873"/>
          </a:xfrm>
          <a:custGeom>
            <a:rect b="b" l="l" r="r" t="t"/>
            <a:pathLst>
              <a:path extrusionOk="0" h="2065655" w="3602355">
                <a:moveTo>
                  <a:pt x="3601984" y="0"/>
                </a:moveTo>
                <a:lnTo>
                  <a:pt x="0" y="0"/>
                </a:lnTo>
                <a:lnTo>
                  <a:pt x="3601984" y="2065357"/>
                </a:lnTo>
                <a:lnTo>
                  <a:pt x="3601984" y="0"/>
                </a:lnTo>
                <a:close/>
              </a:path>
            </a:pathLst>
          </a:custGeom>
          <a:solidFill>
            <a:srgbClr val="CDCDCD">
              <a:alpha val="1961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602" name="Google Shape;602;p67"/>
          <p:cNvSpPr/>
          <p:nvPr/>
        </p:nvSpPr>
        <p:spPr>
          <a:xfrm>
            <a:off x="8196550" y="0"/>
            <a:ext cx="962150" cy="1175125"/>
          </a:xfrm>
          <a:custGeom>
            <a:rect b="b" l="l" r="r" t="t"/>
            <a:pathLst>
              <a:path extrusionOk="0" h="47005" w="38486">
                <a:moveTo>
                  <a:pt x="38192" y="47005"/>
                </a:moveTo>
                <a:lnTo>
                  <a:pt x="0" y="0"/>
                </a:lnTo>
                <a:lnTo>
                  <a:pt x="38486" y="0"/>
                </a:lnTo>
                <a:close/>
              </a:path>
            </a:pathLst>
          </a:custGeom>
          <a:solidFill>
            <a:srgbClr val="772953">
              <a:alpha val="15380"/>
            </a:srgbClr>
          </a:solidFill>
          <a:ln>
            <a:noFill/>
          </a:ln>
        </p:spPr>
      </p:sp>
      <p:sp>
        <p:nvSpPr>
          <p:cNvPr id="603" name="Google Shape;603;p67"/>
          <p:cNvSpPr txBox="1"/>
          <p:nvPr>
            <p:ph type="title"/>
          </p:nvPr>
        </p:nvSpPr>
        <p:spPr>
          <a:xfrm>
            <a:off x="254076" y="236903"/>
            <a:ext cx="7165500" cy="9942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04" name="Google Shape;604;p67"/>
          <p:cNvSpPr txBox="1"/>
          <p:nvPr>
            <p:ph idx="1" type="body"/>
          </p:nvPr>
        </p:nvSpPr>
        <p:spPr>
          <a:xfrm>
            <a:off x="277300" y="2100050"/>
            <a:ext cx="3999600" cy="2757000"/>
          </a:xfrm>
          <a:prstGeom prst="rect">
            <a:avLst/>
          </a:prstGeom>
          <a:noFill/>
          <a:ln>
            <a:noFill/>
          </a:ln>
        </p:spPr>
        <p:txBody>
          <a:bodyPr anchorCtr="0" anchor="t" bIns="0" lIns="0" spcFirstLastPara="1" rIns="0" wrap="square" tIns="0">
            <a:noAutofit/>
          </a:bodyPr>
          <a:lstStyle>
            <a:lvl1pPr indent="-317500" lvl="0" marL="457200" rtl="0" algn="l">
              <a:lnSpc>
                <a:spcPct val="90000"/>
              </a:lnSpc>
              <a:spcBef>
                <a:spcPts val="800"/>
              </a:spcBef>
              <a:spcAft>
                <a:spcPts val="0"/>
              </a:spcAft>
              <a:buClr>
                <a:schemeClr val="dk1"/>
              </a:buClr>
              <a:buSzPts val="1400"/>
              <a:buChar char="•"/>
              <a:defRPr sz="1400"/>
            </a:lvl1pPr>
            <a:lvl2pPr indent="-304800" lvl="1" marL="914400" rtl="0" algn="l">
              <a:lnSpc>
                <a:spcPct val="90000"/>
              </a:lnSpc>
              <a:spcBef>
                <a:spcPts val="1000"/>
              </a:spcBef>
              <a:spcAft>
                <a:spcPts val="0"/>
              </a:spcAft>
              <a:buClr>
                <a:schemeClr val="dk1"/>
              </a:buClr>
              <a:buSzPts val="1200"/>
              <a:buChar char="•"/>
              <a:defRPr sz="1200"/>
            </a:lvl2pPr>
            <a:lvl3pPr indent="-298450" lvl="2" marL="1371600" rtl="0" algn="l">
              <a:lnSpc>
                <a:spcPct val="90000"/>
              </a:lnSpc>
              <a:spcBef>
                <a:spcPts val="1000"/>
              </a:spcBef>
              <a:spcAft>
                <a:spcPts val="0"/>
              </a:spcAft>
              <a:buClr>
                <a:schemeClr val="dk1"/>
              </a:buClr>
              <a:buSzPts val="1100"/>
              <a:buChar char="•"/>
              <a:defRPr sz="1100"/>
            </a:lvl3pPr>
            <a:lvl4pPr indent="-292100" lvl="3" marL="1828800" rtl="0" algn="l">
              <a:lnSpc>
                <a:spcPct val="90000"/>
              </a:lnSpc>
              <a:spcBef>
                <a:spcPts val="1000"/>
              </a:spcBef>
              <a:spcAft>
                <a:spcPts val="0"/>
              </a:spcAft>
              <a:buClr>
                <a:schemeClr val="dk1"/>
              </a:buClr>
              <a:buSzPts val="1000"/>
              <a:buChar char="•"/>
              <a:defRPr sz="1000"/>
            </a:lvl4pPr>
            <a:lvl5pPr indent="-292100" lvl="4" marL="2286000" rtl="0" algn="l">
              <a:lnSpc>
                <a:spcPct val="90000"/>
              </a:lnSpc>
              <a:spcBef>
                <a:spcPts val="1000"/>
              </a:spcBef>
              <a:spcAft>
                <a:spcPts val="0"/>
              </a:spcAft>
              <a:buClr>
                <a:schemeClr val="dk1"/>
              </a:buClr>
              <a:buSzPts val="1000"/>
              <a:buChar char="•"/>
              <a:defRPr sz="1000"/>
            </a:lvl5pPr>
            <a:lvl6pPr indent="-292100" lvl="5" marL="2743200" rtl="0" algn="l">
              <a:lnSpc>
                <a:spcPct val="90000"/>
              </a:lnSpc>
              <a:spcBef>
                <a:spcPts val="1000"/>
              </a:spcBef>
              <a:spcAft>
                <a:spcPts val="0"/>
              </a:spcAft>
              <a:buClr>
                <a:schemeClr val="dk1"/>
              </a:buClr>
              <a:buSzPts val="1000"/>
              <a:buChar char="•"/>
              <a:defRPr sz="1000"/>
            </a:lvl6pPr>
            <a:lvl7pPr indent="-292100" lvl="6" marL="3200400" rtl="0" algn="l">
              <a:lnSpc>
                <a:spcPct val="90000"/>
              </a:lnSpc>
              <a:spcBef>
                <a:spcPts val="1000"/>
              </a:spcBef>
              <a:spcAft>
                <a:spcPts val="0"/>
              </a:spcAft>
              <a:buClr>
                <a:schemeClr val="dk1"/>
              </a:buClr>
              <a:buSzPts val="1000"/>
              <a:buChar char="•"/>
              <a:defRPr sz="1000"/>
            </a:lvl7pPr>
            <a:lvl8pPr indent="-292100" lvl="7" marL="3657600" rtl="0" algn="l">
              <a:lnSpc>
                <a:spcPct val="90000"/>
              </a:lnSpc>
              <a:spcBef>
                <a:spcPts val="1000"/>
              </a:spcBef>
              <a:spcAft>
                <a:spcPts val="0"/>
              </a:spcAft>
              <a:buClr>
                <a:schemeClr val="dk1"/>
              </a:buClr>
              <a:buSzPts val="1000"/>
              <a:buChar char="•"/>
              <a:defRPr sz="1000"/>
            </a:lvl8pPr>
            <a:lvl9pPr indent="-292100" lvl="8" marL="4114800" rtl="0" algn="l">
              <a:lnSpc>
                <a:spcPct val="90000"/>
              </a:lnSpc>
              <a:spcBef>
                <a:spcPts val="1000"/>
              </a:spcBef>
              <a:spcAft>
                <a:spcPts val="1000"/>
              </a:spcAft>
              <a:buClr>
                <a:schemeClr val="dk1"/>
              </a:buClr>
              <a:buSzPts val="1000"/>
              <a:buChar char="•"/>
              <a:defRPr sz="1000"/>
            </a:lvl9pPr>
          </a:lstStyle>
          <a:p/>
        </p:txBody>
      </p:sp>
      <p:sp>
        <p:nvSpPr>
          <p:cNvPr id="605" name="Google Shape;605;p67"/>
          <p:cNvSpPr txBox="1"/>
          <p:nvPr>
            <p:ph idx="2" type="subTitle"/>
          </p:nvPr>
        </p:nvSpPr>
        <p:spPr>
          <a:xfrm>
            <a:off x="277300" y="1047150"/>
            <a:ext cx="4953000" cy="845400"/>
          </a:xfrm>
          <a:prstGeom prst="rect">
            <a:avLst/>
          </a:prstGeom>
        </p:spPr>
        <p:txBody>
          <a:bodyPr anchorCtr="0" anchor="b" bIns="0" lIns="0" spcFirstLastPara="1" rIns="0" wrap="square" tIns="0">
            <a:noAutofit/>
          </a:bodyPr>
          <a:lstStyle>
            <a:lvl1pPr lvl="0" rtl="0">
              <a:spcBef>
                <a:spcPts val="800"/>
              </a:spcBef>
              <a:spcAft>
                <a:spcPts val="0"/>
              </a:spcAft>
              <a:buNone/>
              <a:defRPr sz="2000">
                <a:solidFill>
                  <a:schemeClr val="dk2"/>
                </a:solidFill>
                <a:latin typeface="Ubuntu Light"/>
                <a:ea typeface="Ubuntu Light"/>
                <a:cs typeface="Ubuntu Light"/>
                <a:sym typeface="Ubuntu Light"/>
              </a:defRPr>
            </a:lvl1pPr>
            <a:lvl2pPr lvl="1" rtl="0">
              <a:spcBef>
                <a:spcPts val="1000"/>
              </a:spcBef>
              <a:spcAft>
                <a:spcPts val="0"/>
              </a:spcAft>
              <a:buNone/>
              <a:defRPr/>
            </a:lvl2pPr>
            <a:lvl3pPr lvl="2" rtl="0">
              <a:spcBef>
                <a:spcPts val="1000"/>
              </a:spcBef>
              <a:spcAft>
                <a:spcPts val="0"/>
              </a:spcAft>
              <a:buNone/>
              <a:defRPr/>
            </a:lvl3pPr>
            <a:lvl4pPr lvl="3" rtl="0">
              <a:spcBef>
                <a:spcPts val="1000"/>
              </a:spcBef>
              <a:spcAft>
                <a:spcPts val="0"/>
              </a:spcAft>
              <a:buNone/>
              <a:defRPr/>
            </a:lvl4pPr>
            <a:lvl5pPr lvl="4" rtl="0">
              <a:spcBef>
                <a:spcPts val="1000"/>
              </a:spcBef>
              <a:spcAft>
                <a:spcPts val="0"/>
              </a:spcAft>
              <a:buNone/>
              <a:defRPr/>
            </a:lvl5pPr>
            <a:lvl6pPr lvl="5" rtl="0">
              <a:spcBef>
                <a:spcPts val="1000"/>
              </a:spcBef>
              <a:spcAft>
                <a:spcPts val="0"/>
              </a:spcAft>
              <a:buNone/>
              <a:defRPr/>
            </a:lvl6pPr>
            <a:lvl7pPr lvl="6" rtl="0">
              <a:spcBef>
                <a:spcPts val="1000"/>
              </a:spcBef>
              <a:spcAft>
                <a:spcPts val="0"/>
              </a:spcAft>
              <a:buNone/>
              <a:defRPr/>
            </a:lvl7pPr>
            <a:lvl8pPr lvl="7" rtl="0">
              <a:spcBef>
                <a:spcPts val="1000"/>
              </a:spcBef>
              <a:spcAft>
                <a:spcPts val="0"/>
              </a:spcAft>
              <a:buNone/>
              <a:defRPr/>
            </a:lvl8pPr>
            <a:lvl9pPr lvl="8" rtl="0">
              <a:spcBef>
                <a:spcPts val="1000"/>
              </a:spcBef>
              <a:spcAft>
                <a:spcPts val="1000"/>
              </a:spcAft>
              <a:buNone/>
              <a:defRPr/>
            </a:lvl9pPr>
          </a:lstStyle>
          <a:p/>
        </p:txBody>
      </p:sp>
      <p:sp>
        <p:nvSpPr>
          <p:cNvPr id="606" name="Google Shape;606;p67"/>
          <p:cNvSpPr txBox="1"/>
          <p:nvPr>
            <p:ph idx="3" type="body"/>
          </p:nvPr>
        </p:nvSpPr>
        <p:spPr>
          <a:xfrm>
            <a:off x="4651476" y="2097625"/>
            <a:ext cx="3955200" cy="2484600"/>
          </a:xfrm>
          <a:prstGeom prst="rect">
            <a:avLst/>
          </a:prstGeom>
          <a:noFill/>
          <a:ln>
            <a:noFill/>
          </a:ln>
        </p:spPr>
        <p:txBody>
          <a:bodyPr anchorCtr="0" anchor="t" bIns="0" lIns="0" spcFirstLastPara="1" rIns="0" wrap="square" tIns="0">
            <a:noAutofit/>
          </a:bodyPr>
          <a:lstStyle>
            <a:lvl1pPr indent="-317500" lvl="0" marL="457200" rtl="0" algn="l">
              <a:lnSpc>
                <a:spcPct val="90000"/>
              </a:lnSpc>
              <a:spcBef>
                <a:spcPts val="800"/>
              </a:spcBef>
              <a:spcAft>
                <a:spcPts val="0"/>
              </a:spcAft>
              <a:buClr>
                <a:schemeClr val="dk1"/>
              </a:buClr>
              <a:buSzPts val="1400"/>
              <a:buChar char="•"/>
              <a:defRPr sz="1400"/>
            </a:lvl1pPr>
            <a:lvl2pPr indent="-304800" lvl="1" marL="914400" rtl="0" algn="l">
              <a:lnSpc>
                <a:spcPct val="90000"/>
              </a:lnSpc>
              <a:spcBef>
                <a:spcPts val="1000"/>
              </a:spcBef>
              <a:spcAft>
                <a:spcPts val="0"/>
              </a:spcAft>
              <a:buClr>
                <a:schemeClr val="dk1"/>
              </a:buClr>
              <a:buSzPts val="1200"/>
              <a:buChar char="•"/>
              <a:defRPr sz="1200"/>
            </a:lvl2pPr>
            <a:lvl3pPr indent="-298450" lvl="2" marL="1371600" rtl="0" algn="l">
              <a:lnSpc>
                <a:spcPct val="90000"/>
              </a:lnSpc>
              <a:spcBef>
                <a:spcPts val="1000"/>
              </a:spcBef>
              <a:spcAft>
                <a:spcPts val="0"/>
              </a:spcAft>
              <a:buClr>
                <a:schemeClr val="dk1"/>
              </a:buClr>
              <a:buSzPts val="1100"/>
              <a:buChar char="•"/>
              <a:defRPr sz="1100"/>
            </a:lvl3pPr>
            <a:lvl4pPr indent="-292100" lvl="3" marL="1828800" rtl="0" algn="l">
              <a:lnSpc>
                <a:spcPct val="90000"/>
              </a:lnSpc>
              <a:spcBef>
                <a:spcPts val="1000"/>
              </a:spcBef>
              <a:spcAft>
                <a:spcPts val="0"/>
              </a:spcAft>
              <a:buClr>
                <a:schemeClr val="dk1"/>
              </a:buClr>
              <a:buSzPts val="1000"/>
              <a:buChar char="•"/>
              <a:defRPr sz="1000"/>
            </a:lvl4pPr>
            <a:lvl5pPr indent="-292100" lvl="4" marL="2286000" rtl="0" algn="l">
              <a:lnSpc>
                <a:spcPct val="90000"/>
              </a:lnSpc>
              <a:spcBef>
                <a:spcPts val="1000"/>
              </a:spcBef>
              <a:spcAft>
                <a:spcPts val="0"/>
              </a:spcAft>
              <a:buClr>
                <a:schemeClr val="dk1"/>
              </a:buClr>
              <a:buSzPts val="1000"/>
              <a:buChar char="•"/>
              <a:defRPr sz="1000"/>
            </a:lvl5pPr>
            <a:lvl6pPr indent="-292100" lvl="5" marL="2743200" rtl="0" algn="l">
              <a:lnSpc>
                <a:spcPct val="90000"/>
              </a:lnSpc>
              <a:spcBef>
                <a:spcPts val="1000"/>
              </a:spcBef>
              <a:spcAft>
                <a:spcPts val="0"/>
              </a:spcAft>
              <a:buClr>
                <a:schemeClr val="dk1"/>
              </a:buClr>
              <a:buSzPts val="1000"/>
              <a:buChar char="•"/>
              <a:defRPr sz="1000"/>
            </a:lvl6pPr>
            <a:lvl7pPr indent="-292100" lvl="6" marL="3200400" rtl="0" algn="l">
              <a:lnSpc>
                <a:spcPct val="90000"/>
              </a:lnSpc>
              <a:spcBef>
                <a:spcPts val="1000"/>
              </a:spcBef>
              <a:spcAft>
                <a:spcPts val="0"/>
              </a:spcAft>
              <a:buClr>
                <a:schemeClr val="dk1"/>
              </a:buClr>
              <a:buSzPts val="1000"/>
              <a:buChar char="•"/>
              <a:defRPr sz="1000"/>
            </a:lvl7pPr>
            <a:lvl8pPr indent="-292100" lvl="7" marL="3657600" rtl="0" algn="l">
              <a:lnSpc>
                <a:spcPct val="90000"/>
              </a:lnSpc>
              <a:spcBef>
                <a:spcPts val="1000"/>
              </a:spcBef>
              <a:spcAft>
                <a:spcPts val="0"/>
              </a:spcAft>
              <a:buClr>
                <a:schemeClr val="dk1"/>
              </a:buClr>
              <a:buSzPts val="1000"/>
              <a:buChar char="•"/>
              <a:defRPr sz="1000"/>
            </a:lvl8pPr>
            <a:lvl9pPr indent="-292100" lvl="8" marL="4114800" rtl="0" algn="l">
              <a:lnSpc>
                <a:spcPct val="90000"/>
              </a:lnSpc>
              <a:spcBef>
                <a:spcPts val="1000"/>
              </a:spcBef>
              <a:spcAft>
                <a:spcPts val="1000"/>
              </a:spcAft>
              <a:buClr>
                <a:schemeClr val="dk1"/>
              </a:buClr>
              <a:buSzPts val="1000"/>
              <a:buChar char="•"/>
              <a:defRPr sz="1000"/>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Suru Left 5">
  <p:cSld name="TITLE_ONLY_1_1_1_2_5">
    <p:spTree>
      <p:nvGrpSpPr>
        <p:cNvPr id="607" name="Shape 607"/>
        <p:cNvGrpSpPr/>
        <p:nvPr/>
      </p:nvGrpSpPr>
      <p:grpSpPr>
        <a:xfrm>
          <a:off x="0" y="0"/>
          <a:ext cx="0" cy="0"/>
          <a:chOff x="0" y="0"/>
          <a:chExt cx="0" cy="0"/>
        </a:xfrm>
      </p:grpSpPr>
      <p:sp>
        <p:nvSpPr>
          <p:cNvPr id="608" name="Google Shape;608;p68"/>
          <p:cNvSpPr/>
          <p:nvPr/>
        </p:nvSpPr>
        <p:spPr>
          <a:xfrm>
            <a:off x="-8000" y="-8000"/>
            <a:ext cx="4504000" cy="5163400"/>
          </a:xfrm>
          <a:custGeom>
            <a:rect b="b" l="l" r="r" t="t"/>
            <a:pathLst>
              <a:path extrusionOk="0" h="206536" w="180160">
                <a:moveTo>
                  <a:pt x="157547" y="206536"/>
                </a:moveTo>
                <a:lnTo>
                  <a:pt x="0" y="206350"/>
                </a:lnTo>
                <a:lnTo>
                  <a:pt x="0" y="183"/>
                </a:lnTo>
                <a:lnTo>
                  <a:pt x="180160" y="0"/>
                </a:lnTo>
                <a:close/>
              </a:path>
            </a:pathLst>
          </a:custGeom>
          <a:gradFill>
            <a:gsLst>
              <a:gs pos="0">
                <a:srgbClr val="2C001E"/>
              </a:gs>
              <a:gs pos="20000">
                <a:srgbClr val="2C001E"/>
              </a:gs>
              <a:gs pos="61000">
                <a:srgbClr val="740946"/>
              </a:gs>
              <a:gs pos="100000">
                <a:srgbClr val="E9500E"/>
              </a:gs>
            </a:gsLst>
            <a:lin ang="18900732" scaled="0"/>
          </a:gradFill>
          <a:ln>
            <a:noFill/>
          </a:ln>
        </p:spPr>
      </p:sp>
      <p:sp>
        <p:nvSpPr>
          <p:cNvPr id="609" name="Google Shape;609;p68"/>
          <p:cNvSpPr/>
          <p:nvPr/>
        </p:nvSpPr>
        <p:spPr>
          <a:xfrm>
            <a:off x="-8000" y="0"/>
            <a:ext cx="4268867" cy="2630084"/>
          </a:xfrm>
          <a:custGeom>
            <a:rect b="b" l="l" r="r" t="t"/>
            <a:pathLst>
              <a:path extrusionOk="0" h="5780405" w="9382125">
                <a:moveTo>
                  <a:pt x="9381913" y="0"/>
                </a:moveTo>
                <a:lnTo>
                  <a:pt x="0" y="0"/>
                </a:lnTo>
                <a:lnTo>
                  <a:pt x="0" y="5779928"/>
                </a:lnTo>
                <a:lnTo>
                  <a:pt x="9381913" y="0"/>
                </a:lnTo>
                <a:close/>
              </a:path>
            </a:pathLst>
          </a:custGeom>
          <a:solidFill>
            <a:srgbClr val="772953">
              <a:alpha val="2471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610" name="Google Shape;610;p68"/>
          <p:cNvSpPr txBox="1"/>
          <p:nvPr>
            <p:ph type="title"/>
          </p:nvPr>
        </p:nvSpPr>
        <p:spPr>
          <a:xfrm>
            <a:off x="277300" y="1240000"/>
            <a:ext cx="3489900" cy="2663400"/>
          </a:xfrm>
          <a:prstGeom prst="rect">
            <a:avLst/>
          </a:prstGeom>
          <a:noFill/>
          <a:ln>
            <a:noFill/>
          </a:ln>
        </p:spPr>
        <p:txBody>
          <a:bodyPr anchorCtr="0" anchor="ctr" bIns="0" lIns="0" spcFirstLastPara="1" rIns="0" wrap="square" tIns="0">
            <a:noAutofit/>
          </a:bodyPr>
          <a:lstStyle>
            <a:lvl1pPr lvl="0" rtl="0" algn="l">
              <a:lnSpc>
                <a:spcPct val="90000"/>
              </a:lnSpc>
              <a:spcBef>
                <a:spcPts val="0"/>
              </a:spcBef>
              <a:spcAft>
                <a:spcPts val="0"/>
              </a:spcAft>
              <a:buClr>
                <a:schemeClr val="lt1"/>
              </a:buClr>
              <a:buSzPts val="14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611" name="Google Shape;611;p68"/>
          <p:cNvSpPr/>
          <p:nvPr/>
        </p:nvSpPr>
        <p:spPr>
          <a:xfrm>
            <a:off x="-8000" y="-16000"/>
            <a:ext cx="4504000" cy="832000"/>
          </a:xfrm>
          <a:custGeom>
            <a:rect b="b" l="l" r="r" t="t"/>
            <a:pathLst>
              <a:path extrusionOk="0" h="33280" w="180160">
                <a:moveTo>
                  <a:pt x="176320" y="33280"/>
                </a:moveTo>
                <a:lnTo>
                  <a:pt x="180160" y="320"/>
                </a:lnTo>
                <a:lnTo>
                  <a:pt x="0" y="0"/>
                </a:lnTo>
                <a:close/>
              </a:path>
            </a:pathLst>
          </a:custGeom>
          <a:solidFill>
            <a:srgbClr val="772953">
              <a:alpha val="24710"/>
            </a:srgbClr>
          </a:solidFill>
          <a:ln>
            <a:noFill/>
          </a:ln>
        </p:spPr>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Suru Left 6">
  <p:cSld name="TITLE_ONLY_1_1_1_2_6">
    <p:spTree>
      <p:nvGrpSpPr>
        <p:cNvPr id="612" name="Shape 612"/>
        <p:cNvGrpSpPr/>
        <p:nvPr/>
      </p:nvGrpSpPr>
      <p:grpSpPr>
        <a:xfrm>
          <a:off x="0" y="0"/>
          <a:ext cx="0" cy="0"/>
          <a:chOff x="0" y="0"/>
          <a:chExt cx="0" cy="0"/>
        </a:xfrm>
      </p:grpSpPr>
      <p:sp>
        <p:nvSpPr>
          <p:cNvPr id="613" name="Google Shape;613;p69"/>
          <p:cNvSpPr/>
          <p:nvPr/>
        </p:nvSpPr>
        <p:spPr>
          <a:xfrm>
            <a:off x="-8000" y="-8000"/>
            <a:ext cx="4504000" cy="5163400"/>
          </a:xfrm>
          <a:custGeom>
            <a:rect b="b" l="l" r="r" t="t"/>
            <a:pathLst>
              <a:path extrusionOk="0" h="206536" w="180160">
                <a:moveTo>
                  <a:pt x="157547" y="206536"/>
                </a:moveTo>
                <a:lnTo>
                  <a:pt x="0" y="206350"/>
                </a:lnTo>
                <a:lnTo>
                  <a:pt x="0" y="183"/>
                </a:lnTo>
                <a:lnTo>
                  <a:pt x="180160" y="0"/>
                </a:lnTo>
                <a:close/>
              </a:path>
            </a:pathLst>
          </a:custGeom>
          <a:gradFill>
            <a:gsLst>
              <a:gs pos="0">
                <a:srgbClr val="2C001E"/>
              </a:gs>
              <a:gs pos="20000">
                <a:srgbClr val="2C001E"/>
              </a:gs>
              <a:gs pos="61000">
                <a:srgbClr val="740946"/>
              </a:gs>
              <a:gs pos="100000">
                <a:srgbClr val="E9500E"/>
              </a:gs>
            </a:gsLst>
            <a:lin ang="18900732" scaled="0"/>
          </a:gradFill>
          <a:ln>
            <a:noFill/>
          </a:ln>
        </p:spPr>
      </p:sp>
      <p:sp>
        <p:nvSpPr>
          <p:cNvPr id="614" name="Google Shape;614;p69"/>
          <p:cNvSpPr/>
          <p:nvPr/>
        </p:nvSpPr>
        <p:spPr>
          <a:xfrm>
            <a:off x="-8000" y="0"/>
            <a:ext cx="4268867" cy="2630084"/>
          </a:xfrm>
          <a:custGeom>
            <a:rect b="b" l="l" r="r" t="t"/>
            <a:pathLst>
              <a:path extrusionOk="0" h="5780405" w="9382125">
                <a:moveTo>
                  <a:pt x="9381913" y="0"/>
                </a:moveTo>
                <a:lnTo>
                  <a:pt x="0" y="0"/>
                </a:lnTo>
                <a:lnTo>
                  <a:pt x="0" y="5779928"/>
                </a:lnTo>
                <a:lnTo>
                  <a:pt x="9381913" y="0"/>
                </a:lnTo>
                <a:close/>
              </a:path>
            </a:pathLst>
          </a:custGeom>
          <a:solidFill>
            <a:srgbClr val="772953">
              <a:alpha val="2471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615" name="Google Shape;615;p69"/>
          <p:cNvSpPr txBox="1"/>
          <p:nvPr>
            <p:ph type="title"/>
          </p:nvPr>
        </p:nvSpPr>
        <p:spPr>
          <a:xfrm>
            <a:off x="277300" y="1240000"/>
            <a:ext cx="3489900" cy="2663400"/>
          </a:xfrm>
          <a:prstGeom prst="rect">
            <a:avLst/>
          </a:prstGeom>
          <a:noFill/>
          <a:ln>
            <a:noFill/>
          </a:ln>
        </p:spPr>
        <p:txBody>
          <a:bodyPr anchorCtr="0" anchor="ctr" bIns="0" lIns="0" spcFirstLastPara="1" rIns="0" wrap="square" tIns="0">
            <a:noAutofit/>
          </a:bodyPr>
          <a:lstStyle>
            <a:lvl1pPr lvl="0" rtl="0" algn="l">
              <a:lnSpc>
                <a:spcPct val="90000"/>
              </a:lnSpc>
              <a:spcBef>
                <a:spcPts val="0"/>
              </a:spcBef>
              <a:spcAft>
                <a:spcPts val="0"/>
              </a:spcAft>
              <a:buClr>
                <a:schemeClr val="lt1"/>
              </a:buClr>
              <a:buSzPts val="14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616" name="Google Shape;616;p69"/>
          <p:cNvSpPr/>
          <p:nvPr/>
        </p:nvSpPr>
        <p:spPr>
          <a:xfrm>
            <a:off x="-8000" y="-16000"/>
            <a:ext cx="4504000" cy="832000"/>
          </a:xfrm>
          <a:custGeom>
            <a:rect b="b" l="l" r="r" t="t"/>
            <a:pathLst>
              <a:path extrusionOk="0" h="33280" w="180160">
                <a:moveTo>
                  <a:pt x="176320" y="33280"/>
                </a:moveTo>
                <a:lnTo>
                  <a:pt x="180160" y="320"/>
                </a:lnTo>
                <a:lnTo>
                  <a:pt x="0" y="0"/>
                </a:lnTo>
                <a:close/>
              </a:path>
            </a:pathLst>
          </a:custGeom>
          <a:solidFill>
            <a:srgbClr val="772953">
              <a:alpha val="24710"/>
            </a:srgbClr>
          </a:solidFill>
          <a:ln>
            <a:noFill/>
          </a:ln>
        </p:spPr>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 Split" type="title">
  <p:cSld name="TITLE">
    <p:spTree>
      <p:nvGrpSpPr>
        <p:cNvPr id="624" name="Shape 624"/>
        <p:cNvGrpSpPr/>
        <p:nvPr/>
      </p:nvGrpSpPr>
      <p:grpSpPr>
        <a:xfrm>
          <a:off x="0" y="0"/>
          <a:ext cx="0" cy="0"/>
          <a:chOff x="0" y="0"/>
          <a:chExt cx="0" cy="0"/>
        </a:xfrm>
      </p:grpSpPr>
      <p:sp>
        <p:nvSpPr>
          <p:cNvPr id="625" name="Google Shape;625;p71"/>
          <p:cNvSpPr/>
          <p:nvPr/>
        </p:nvSpPr>
        <p:spPr>
          <a:xfrm>
            <a:off x="-28650" y="-8420"/>
            <a:ext cx="9186556" cy="3823725"/>
          </a:xfrm>
          <a:custGeom>
            <a:rect b="b" l="l" r="r" t="t"/>
            <a:pathLst>
              <a:path extrusionOk="0" h="152949" w="366619">
                <a:moveTo>
                  <a:pt x="572" y="0"/>
                </a:moveTo>
                <a:lnTo>
                  <a:pt x="366619" y="0"/>
                </a:lnTo>
                <a:lnTo>
                  <a:pt x="366619" y="85926"/>
                </a:lnTo>
                <a:lnTo>
                  <a:pt x="0" y="152949"/>
                </a:lnTo>
                <a:close/>
              </a:path>
            </a:pathLst>
          </a:custGeom>
          <a:gradFill>
            <a:gsLst>
              <a:gs pos="0">
                <a:srgbClr val="2C001E"/>
              </a:gs>
              <a:gs pos="68000">
                <a:srgbClr val="740946"/>
              </a:gs>
              <a:gs pos="100000">
                <a:srgbClr val="E9500E"/>
              </a:gs>
            </a:gsLst>
            <a:lin ang="9599908" scaled="0"/>
          </a:gradFill>
          <a:ln>
            <a:noFill/>
          </a:ln>
        </p:spPr>
      </p:sp>
      <p:sp>
        <p:nvSpPr>
          <p:cNvPr id="626" name="Google Shape;626;p71"/>
          <p:cNvSpPr/>
          <p:nvPr/>
        </p:nvSpPr>
        <p:spPr>
          <a:xfrm>
            <a:off x="-8420" y="-8420"/>
            <a:ext cx="5602834" cy="4402350"/>
          </a:xfrm>
          <a:custGeom>
            <a:rect b="b" l="l" r="r" t="t"/>
            <a:pathLst>
              <a:path extrusionOk="0" h="9675495" w="12313920">
                <a:moveTo>
                  <a:pt x="12313761" y="0"/>
                </a:moveTo>
                <a:lnTo>
                  <a:pt x="0" y="0"/>
                </a:lnTo>
                <a:lnTo>
                  <a:pt x="0" y="9675098"/>
                </a:lnTo>
                <a:lnTo>
                  <a:pt x="12313761" y="0"/>
                </a:lnTo>
                <a:close/>
              </a:path>
            </a:pathLst>
          </a:custGeom>
          <a:solidFill>
            <a:srgbClr val="772953">
              <a:alpha val="2980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627" name="Google Shape;627;p71"/>
          <p:cNvSpPr/>
          <p:nvPr/>
        </p:nvSpPr>
        <p:spPr>
          <a:xfrm>
            <a:off x="5038725" y="0"/>
            <a:ext cx="4107069" cy="4051595"/>
          </a:xfrm>
          <a:custGeom>
            <a:rect b="b" l="l" r="r" t="t"/>
            <a:pathLst>
              <a:path extrusionOk="0" h="8904605" w="9026525">
                <a:moveTo>
                  <a:pt x="9025903" y="0"/>
                </a:moveTo>
                <a:lnTo>
                  <a:pt x="0" y="0"/>
                </a:lnTo>
                <a:lnTo>
                  <a:pt x="9025903" y="8904378"/>
                </a:lnTo>
                <a:lnTo>
                  <a:pt x="9025903" y="0"/>
                </a:lnTo>
                <a:close/>
              </a:path>
            </a:pathLst>
          </a:custGeom>
          <a:solidFill>
            <a:srgbClr val="772953">
              <a:alpha val="1490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628" name="Google Shape;628;p71"/>
          <p:cNvSpPr/>
          <p:nvPr/>
        </p:nvSpPr>
        <p:spPr>
          <a:xfrm>
            <a:off x="7536618" y="2173346"/>
            <a:ext cx="1608156" cy="1877434"/>
          </a:xfrm>
          <a:custGeom>
            <a:rect b="b" l="l" r="r" t="t"/>
            <a:pathLst>
              <a:path extrusionOk="0" h="4126229" w="3534409">
                <a:moveTo>
                  <a:pt x="3534007" y="0"/>
                </a:moveTo>
                <a:lnTo>
                  <a:pt x="0" y="639844"/>
                </a:lnTo>
                <a:lnTo>
                  <a:pt x="3534007" y="4125696"/>
                </a:lnTo>
                <a:lnTo>
                  <a:pt x="3534007" y="0"/>
                </a:lnTo>
                <a:close/>
              </a:path>
            </a:pathLst>
          </a:custGeom>
          <a:solidFill>
            <a:srgbClr val="FFFFFF">
              <a:alpha val="2980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grpSp>
        <p:nvGrpSpPr>
          <p:cNvPr id="629" name="Google Shape;629;p71"/>
          <p:cNvGrpSpPr/>
          <p:nvPr/>
        </p:nvGrpSpPr>
        <p:grpSpPr>
          <a:xfrm>
            <a:off x="7442074" y="4555162"/>
            <a:ext cx="1462605" cy="328663"/>
            <a:chOff x="16363398" y="981061"/>
            <a:chExt cx="3215930" cy="722653"/>
          </a:xfrm>
        </p:grpSpPr>
        <p:sp>
          <p:nvSpPr>
            <p:cNvPr id="630" name="Google Shape;630;p71"/>
            <p:cNvSpPr/>
            <p:nvPr/>
          </p:nvSpPr>
          <p:spPr>
            <a:xfrm>
              <a:off x="16363398" y="1215678"/>
              <a:ext cx="385444" cy="487044"/>
            </a:xfrm>
            <a:custGeom>
              <a:rect b="b" l="l" r="r" t="t"/>
              <a:pathLst>
                <a:path extrusionOk="0" h="487044" w="385444">
                  <a:moveTo>
                    <a:pt x="85212" y="0"/>
                  </a:moveTo>
                  <a:lnTo>
                    <a:pt x="0" y="0"/>
                  </a:lnTo>
                  <a:lnTo>
                    <a:pt x="0" y="267562"/>
                  </a:lnTo>
                  <a:lnTo>
                    <a:pt x="2516" y="313955"/>
                  </a:lnTo>
                  <a:lnTo>
                    <a:pt x="10083" y="355989"/>
                  </a:lnTo>
                  <a:lnTo>
                    <a:pt x="23363" y="393218"/>
                  </a:lnTo>
                  <a:lnTo>
                    <a:pt x="55429" y="439007"/>
                  </a:lnTo>
                  <a:lnTo>
                    <a:pt x="103546" y="470530"/>
                  </a:lnTo>
                  <a:lnTo>
                    <a:pt x="145462" y="482550"/>
                  </a:lnTo>
                  <a:lnTo>
                    <a:pt x="196088" y="486561"/>
                  </a:lnTo>
                  <a:lnTo>
                    <a:pt x="226758" y="486046"/>
                  </a:lnTo>
                  <a:lnTo>
                    <a:pt x="282426" y="481927"/>
                  </a:lnTo>
                  <a:lnTo>
                    <a:pt x="330303" y="474254"/>
                  </a:lnTo>
                  <a:lnTo>
                    <a:pt x="369017" y="466464"/>
                  </a:lnTo>
                  <a:lnTo>
                    <a:pt x="384857" y="462739"/>
                  </a:lnTo>
                  <a:lnTo>
                    <a:pt x="384857" y="411432"/>
                  </a:lnTo>
                  <a:lnTo>
                    <a:pt x="205260" y="411432"/>
                  </a:lnTo>
                  <a:lnTo>
                    <a:pt x="175075" y="409084"/>
                  </a:lnTo>
                  <a:lnTo>
                    <a:pt x="128799" y="390295"/>
                  </a:lnTo>
                  <a:lnTo>
                    <a:pt x="100677" y="351981"/>
                  </a:lnTo>
                  <a:lnTo>
                    <a:pt x="86930" y="289674"/>
                  </a:lnTo>
                  <a:lnTo>
                    <a:pt x="85212" y="249238"/>
                  </a:lnTo>
                  <a:lnTo>
                    <a:pt x="85212" y="0"/>
                  </a:lnTo>
                  <a:close/>
                </a:path>
                <a:path extrusionOk="0" h="487044" w="385444">
                  <a:moveTo>
                    <a:pt x="384857" y="0"/>
                  </a:moveTo>
                  <a:lnTo>
                    <a:pt x="299634" y="0"/>
                  </a:lnTo>
                  <a:lnTo>
                    <a:pt x="299634" y="402270"/>
                  </a:lnTo>
                  <a:lnTo>
                    <a:pt x="296577" y="403495"/>
                  </a:lnTo>
                  <a:lnTo>
                    <a:pt x="254618" y="408874"/>
                  </a:lnTo>
                  <a:lnTo>
                    <a:pt x="212187" y="411373"/>
                  </a:lnTo>
                  <a:lnTo>
                    <a:pt x="205260" y="411432"/>
                  </a:lnTo>
                  <a:lnTo>
                    <a:pt x="384857" y="411432"/>
                  </a:lnTo>
                  <a:lnTo>
                    <a:pt x="384857" y="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631" name="Google Shape;631;p71"/>
            <p:cNvSpPr/>
            <p:nvPr/>
          </p:nvSpPr>
          <p:spPr>
            <a:xfrm>
              <a:off x="16871031" y="981084"/>
              <a:ext cx="419734" cy="722630"/>
            </a:xfrm>
            <a:custGeom>
              <a:rect b="b" l="l" r="r" t="t"/>
              <a:pathLst>
                <a:path extrusionOk="0" h="722630" w="419734">
                  <a:moveTo>
                    <a:pt x="85222" y="0"/>
                  </a:moveTo>
                  <a:lnTo>
                    <a:pt x="0" y="14659"/>
                  </a:lnTo>
                  <a:lnTo>
                    <a:pt x="0" y="697329"/>
                  </a:lnTo>
                  <a:lnTo>
                    <a:pt x="53257" y="709704"/>
                  </a:lnTo>
                  <a:lnTo>
                    <a:pt x="98905" y="717438"/>
                  </a:lnTo>
                  <a:lnTo>
                    <a:pt x="151592" y="721557"/>
                  </a:lnTo>
                  <a:lnTo>
                    <a:pt x="180518" y="722072"/>
                  </a:lnTo>
                  <a:lnTo>
                    <a:pt x="207323" y="720983"/>
                  </a:lnTo>
                  <a:lnTo>
                    <a:pt x="256802" y="712278"/>
                  </a:lnTo>
                  <a:lnTo>
                    <a:pt x="300670" y="695046"/>
                  </a:lnTo>
                  <a:lnTo>
                    <a:pt x="338237" y="670308"/>
                  </a:lnTo>
                  <a:lnTo>
                    <a:pt x="361769" y="646943"/>
                  </a:lnTo>
                  <a:lnTo>
                    <a:pt x="179607" y="646943"/>
                  </a:lnTo>
                  <a:lnTo>
                    <a:pt x="162907" y="646743"/>
                  </a:lnTo>
                  <a:lnTo>
                    <a:pt x="121420" y="643729"/>
                  </a:lnTo>
                  <a:lnTo>
                    <a:pt x="85222" y="636860"/>
                  </a:lnTo>
                  <a:lnTo>
                    <a:pt x="85222" y="335382"/>
                  </a:lnTo>
                  <a:lnTo>
                    <a:pt x="130121" y="310639"/>
                  </a:lnTo>
                  <a:lnTo>
                    <a:pt x="177193" y="299469"/>
                  </a:lnTo>
                  <a:lnTo>
                    <a:pt x="194266" y="298723"/>
                  </a:lnTo>
                  <a:lnTo>
                    <a:pt x="367877" y="298723"/>
                  </a:lnTo>
                  <a:lnTo>
                    <a:pt x="363779" y="293237"/>
                  </a:lnTo>
                  <a:lnTo>
                    <a:pt x="349263" y="277656"/>
                  </a:lnTo>
                  <a:lnTo>
                    <a:pt x="333200" y="263910"/>
                  </a:lnTo>
                  <a:lnTo>
                    <a:pt x="321000" y="255657"/>
                  </a:lnTo>
                  <a:lnTo>
                    <a:pt x="85222" y="255657"/>
                  </a:lnTo>
                  <a:lnTo>
                    <a:pt x="85222" y="0"/>
                  </a:lnTo>
                  <a:close/>
                </a:path>
                <a:path extrusionOk="0" h="722630" w="419734">
                  <a:moveTo>
                    <a:pt x="367877" y="298723"/>
                  </a:moveTo>
                  <a:lnTo>
                    <a:pt x="194266" y="298723"/>
                  </a:lnTo>
                  <a:lnTo>
                    <a:pt x="211927" y="299555"/>
                  </a:lnTo>
                  <a:lnTo>
                    <a:pt x="228278" y="302049"/>
                  </a:lnTo>
                  <a:lnTo>
                    <a:pt x="269486" y="319289"/>
                  </a:lnTo>
                  <a:lnTo>
                    <a:pt x="299645" y="348670"/>
                  </a:lnTo>
                  <a:lnTo>
                    <a:pt x="319223" y="388612"/>
                  </a:lnTo>
                  <a:lnTo>
                    <a:pt x="328961" y="437328"/>
                  </a:lnTo>
                  <a:lnTo>
                    <a:pt x="330796" y="472823"/>
                  </a:lnTo>
                  <a:lnTo>
                    <a:pt x="328218" y="512144"/>
                  </a:lnTo>
                  <a:lnTo>
                    <a:pt x="307600" y="576521"/>
                  </a:lnTo>
                  <a:lnTo>
                    <a:pt x="267227" y="621424"/>
                  </a:lnTo>
                  <a:lnTo>
                    <a:pt x="212248" y="644107"/>
                  </a:lnTo>
                  <a:lnTo>
                    <a:pt x="179607" y="646943"/>
                  </a:lnTo>
                  <a:lnTo>
                    <a:pt x="361769" y="646943"/>
                  </a:lnTo>
                  <a:lnTo>
                    <a:pt x="393362" y="599089"/>
                  </a:lnTo>
                  <a:lnTo>
                    <a:pt x="410141" y="552987"/>
                  </a:lnTo>
                  <a:lnTo>
                    <a:pt x="418622" y="500976"/>
                  </a:lnTo>
                  <a:lnTo>
                    <a:pt x="419683" y="472823"/>
                  </a:lnTo>
                  <a:lnTo>
                    <a:pt x="418794" y="445910"/>
                  </a:lnTo>
                  <a:lnTo>
                    <a:pt x="411688" y="395520"/>
                  </a:lnTo>
                  <a:lnTo>
                    <a:pt x="397540" y="349934"/>
                  </a:lnTo>
                  <a:lnTo>
                    <a:pt x="376696" y="310531"/>
                  </a:lnTo>
                  <a:lnTo>
                    <a:pt x="367877" y="298723"/>
                  </a:lnTo>
                  <a:close/>
                </a:path>
                <a:path extrusionOk="0" h="722630" w="419734">
                  <a:moveTo>
                    <a:pt x="205260" y="223595"/>
                  </a:moveTo>
                  <a:lnTo>
                    <a:pt x="166430" y="226343"/>
                  </a:lnTo>
                  <a:lnTo>
                    <a:pt x="117608" y="240029"/>
                  </a:lnTo>
                  <a:lnTo>
                    <a:pt x="85222" y="255657"/>
                  </a:lnTo>
                  <a:lnTo>
                    <a:pt x="321000" y="255657"/>
                  </a:lnTo>
                  <a:lnTo>
                    <a:pt x="275789" y="233901"/>
                  </a:lnTo>
                  <a:lnTo>
                    <a:pt x="230200" y="224740"/>
                  </a:lnTo>
                  <a:lnTo>
                    <a:pt x="205260" y="223595"/>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632" name="Google Shape;632;p71"/>
            <p:cNvSpPr/>
            <p:nvPr/>
          </p:nvSpPr>
          <p:spPr>
            <a:xfrm>
              <a:off x="17381420" y="1215678"/>
              <a:ext cx="385444" cy="487044"/>
            </a:xfrm>
            <a:custGeom>
              <a:rect b="b" l="l" r="r" t="t"/>
              <a:pathLst>
                <a:path extrusionOk="0" h="487044" w="385444">
                  <a:moveTo>
                    <a:pt x="85212" y="0"/>
                  </a:moveTo>
                  <a:lnTo>
                    <a:pt x="0" y="0"/>
                  </a:lnTo>
                  <a:lnTo>
                    <a:pt x="0" y="267562"/>
                  </a:lnTo>
                  <a:lnTo>
                    <a:pt x="2515" y="313955"/>
                  </a:lnTo>
                  <a:lnTo>
                    <a:pt x="10072" y="355989"/>
                  </a:lnTo>
                  <a:lnTo>
                    <a:pt x="23361" y="393218"/>
                  </a:lnTo>
                  <a:lnTo>
                    <a:pt x="55429" y="439007"/>
                  </a:lnTo>
                  <a:lnTo>
                    <a:pt x="103546" y="470530"/>
                  </a:lnTo>
                  <a:lnTo>
                    <a:pt x="145464" y="482550"/>
                  </a:lnTo>
                  <a:lnTo>
                    <a:pt x="196098" y="486561"/>
                  </a:lnTo>
                  <a:lnTo>
                    <a:pt x="226763" y="486046"/>
                  </a:lnTo>
                  <a:lnTo>
                    <a:pt x="282426" y="481927"/>
                  </a:lnTo>
                  <a:lnTo>
                    <a:pt x="330303" y="474254"/>
                  </a:lnTo>
                  <a:lnTo>
                    <a:pt x="369017" y="466464"/>
                  </a:lnTo>
                  <a:lnTo>
                    <a:pt x="384857" y="462739"/>
                  </a:lnTo>
                  <a:lnTo>
                    <a:pt x="384857" y="411432"/>
                  </a:lnTo>
                  <a:lnTo>
                    <a:pt x="205260" y="411432"/>
                  </a:lnTo>
                  <a:lnTo>
                    <a:pt x="175070" y="409084"/>
                  </a:lnTo>
                  <a:lnTo>
                    <a:pt x="128798" y="390295"/>
                  </a:lnTo>
                  <a:lnTo>
                    <a:pt x="100681" y="351981"/>
                  </a:lnTo>
                  <a:lnTo>
                    <a:pt x="86931" y="289674"/>
                  </a:lnTo>
                  <a:lnTo>
                    <a:pt x="85212" y="249238"/>
                  </a:lnTo>
                  <a:lnTo>
                    <a:pt x="85212" y="0"/>
                  </a:lnTo>
                  <a:close/>
                </a:path>
                <a:path extrusionOk="0" h="487044" w="385444">
                  <a:moveTo>
                    <a:pt x="384857" y="0"/>
                  </a:moveTo>
                  <a:lnTo>
                    <a:pt x="299634" y="0"/>
                  </a:lnTo>
                  <a:lnTo>
                    <a:pt x="299634" y="402270"/>
                  </a:lnTo>
                  <a:lnTo>
                    <a:pt x="296577" y="403495"/>
                  </a:lnTo>
                  <a:lnTo>
                    <a:pt x="254618" y="408874"/>
                  </a:lnTo>
                  <a:lnTo>
                    <a:pt x="212187" y="411373"/>
                  </a:lnTo>
                  <a:lnTo>
                    <a:pt x="205260" y="411432"/>
                  </a:lnTo>
                  <a:lnTo>
                    <a:pt x="384857" y="411432"/>
                  </a:lnTo>
                  <a:lnTo>
                    <a:pt x="384857" y="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633" name="Google Shape;633;p71"/>
            <p:cNvSpPr/>
            <p:nvPr/>
          </p:nvSpPr>
          <p:spPr>
            <a:xfrm>
              <a:off x="17889053" y="1205586"/>
              <a:ext cx="385444" cy="487044"/>
            </a:xfrm>
            <a:custGeom>
              <a:rect b="b" l="l" r="r" t="t"/>
              <a:pathLst>
                <a:path extrusionOk="0" h="487044" w="385444">
                  <a:moveTo>
                    <a:pt x="189680" y="0"/>
                  </a:moveTo>
                  <a:lnTo>
                    <a:pt x="130119" y="2064"/>
                  </a:lnTo>
                  <a:lnTo>
                    <a:pt x="77892" y="8251"/>
                  </a:lnTo>
                  <a:lnTo>
                    <a:pt x="34124" y="16269"/>
                  </a:lnTo>
                  <a:lnTo>
                    <a:pt x="0" y="23831"/>
                  </a:lnTo>
                  <a:lnTo>
                    <a:pt x="0" y="486571"/>
                  </a:lnTo>
                  <a:lnTo>
                    <a:pt x="85222" y="486571"/>
                  </a:lnTo>
                  <a:lnTo>
                    <a:pt x="85222" y="84301"/>
                  </a:lnTo>
                  <a:lnTo>
                    <a:pt x="88269" y="83704"/>
                  </a:lnTo>
                  <a:lnTo>
                    <a:pt x="130887" y="77696"/>
                  </a:lnTo>
                  <a:lnTo>
                    <a:pt x="173582" y="75197"/>
                  </a:lnTo>
                  <a:lnTo>
                    <a:pt x="353818" y="75139"/>
                  </a:lnTo>
                  <a:lnTo>
                    <a:pt x="344083" y="60940"/>
                  </a:lnTo>
                  <a:lnTo>
                    <a:pt x="301901" y="24860"/>
                  </a:lnTo>
                  <a:lnTo>
                    <a:pt x="264072" y="9029"/>
                  </a:lnTo>
                  <a:lnTo>
                    <a:pt x="216881" y="1004"/>
                  </a:lnTo>
                  <a:lnTo>
                    <a:pt x="189680" y="0"/>
                  </a:lnTo>
                  <a:close/>
                </a:path>
                <a:path extrusionOk="0" h="487044" w="385444">
                  <a:moveTo>
                    <a:pt x="353818" y="75139"/>
                  </a:moveTo>
                  <a:lnTo>
                    <a:pt x="180518" y="75139"/>
                  </a:lnTo>
                  <a:lnTo>
                    <a:pt x="196773" y="75683"/>
                  </a:lnTo>
                  <a:lnTo>
                    <a:pt x="211662" y="77315"/>
                  </a:lnTo>
                  <a:lnTo>
                    <a:pt x="248211" y="88865"/>
                  </a:lnTo>
                  <a:lnTo>
                    <a:pt x="280368" y="122164"/>
                  </a:lnTo>
                  <a:lnTo>
                    <a:pt x="293676" y="162194"/>
                  </a:lnTo>
                  <a:lnTo>
                    <a:pt x="299261" y="216145"/>
                  </a:lnTo>
                  <a:lnTo>
                    <a:pt x="299634" y="237333"/>
                  </a:lnTo>
                  <a:lnTo>
                    <a:pt x="299634" y="486571"/>
                  </a:lnTo>
                  <a:lnTo>
                    <a:pt x="384857" y="486571"/>
                  </a:lnTo>
                  <a:lnTo>
                    <a:pt x="384788" y="216145"/>
                  </a:lnTo>
                  <a:lnTo>
                    <a:pt x="382561" y="172507"/>
                  </a:lnTo>
                  <a:lnTo>
                    <a:pt x="375695" y="130121"/>
                  </a:lnTo>
                  <a:lnTo>
                    <a:pt x="363203" y="92672"/>
                  </a:lnTo>
                  <a:lnTo>
                    <a:pt x="354450" y="76060"/>
                  </a:lnTo>
                  <a:lnTo>
                    <a:pt x="353818" y="75139"/>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634" name="Google Shape;634;p71"/>
            <p:cNvSpPr/>
            <p:nvPr/>
          </p:nvSpPr>
          <p:spPr>
            <a:xfrm>
              <a:off x="18385683" y="1068139"/>
              <a:ext cx="285115" cy="634364"/>
            </a:xfrm>
            <a:custGeom>
              <a:rect b="b" l="l" r="r" t="t"/>
              <a:pathLst>
                <a:path extrusionOk="0" h="634364" w="285115">
                  <a:moveTo>
                    <a:pt x="85233" y="0"/>
                  </a:moveTo>
                  <a:lnTo>
                    <a:pt x="0" y="14659"/>
                  </a:lnTo>
                  <a:lnTo>
                    <a:pt x="0" y="439840"/>
                  </a:lnTo>
                  <a:lnTo>
                    <a:pt x="1952" y="484630"/>
                  </a:lnTo>
                  <a:lnTo>
                    <a:pt x="7800" y="523680"/>
                  </a:lnTo>
                  <a:lnTo>
                    <a:pt x="25929" y="571537"/>
                  </a:lnTo>
                  <a:lnTo>
                    <a:pt x="57165" y="606265"/>
                  </a:lnTo>
                  <a:lnTo>
                    <a:pt x="102554" y="627142"/>
                  </a:lnTo>
                  <a:lnTo>
                    <a:pt x="142638" y="633323"/>
                  </a:lnTo>
                  <a:lnTo>
                    <a:pt x="165858" y="634095"/>
                  </a:lnTo>
                  <a:lnTo>
                    <a:pt x="185934" y="633465"/>
                  </a:lnTo>
                  <a:lnTo>
                    <a:pt x="239626" y="624022"/>
                  </a:lnTo>
                  <a:lnTo>
                    <a:pt x="277337" y="610970"/>
                  </a:lnTo>
                  <a:lnTo>
                    <a:pt x="284986" y="607531"/>
                  </a:lnTo>
                  <a:lnTo>
                    <a:pt x="272208" y="558967"/>
                  </a:lnTo>
                  <a:lnTo>
                    <a:pt x="173188" y="558967"/>
                  </a:lnTo>
                  <a:lnTo>
                    <a:pt x="162537" y="558622"/>
                  </a:lnTo>
                  <a:lnTo>
                    <a:pt x="119590" y="546023"/>
                  </a:lnTo>
                  <a:lnTo>
                    <a:pt x="93822" y="509081"/>
                  </a:lnTo>
                  <a:lnTo>
                    <a:pt x="86603" y="471566"/>
                  </a:lnTo>
                  <a:lnTo>
                    <a:pt x="85233" y="219009"/>
                  </a:lnTo>
                  <a:lnTo>
                    <a:pt x="265751" y="219009"/>
                  </a:lnTo>
                  <a:lnTo>
                    <a:pt x="265751" y="147534"/>
                  </a:lnTo>
                  <a:lnTo>
                    <a:pt x="85233" y="147534"/>
                  </a:lnTo>
                  <a:lnTo>
                    <a:pt x="85233" y="0"/>
                  </a:lnTo>
                  <a:close/>
                </a:path>
                <a:path extrusionOk="0" h="634364" w="285115">
                  <a:moveTo>
                    <a:pt x="266662" y="537889"/>
                  </a:moveTo>
                  <a:lnTo>
                    <a:pt x="223021" y="554068"/>
                  </a:lnTo>
                  <a:lnTo>
                    <a:pt x="173188" y="558967"/>
                  </a:lnTo>
                  <a:lnTo>
                    <a:pt x="272208" y="558967"/>
                  </a:lnTo>
                  <a:lnTo>
                    <a:pt x="266662" y="537889"/>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635" name="Google Shape;635;p71"/>
            <p:cNvSpPr/>
            <p:nvPr/>
          </p:nvSpPr>
          <p:spPr>
            <a:xfrm>
              <a:off x="18730219" y="1215678"/>
              <a:ext cx="385444" cy="487044"/>
            </a:xfrm>
            <a:custGeom>
              <a:rect b="b" l="l" r="r" t="t"/>
              <a:pathLst>
                <a:path extrusionOk="0" h="487044" w="385444">
                  <a:moveTo>
                    <a:pt x="85233" y="0"/>
                  </a:moveTo>
                  <a:lnTo>
                    <a:pt x="0" y="0"/>
                  </a:lnTo>
                  <a:lnTo>
                    <a:pt x="0" y="267562"/>
                  </a:lnTo>
                  <a:lnTo>
                    <a:pt x="2516" y="313955"/>
                  </a:lnTo>
                  <a:lnTo>
                    <a:pt x="10083" y="355989"/>
                  </a:lnTo>
                  <a:lnTo>
                    <a:pt x="23371" y="393218"/>
                  </a:lnTo>
                  <a:lnTo>
                    <a:pt x="55433" y="439007"/>
                  </a:lnTo>
                  <a:lnTo>
                    <a:pt x="103557" y="470530"/>
                  </a:lnTo>
                  <a:lnTo>
                    <a:pt x="145473" y="482550"/>
                  </a:lnTo>
                  <a:lnTo>
                    <a:pt x="196098" y="486561"/>
                  </a:lnTo>
                  <a:lnTo>
                    <a:pt x="226769" y="486046"/>
                  </a:lnTo>
                  <a:lnTo>
                    <a:pt x="282436" y="481927"/>
                  </a:lnTo>
                  <a:lnTo>
                    <a:pt x="330314" y="474254"/>
                  </a:lnTo>
                  <a:lnTo>
                    <a:pt x="369027" y="466464"/>
                  </a:lnTo>
                  <a:lnTo>
                    <a:pt x="384867" y="462739"/>
                  </a:lnTo>
                  <a:lnTo>
                    <a:pt x="384867" y="411432"/>
                  </a:lnTo>
                  <a:lnTo>
                    <a:pt x="205260" y="411432"/>
                  </a:lnTo>
                  <a:lnTo>
                    <a:pt x="175076" y="409084"/>
                  </a:lnTo>
                  <a:lnTo>
                    <a:pt x="128808" y="390295"/>
                  </a:lnTo>
                  <a:lnTo>
                    <a:pt x="100693" y="351981"/>
                  </a:lnTo>
                  <a:lnTo>
                    <a:pt x="86950" y="289674"/>
                  </a:lnTo>
                  <a:lnTo>
                    <a:pt x="85233" y="249238"/>
                  </a:lnTo>
                  <a:lnTo>
                    <a:pt x="85233" y="0"/>
                  </a:lnTo>
                  <a:close/>
                </a:path>
                <a:path extrusionOk="0" h="487044" w="385444">
                  <a:moveTo>
                    <a:pt x="384867" y="0"/>
                  </a:moveTo>
                  <a:lnTo>
                    <a:pt x="299645" y="0"/>
                  </a:lnTo>
                  <a:lnTo>
                    <a:pt x="299645" y="402270"/>
                  </a:lnTo>
                  <a:lnTo>
                    <a:pt x="296577" y="403495"/>
                  </a:lnTo>
                  <a:lnTo>
                    <a:pt x="254624" y="408874"/>
                  </a:lnTo>
                  <a:lnTo>
                    <a:pt x="212189" y="411373"/>
                  </a:lnTo>
                  <a:lnTo>
                    <a:pt x="205260" y="411432"/>
                  </a:lnTo>
                  <a:lnTo>
                    <a:pt x="384867" y="411432"/>
                  </a:lnTo>
                  <a:lnTo>
                    <a:pt x="384867" y="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636" name="Google Shape;636;p71"/>
            <p:cNvSpPr/>
            <p:nvPr/>
          </p:nvSpPr>
          <p:spPr>
            <a:xfrm>
              <a:off x="19193884" y="981061"/>
              <a:ext cx="385444" cy="385444"/>
            </a:xfrm>
            <a:custGeom>
              <a:rect b="b" l="l" r="r" t="t"/>
              <a:pathLst>
                <a:path extrusionOk="0" h="385444" w="385444">
                  <a:moveTo>
                    <a:pt x="192412" y="0"/>
                  </a:moveTo>
                  <a:lnTo>
                    <a:pt x="148293" y="5081"/>
                  </a:lnTo>
                  <a:lnTo>
                    <a:pt x="107793" y="19556"/>
                  </a:lnTo>
                  <a:lnTo>
                    <a:pt x="72067" y="42271"/>
                  </a:lnTo>
                  <a:lnTo>
                    <a:pt x="42270" y="72069"/>
                  </a:lnTo>
                  <a:lnTo>
                    <a:pt x="19556" y="107797"/>
                  </a:lnTo>
                  <a:lnTo>
                    <a:pt x="5081" y="148300"/>
                  </a:lnTo>
                  <a:lnTo>
                    <a:pt x="0" y="192423"/>
                  </a:lnTo>
                  <a:lnTo>
                    <a:pt x="5081" y="236543"/>
                  </a:lnTo>
                  <a:lnTo>
                    <a:pt x="19556" y="277046"/>
                  </a:lnTo>
                  <a:lnTo>
                    <a:pt x="42270" y="312777"/>
                  </a:lnTo>
                  <a:lnTo>
                    <a:pt x="72067" y="342578"/>
                  </a:lnTo>
                  <a:lnTo>
                    <a:pt x="107793" y="365296"/>
                  </a:lnTo>
                  <a:lnTo>
                    <a:pt x="148293" y="379774"/>
                  </a:lnTo>
                  <a:lnTo>
                    <a:pt x="192412" y="384857"/>
                  </a:lnTo>
                  <a:lnTo>
                    <a:pt x="236540" y="379774"/>
                  </a:lnTo>
                  <a:lnTo>
                    <a:pt x="277047" y="365296"/>
                  </a:lnTo>
                  <a:lnTo>
                    <a:pt x="312779" y="342578"/>
                  </a:lnTo>
                  <a:lnTo>
                    <a:pt x="342581" y="312777"/>
                  </a:lnTo>
                  <a:lnTo>
                    <a:pt x="365298" y="277046"/>
                  </a:lnTo>
                  <a:lnTo>
                    <a:pt x="379775" y="236543"/>
                  </a:lnTo>
                  <a:lnTo>
                    <a:pt x="384857" y="192423"/>
                  </a:lnTo>
                  <a:lnTo>
                    <a:pt x="379775" y="148300"/>
                  </a:lnTo>
                  <a:lnTo>
                    <a:pt x="365298" y="107797"/>
                  </a:lnTo>
                  <a:lnTo>
                    <a:pt x="342581" y="72069"/>
                  </a:lnTo>
                  <a:lnTo>
                    <a:pt x="312779" y="42271"/>
                  </a:lnTo>
                  <a:lnTo>
                    <a:pt x="277047" y="19556"/>
                  </a:lnTo>
                  <a:lnTo>
                    <a:pt x="236540" y="5081"/>
                  </a:lnTo>
                  <a:lnTo>
                    <a:pt x="192412" y="0"/>
                  </a:lnTo>
                  <a:close/>
                </a:path>
              </a:pathLst>
            </a:custGeom>
            <a:solidFill>
              <a:srgbClr val="E9500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637" name="Google Shape;637;p71"/>
            <p:cNvSpPr/>
            <p:nvPr/>
          </p:nvSpPr>
          <p:spPr>
            <a:xfrm>
              <a:off x="19236956" y="1041005"/>
              <a:ext cx="255905" cy="265430"/>
            </a:xfrm>
            <a:custGeom>
              <a:rect b="b" l="l" r="r" t="t"/>
              <a:pathLst>
                <a:path extrusionOk="0" h="265430" w="255905">
                  <a:moveTo>
                    <a:pt x="208608" y="215851"/>
                  </a:moveTo>
                  <a:lnTo>
                    <a:pt x="199302" y="218986"/>
                  </a:lnTo>
                  <a:lnTo>
                    <a:pt x="191930" y="225480"/>
                  </a:lnTo>
                  <a:lnTo>
                    <a:pt x="187769" y="234001"/>
                  </a:lnTo>
                  <a:lnTo>
                    <a:pt x="187110" y="243464"/>
                  </a:lnTo>
                  <a:lnTo>
                    <a:pt x="190245" y="252786"/>
                  </a:lnTo>
                  <a:lnTo>
                    <a:pt x="196739" y="260147"/>
                  </a:lnTo>
                  <a:lnTo>
                    <a:pt x="205259" y="264302"/>
                  </a:lnTo>
                  <a:lnTo>
                    <a:pt x="214719" y="264961"/>
                  </a:lnTo>
                  <a:lnTo>
                    <a:pt x="224035" y="261832"/>
                  </a:lnTo>
                  <a:lnTo>
                    <a:pt x="231397" y="255332"/>
                  </a:lnTo>
                  <a:lnTo>
                    <a:pt x="235555" y="246809"/>
                  </a:lnTo>
                  <a:lnTo>
                    <a:pt x="236215" y="237348"/>
                  </a:lnTo>
                  <a:lnTo>
                    <a:pt x="233081" y="228032"/>
                  </a:lnTo>
                  <a:lnTo>
                    <a:pt x="226586" y="220666"/>
                  </a:lnTo>
                  <a:lnTo>
                    <a:pt x="218065" y="216508"/>
                  </a:lnTo>
                  <a:lnTo>
                    <a:pt x="208608" y="215851"/>
                  </a:lnTo>
                  <a:close/>
                </a:path>
                <a:path extrusionOk="0" h="265430" w="255905">
                  <a:moveTo>
                    <a:pt x="119629" y="196484"/>
                  </a:moveTo>
                  <a:lnTo>
                    <a:pt x="102206" y="227771"/>
                  </a:lnTo>
                  <a:lnTo>
                    <a:pt x="113188" y="232463"/>
                  </a:lnTo>
                  <a:lnTo>
                    <a:pt x="124763" y="235916"/>
                  </a:lnTo>
                  <a:lnTo>
                    <a:pt x="136844" y="238047"/>
                  </a:lnTo>
                  <a:lnTo>
                    <a:pt x="149346" y="238776"/>
                  </a:lnTo>
                  <a:lnTo>
                    <a:pt x="156533" y="238535"/>
                  </a:lnTo>
                  <a:lnTo>
                    <a:pt x="163590" y="237824"/>
                  </a:lnTo>
                  <a:lnTo>
                    <a:pt x="170504" y="236660"/>
                  </a:lnTo>
                  <a:lnTo>
                    <a:pt x="177261" y="235058"/>
                  </a:lnTo>
                  <a:lnTo>
                    <a:pt x="179244" y="227716"/>
                  </a:lnTo>
                  <a:lnTo>
                    <a:pt x="182786" y="220944"/>
                  </a:lnTo>
                  <a:lnTo>
                    <a:pt x="187814" y="215027"/>
                  </a:lnTo>
                  <a:lnTo>
                    <a:pt x="194255" y="210253"/>
                  </a:lnTo>
                  <a:lnTo>
                    <a:pt x="201606" y="207066"/>
                  </a:lnTo>
                  <a:lnTo>
                    <a:pt x="209239" y="205668"/>
                  </a:lnTo>
                  <a:lnTo>
                    <a:pt x="226137" y="205668"/>
                  </a:lnTo>
                  <a:lnTo>
                    <a:pt x="228354" y="203038"/>
                  </a:lnTo>
                  <a:lnTo>
                    <a:pt x="149346" y="203038"/>
                  </a:lnTo>
                  <a:lnTo>
                    <a:pt x="141498" y="202606"/>
                  </a:lnTo>
                  <a:lnTo>
                    <a:pt x="133899" y="201340"/>
                  </a:lnTo>
                  <a:lnTo>
                    <a:pt x="126593" y="199284"/>
                  </a:lnTo>
                  <a:lnTo>
                    <a:pt x="119629" y="196484"/>
                  </a:lnTo>
                  <a:close/>
                </a:path>
                <a:path extrusionOk="0" h="265430" w="255905">
                  <a:moveTo>
                    <a:pt x="90416" y="44017"/>
                  </a:moveTo>
                  <a:lnTo>
                    <a:pt x="75520" y="56025"/>
                  </a:lnTo>
                  <a:lnTo>
                    <a:pt x="63012" y="70485"/>
                  </a:lnTo>
                  <a:lnTo>
                    <a:pt x="53243" y="87046"/>
                  </a:lnTo>
                  <a:lnTo>
                    <a:pt x="46564" y="105356"/>
                  </a:lnTo>
                  <a:lnTo>
                    <a:pt x="51932" y="110746"/>
                  </a:lnTo>
                  <a:lnTo>
                    <a:pt x="56024" y="117199"/>
                  </a:lnTo>
                  <a:lnTo>
                    <a:pt x="58632" y="124511"/>
                  </a:lnTo>
                  <a:lnTo>
                    <a:pt x="59547" y="132475"/>
                  </a:lnTo>
                  <a:lnTo>
                    <a:pt x="58632" y="140447"/>
                  </a:lnTo>
                  <a:lnTo>
                    <a:pt x="56024" y="147764"/>
                  </a:lnTo>
                  <a:lnTo>
                    <a:pt x="51932" y="154219"/>
                  </a:lnTo>
                  <a:lnTo>
                    <a:pt x="46564" y="159605"/>
                  </a:lnTo>
                  <a:lnTo>
                    <a:pt x="53243" y="177915"/>
                  </a:lnTo>
                  <a:lnTo>
                    <a:pt x="63012" y="194476"/>
                  </a:lnTo>
                  <a:lnTo>
                    <a:pt x="75520" y="208936"/>
                  </a:lnTo>
                  <a:lnTo>
                    <a:pt x="90416" y="220944"/>
                  </a:lnTo>
                  <a:lnTo>
                    <a:pt x="108792" y="190222"/>
                  </a:lnTo>
                  <a:lnTo>
                    <a:pt x="96454" y="179167"/>
                  </a:lnTo>
                  <a:lnTo>
                    <a:pt x="86992" y="165511"/>
                  </a:lnTo>
                  <a:lnTo>
                    <a:pt x="80930" y="149773"/>
                  </a:lnTo>
                  <a:lnTo>
                    <a:pt x="78793" y="132475"/>
                  </a:lnTo>
                  <a:lnTo>
                    <a:pt x="80930" y="115179"/>
                  </a:lnTo>
                  <a:lnTo>
                    <a:pt x="86992" y="99445"/>
                  </a:lnTo>
                  <a:lnTo>
                    <a:pt x="96454" y="85792"/>
                  </a:lnTo>
                  <a:lnTo>
                    <a:pt x="108792" y="74739"/>
                  </a:lnTo>
                  <a:lnTo>
                    <a:pt x="90416" y="44017"/>
                  </a:lnTo>
                  <a:close/>
                </a:path>
                <a:path extrusionOk="0" h="265430" w="255905">
                  <a:moveTo>
                    <a:pt x="226137" y="205668"/>
                  </a:moveTo>
                  <a:lnTo>
                    <a:pt x="209239" y="205668"/>
                  </a:lnTo>
                  <a:lnTo>
                    <a:pt x="216872" y="205984"/>
                  </a:lnTo>
                  <a:lnTo>
                    <a:pt x="224223" y="207939"/>
                  </a:lnTo>
                  <a:lnTo>
                    <a:pt x="226137" y="205668"/>
                  </a:lnTo>
                  <a:close/>
                </a:path>
                <a:path extrusionOk="0" h="265430" w="255905">
                  <a:moveTo>
                    <a:pt x="219626" y="138726"/>
                  </a:moveTo>
                  <a:lnTo>
                    <a:pt x="212495" y="163980"/>
                  </a:lnTo>
                  <a:lnTo>
                    <a:pt x="197126" y="184398"/>
                  </a:lnTo>
                  <a:lnTo>
                    <a:pt x="175436" y="198058"/>
                  </a:lnTo>
                  <a:lnTo>
                    <a:pt x="149346" y="203038"/>
                  </a:lnTo>
                  <a:lnTo>
                    <a:pt x="228354" y="203038"/>
                  </a:lnTo>
                  <a:lnTo>
                    <a:pt x="236409" y="193483"/>
                  </a:lnTo>
                  <a:lnTo>
                    <a:pt x="245899" y="176996"/>
                  </a:lnTo>
                  <a:lnTo>
                    <a:pt x="252352" y="158819"/>
                  </a:lnTo>
                  <a:lnTo>
                    <a:pt x="255426" y="139292"/>
                  </a:lnTo>
                  <a:lnTo>
                    <a:pt x="219626" y="138726"/>
                  </a:lnTo>
                  <a:close/>
                </a:path>
                <a:path extrusionOk="0" h="265430" w="255905">
                  <a:moveTo>
                    <a:pt x="24742" y="107732"/>
                  </a:moveTo>
                  <a:lnTo>
                    <a:pt x="15111" y="109677"/>
                  </a:lnTo>
                  <a:lnTo>
                    <a:pt x="7247" y="114980"/>
                  </a:lnTo>
                  <a:lnTo>
                    <a:pt x="1944" y="122844"/>
                  </a:lnTo>
                  <a:lnTo>
                    <a:pt x="0" y="132475"/>
                  </a:lnTo>
                  <a:lnTo>
                    <a:pt x="1944" y="142106"/>
                  </a:lnTo>
                  <a:lnTo>
                    <a:pt x="7247" y="149971"/>
                  </a:lnTo>
                  <a:lnTo>
                    <a:pt x="15111" y="155273"/>
                  </a:lnTo>
                  <a:lnTo>
                    <a:pt x="24742" y="157218"/>
                  </a:lnTo>
                  <a:lnTo>
                    <a:pt x="34367" y="155273"/>
                  </a:lnTo>
                  <a:lnTo>
                    <a:pt x="42229" y="149971"/>
                  </a:lnTo>
                  <a:lnTo>
                    <a:pt x="47530" y="142106"/>
                  </a:lnTo>
                  <a:lnTo>
                    <a:pt x="49474" y="132475"/>
                  </a:lnTo>
                  <a:lnTo>
                    <a:pt x="47530" y="122844"/>
                  </a:lnTo>
                  <a:lnTo>
                    <a:pt x="42229" y="114980"/>
                  </a:lnTo>
                  <a:lnTo>
                    <a:pt x="34367" y="109677"/>
                  </a:lnTo>
                  <a:lnTo>
                    <a:pt x="24742" y="107732"/>
                  </a:lnTo>
                  <a:close/>
                </a:path>
                <a:path extrusionOk="0" h="265430" w="255905">
                  <a:moveTo>
                    <a:pt x="228347" y="61922"/>
                  </a:moveTo>
                  <a:lnTo>
                    <a:pt x="149346" y="61922"/>
                  </a:lnTo>
                  <a:lnTo>
                    <a:pt x="175436" y="66903"/>
                  </a:lnTo>
                  <a:lnTo>
                    <a:pt x="197126" y="80562"/>
                  </a:lnTo>
                  <a:lnTo>
                    <a:pt x="212495" y="100977"/>
                  </a:lnTo>
                  <a:lnTo>
                    <a:pt x="219626" y="126224"/>
                  </a:lnTo>
                  <a:lnTo>
                    <a:pt x="255426" y="125669"/>
                  </a:lnTo>
                  <a:lnTo>
                    <a:pt x="252352" y="106138"/>
                  </a:lnTo>
                  <a:lnTo>
                    <a:pt x="245899" y="87962"/>
                  </a:lnTo>
                  <a:lnTo>
                    <a:pt x="236409" y="71481"/>
                  </a:lnTo>
                  <a:lnTo>
                    <a:pt x="228347" y="61922"/>
                  </a:lnTo>
                  <a:close/>
                </a:path>
                <a:path extrusionOk="0" h="265430" w="255905">
                  <a:moveTo>
                    <a:pt x="149346" y="26196"/>
                  </a:moveTo>
                  <a:lnTo>
                    <a:pt x="136844" y="26923"/>
                  </a:lnTo>
                  <a:lnTo>
                    <a:pt x="124763" y="29050"/>
                  </a:lnTo>
                  <a:lnTo>
                    <a:pt x="113188" y="32499"/>
                  </a:lnTo>
                  <a:lnTo>
                    <a:pt x="102206" y="37190"/>
                  </a:lnTo>
                  <a:lnTo>
                    <a:pt x="119629" y="68477"/>
                  </a:lnTo>
                  <a:lnTo>
                    <a:pt x="126593" y="65682"/>
                  </a:lnTo>
                  <a:lnTo>
                    <a:pt x="133899" y="63625"/>
                  </a:lnTo>
                  <a:lnTo>
                    <a:pt x="141498" y="62356"/>
                  </a:lnTo>
                  <a:lnTo>
                    <a:pt x="149346" y="61922"/>
                  </a:lnTo>
                  <a:lnTo>
                    <a:pt x="228347" y="61922"/>
                  </a:lnTo>
                  <a:lnTo>
                    <a:pt x="226134" y="59298"/>
                  </a:lnTo>
                  <a:lnTo>
                    <a:pt x="209239" y="59298"/>
                  </a:lnTo>
                  <a:lnTo>
                    <a:pt x="201606" y="57900"/>
                  </a:lnTo>
                  <a:lnTo>
                    <a:pt x="177261" y="29902"/>
                  </a:lnTo>
                  <a:lnTo>
                    <a:pt x="170504" y="28303"/>
                  </a:lnTo>
                  <a:lnTo>
                    <a:pt x="163590" y="27142"/>
                  </a:lnTo>
                  <a:lnTo>
                    <a:pt x="156533" y="26435"/>
                  </a:lnTo>
                  <a:lnTo>
                    <a:pt x="149346" y="26196"/>
                  </a:lnTo>
                  <a:close/>
                </a:path>
                <a:path extrusionOk="0" h="265430" w="255905">
                  <a:moveTo>
                    <a:pt x="224223" y="57032"/>
                  </a:moveTo>
                  <a:lnTo>
                    <a:pt x="216872" y="58982"/>
                  </a:lnTo>
                  <a:lnTo>
                    <a:pt x="209239" y="59298"/>
                  </a:lnTo>
                  <a:lnTo>
                    <a:pt x="226134" y="59298"/>
                  </a:lnTo>
                  <a:lnTo>
                    <a:pt x="224223" y="57032"/>
                  </a:lnTo>
                  <a:close/>
                </a:path>
                <a:path extrusionOk="0" h="265430" w="255905">
                  <a:moveTo>
                    <a:pt x="214728" y="0"/>
                  </a:moveTo>
                  <a:lnTo>
                    <a:pt x="205267" y="660"/>
                  </a:lnTo>
                  <a:lnTo>
                    <a:pt x="196742" y="4819"/>
                  </a:lnTo>
                  <a:lnTo>
                    <a:pt x="190245" y="12186"/>
                  </a:lnTo>
                  <a:lnTo>
                    <a:pt x="187110" y="21497"/>
                  </a:lnTo>
                  <a:lnTo>
                    <a:pt x="187769" y="30957"/>
                  </a:lnTo>
                  <a:lnTo>
                    <a:pt x="191930" y="39479"/>
                  </a:lnTo>
                  <a:lnTo>
                    <a:pt x="199302" y="45975"/>
                  </a:lnTo>
                  <a:lnTo>
                    <a:pt x="208609" y="49108"/>
                  </a:lnTo>
                  <a:lnTo>
                    <a:pt x="218069" y="48448"/>
                  </a:lnTo>
                  <a:lnTo>
                    <a:pt x="226590" y="44286"/>
                  </a:lnTo>
                  <a:lnTo>
                    <a:pt x="233081" y="36918"/>
                  </a:lnTo>
                  <a:lnTo>
                    <a:pt x="236218" y="27611"/>
                  </a:lnTo>
                  <a:lnTo>
                    <a:pt x="235563" y="18150"/>
                  </a:lnTo>
                  <a:lnTo>
                    <a:pt x="231406" y="9626"/>
                  </a:lnTo>
                  <a:lnTo>
                    <a:pt x="224035" y="3128"/>
                  </a:lnTo>
                  <a:lnTo>
                    <a:pt x="214728"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grpSp>
      <p:grpSp>
        <p:nvGrpSpPr>
          <p:cNvPr id="638" name="Google Shape;638;p71"/>
          <p:cNvGrpSpPr/>
          <p:nvPr/>
        </p:nvGrpSpPr>
        <p:grpSpPr>
          <a:xfrm>
            <a:off x="5280325" y="4664038"/>
            <a:ext cx="1681739" cy="219775"/>
            <a:chOff x="15881094" y="10135417"/>
            <a:chExt cx="3697755" cy="483234"/>
          </a:xfrm>
        </p:grpSpPr>
        <p:sp>
          <p:nvSpPr>
            <p:cNvPr id="639" name="Google Shape;639;p71"/>
            <p:cNvSpPr/>
            <p:nvPr/>
          </p:nvSpPr>
          <p:spPr>
            <a:xfrm>
              <a:off x="15881094" y="10135417"/>
              <a:ext cx="358140" cy="483234"/>
            </a:xfrm>
            <a:custGeom>
              <a:rect b="b" l="l" r="r" t="t"/>
              <a:pathLst>
                <a:path extrusionOk="0" h="483234" w="358140">
                  <a:moveTo>
                    <a:pt x="217354" y="0"/>
                  </a:moveTo>
                  <a:lnTo>
                    <a:pt x="174504" y="3999"/>
                  </a:lnTo>
                  <a:lnTo>
                    <a:pt x="133994" y="15999"/>
                  </a:lnTo>
                  <a:lnTo>
                    <a:pt x="97006" y="35665"/>
                  </a:lnTo>
                  <a:lnTo>
                    <a:pt x="64668" y="62668"/>
                  </a:lnTo>
                  <a:lnTo>
                    <a:pt x="37835" y="96923"/>
                  </a:lnTo>
                  <a:lnTo>
                    <a:pt x="17339" y="138341"/>
                  </a:lnTo>
                  <a:lnTo>
                    <a:pt x="4331" y="186596"/>
                  </a:lnTo>
                  <a:lnTo>
                    <a:pt x="0" y="241353"/>
                  </a:lnTo>
                  <a:lnTo>
                    <a:pt x="978" y="269524"/>
                  </a:lnTo>
                  <a:lnTo>
                    <a:pt x="8808" y="320867"/>
                  </a:lnTo>
                  <a:lnTo>
                    <a:pt x="24308" y="365511"/>
                  </a:lnTo>
                  <a:lnTo>
                    <a:pt x="46481" y="403348"/>
                  </a:lnTo>
                  <a:lnTo>
                    <a:pt x="75049" y="434268"/>
                  </a:lnTo>
                  <a:lnTo>
                    <a:pt x="109383" y="457769"/>
                  </a:lnTo>
                  <a:lnTo>
                    <a:pt x="149220" y="473709"/>
                  </a:lnTo>
                  <a:lnTo>
                    <a:pt x="193559" y="481708"/>
                  </a:lnTo>
                  <a:lnTo>
                    <a:pt x="217354" y="482707"/>
                  </a:lnTo>
                  <a:lnTo>
                    <a:pt x="231105" y="482499"/>
                  </a:lnTo>
                  <a:lnTo>
                    <a:pt x="269353" y="479378"/>
                  </a:lnTo>
                  <a:lnTo>
                    <a:pt x="311362" y="471367"/>
                  </a:lnTo>
                  <a:lnTo>
                    <a:pt x="349371" y="458373"/>
                  </a:lnTo>
                  <a:lnTo>
                    <a:pt x="358030" y="453378"/>
                  </a:lnTo>
                  <a:lnTo>
                    <a:pt x="349486" y="426039"/>
                  </a:lnTo>
                  <a:lnTo>
                    <a:pt x="224694" y="426039"/>
                  </a:lnTo>
                  <a:lnTo>
                    <a:pt x="205665" y="425206"/>
                  </a:lnTo>
                  <a:lnTo>
                    <a:pt x="156351" y="412699"/>
                  </a:lnTo>
                  <a:lnTo>
                    <a:pt x="118093" y="386518"/>
                  </a:lnTo>
                  <a:lnTo>
                    <a:pt x="90503" y="348278"/>
                  </a:lnTo>
                  <a:lnTo>
                    <a:pt x="74114" y="299232"/>
                  </a:lnTo>
                  <a:lnTo>
                    <a:pt x="68668" y="241353"/>
                  </a:lnTo>
                  <a:lnTo>
                    <a:pt x="69356" y="220543"/>
                  </a:lnTo>
                  <a:lnTo>
                    <a:pt x="74861" y="182035"/>
                  </a:lnTo>
                  <a:lnTo>
                    <a:pt x="92929" y="132594"/>
                  </a:lnTo>
                  <a:lnTo>
                    <a:pt x="121176" y="94711"/>
                  </a:lnTo>
                  <a:lnTo>
                    <a:pt x="158686" y="69338"/>
                  </a:lnTo>
                  <a:lnTo>
                    <a:pt x="204063" y="57461"/>
                  </a:lnTo>
                  <a:lnTo>
                    <a:pt x="220694" y="56668"/>
                  </a:lnTo>
                  <a:lnTo>
                    <a:pt x="345756" y="56668"/>
                  </a:lnTo>
                  <a:lnTo>
                    <a:pt x="354701" y="31999"/>
                  </a:lnTo>
                  <a:lnTo>
                    <a:pt x="312032" y="13329"/>
                  </a:lnTo>
                  <a:lnTo>
                    <a:pt x="271010" y="3997"/>
                  </a:lnTo>
                  <a:lnTo>
                    <a:pt x="231959" y="249"/>
                  </a:lnTo>
                  <a:lnTo>
                    <a:pt x="217354" y="0"/>
                  </a:lnTo>
                  <a:close/>
                </a:path>
                <a:path extrusionOk="0" h="483234" w="358140">
                  <a:moveTo>
                    <a:pt x="341361" y="400040"/>
                  </a:moveTo>
                  <a:lnTo>
                    <a:pt x="297697" y="416699"/>
                  </a:lnTo>
                  <a:lnTo>
                    <a:pt x="245754" y="425456"/>
                  </a:lnTo>
                  <a:lnTo>
                    <a:pt x="224694" y="426039"/>
                  </a:lnTo>
                  <a:lnTo>
                    <a:pt x="349486" y="426039"/>
                  </a:lnTo>
                  <a:lnTo>
                    <a:pt x="341361" y="400040"/>
                  </a:lnTo>
                  <a:close/>
                </a:path>
                <a:path extrusionOk="0" h="483234" w="358140">
                  <a:moveTo>
                    <a:pt x="345756" y="56668"/>
                  </a:moveTo>
                  <a:lnTo>
                    <a:pt x="220694" y="56668"/>
                  </a:lnTo>
                  <a:lnTo>
                    <a:pt x="230568" y="56855"/>
                  </a:lnTo>
                  <a:lnTo>
                    <a:pt x="240192" y="57415"/>
                  </a:lnTo>
                  <a:lnTo>
                    <a:pt x="284005" y="65108"/>
                  </a:lnTo>
                  <a:lnTo>
                    <a:pt x="325581" y="79788"/>
                  </a:lnTo>
                  <a:lnTo>
                    <a:pt x="335361" y="85337"/>
                  </a:lnTo>
                  <a:lnTo>
                    <a:pt x="345756" y="56668"/>
                  </a:lnTo>
                  <a:close/>
                </a:path>
              </a:pathLst>
            </a:custGeom>
            <a:solidFill>
              <a:srgbClr val="77295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640" name="Google Shape;640;p71"/>
            <p:cNvSpPr/>
            <p:nvPr/>
          </p:nvSpPr>
          <p:spPr>
            <a:xfrm>
              <a:off x="16263797" y="10146089"/>
              <a:ext cx="431800" cy="462279"/>
            </a:xfrm>
            <a:custGeom>
              <a:rect b="b" l="l" r="r" t="t"/>
              <a:pathLst>
                <a:path extrusionOk="0" h="462279" w="431800">
                  <a:moveTo>
                    <a:pt x="245343" y="0"/>
                  </a:moveTo>
                  <a:lnTo>
                    <a:pt x="186004" y="0"/>
                  </a:lnTo>
                  <a:lnTo>
                    <a:pt x="174135" y="25059"/>
                  </a:lnTo>
                  <a:lnTo>
                    <a:pt x="151133" y="75559"/>
                  </a:lnTo>
                  <a:lnTo>
                    <a:pt x="128984" y="126815"/>
                  </a:lnTo>
                  <a:lnTo>
                    <a:pt x="106818" y="180322"/>
                  </a:lnTo>
                  <a:lnTo>
                    <a:pt x="84436" y="236410"/>
                  </a:lnTo>
                  <a:lnTo>
                    <a:pt x="61599" y="295586"/>
                  </a:lnTo>
                  <a:lnTo>
                    <a:pt x="38082" y="358321"/>
                  </a:lnTo>
                  <a:lnTo>
                    <a:pt x="13120" y="426058"/>
                  </a:lnTo>
                  <a:lnTo>
                    <a:pt x="0" y="462038"/>
                  </a:lnTo>
                  <a:lnTo>
                    <a:pt x="67338" y="462038"/>
                  </a:lnTo>
                  <a:lnTo>
                    <a:pt x="109336" y="343361"/>
                  </a:lnTo>
                  <a:lnTo>
                    <a:pt x="387706" y="343361"/>
                  </a:lnTo>
                  <a:lnTo>
                    <a:pt x="381370" y="326356"/>
                  </a:lnTo>
                  <a:lnTo>
                    <a:pt x="369757" y="295586"/>
                  </a:lnTo>
                  <a:lnTo>
                    <a:pt x="367883" y="290692"/>
                  </a:lnTo>
                  <a:lnTo>
                    <a:pt x="128006" y="290692"/>
                  </a:lnTo>
                  <a:lnTo>
                    <a:pt x="138358" y="261650"/>
                  </a:lnTo>
                  <a:lnTo>
                    <a:pt x="159199" y="205308"/>
                  </a:lnTo>
                  <a:lnTo>
                    <a:pt x="180325" y="151259"/>
                  </a:lnTo>
                  <a:lnTo>
                    <a:pt x="202491" y="99251"/>
                  </a:lnTo>
                  <a:lnTo>
                    <a:pt x="214014" y="73997"/>
                  </a:lnTo>
                  <a:lnTo>
                    <a:pt x="279528" y="73997"/>
                  </a:lnTo>
                  <a:lnTo>
                    <a:pt x="268854" y="50245"/>
                  </a:lnTo>
                  <a:lnTo>
                    <a:pt x="257224" y="25059"/>
                  </a:lnTo>
                  <a:lnTo>
                    <a:pt x="245343" y="0"/>
                  </a:lnTo>
                  <a:close/>
                </a:path>
                <a:path extrusionOk="0" h="462279" w="431800">
                  <a:moveTo>
                    <a:pt x="387706" y="343361"/>
                  </a:moveTo>
                  <a:lnTo>
                    <a:pt x="318691" y="343361"/>
                  </a:lnTo>
                  <a:lnTo>
                    <a:pt x="323982" y="358321"/>
                  </a:lnTo>
                  <a:lnTo>
                    <a:pt x="329191" y="373199"/>
                  </a:lnTo>
                  <a:lnTo>
                    <a:pt x="334317" y="387993"/>
                  </a:lnTo>
                  <a:lnTo>
                    <a:pt x="339361" y="402699"/>
                  </a:lnTo>
                  <a:lnTo>
                    <a:pt x="344444" y="417410"/>
                  </a:lnTo>
                  <a:lnTo>
                    <a:pt x="349692" y="432204"/>
                  </a:lnTo>
                  <a:lnTo>
                    <a:pt x="355106" y="447079"/>
                  </a:lnTo>
                  <a:lnTo>
                    <a:pt x="360690" y="462038"/>
                  </a:lnTo>
                  <a:lnTo>
                    <a:pt x="431369" y="462038"/>
                  </a:lnTo>
                  <a:lnTo>
                    <a:pt x="418242" y="426058"/>
                  </a:lnTo>
                  <a:lnTo>
                    <a:pt x="405533" y="391452"/>
                  </a:lnTo>
                  <a:lnTo>
                    <a:pt x="393242" y="358218"/>
                  </a:lnTo>
                  <a:lnTo>
                    <a:pt x="387706" y="343361"/>
                  </a:lnTo>
                  <a:close/>
                </a:path>
                <a:path extrusionOk="0" h="462279" w="431800">
                  <a:moveTo>
                    <a:pt x="279528" y="73997"/>
                  </a:moveTo>
                  <a:lnTo>
                    <a:pt x="214014" y="73997"/>
                  </a:lnTo>
                  <a:lnTo>
                    <a:pt x="225238" y="99272"/>
                  </a:lnTo>
                  <a:lnTo>
                    <a:pt x="236259" y="125089"/>
                  </a:lnTo>
                  <a:lnTo>
                    <a:pt x="257688" y="178340"/>
                  </a:lnTo>
                  <a:lnTo>
                    <a:pt x="278768" y="233597"/>
                  </a:lnTo>
                  <a:lnTo>
                    <a:pt x="300022" y="290692"/>
                  </a:lnTo>
                  <a:lnTo>
                    <a:pt x="367883" y="290692"/>
                  </a:lnTo>
                  <a:lnTo>
                    <a:pt x="346920" y="236410"/>
                  </a:lnTo>
                  <a:lnTo>
                    <a:pt x="324544" y="180322"/>
                  </a:lnTo>
                  <a:lnTo>
                    <a:pt x="302374" y="126815"/>
                  </a:lnTo>
                  <a:lnTo>
                    <a:pt x="280230" y="75559"/>
                  </a:lnTo>
                  <a:lnTo>
                    <a:pt x="279528" y="73997"/>
                  </a:lnTo>
                  <a:close/>
                </a:path>
              </a:pathLst>
            </a:custGeom>
            <a:solidFill>
              <a:srgbClr val="77295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641" name="Google Shape;641;p71"/>
            <p:cNvSpPr/>
            <p:nvPr/>
          </p:nvSpPr>
          <p:spPr>
            <a:xfrm>
              <a:off x="16760505" y="10146086"/>
              <a:ext cx="370840" cy="462279"/>
            </a:xfrm>
            <a:custGeom>
              <a:rect b="b" l="l" r="r" t="t"/>
              <a:pathLst>
                <a:path extrusionOk="0" h="462279" w="370840">
                  <a:moveTo>
                    <a:pt x="51328" y="0"/>
                  </a:moveTo>
                  <a:lnTo>
                    <a:pt x="0" y="0"/>
                  </a:lnTo>
                  <a:lnTo>
                    <a:pt x="0" y="462038"/>
                  </a:lnTo>
                  <a:lnTo>
                    <a:pt x="63338" y="462038"/>
                  </a:lnTo>
                  <a:lnTo>
                    <a:pt x="63338" y="101337"/>
                  </a:lnTo>
                  <a:lnTo>
                    <a:pt x="137168" y="101337"/>
                  </a:lnTo>
                  <a:lnTo>
                    <a:pt x="100778" y="56192"/>
                  </a:lnTo>
                  <a:lnTo>
                    <a:pt x="67272" y="17357"/>
                  </a:lnTo>
                  <a:lnTo>
                    <a:pt x="51328" y="0"/>
                  </a:lnTo>
                  <a:close/>
                </a:path>
                <a:path extrusionOk="0" h="462279" w="370840">
                  <a:moveTo>
                    <a:pt x="137168" y="101337"/>
                  </a:moveTo>
                  <a:lnTo>
                    <a:pt x="63338" y="101337"/>
                  </a:lnTo>
                  <a:lnTo>
                    <a:pt x="72873" y="112424"/>
                  </a:lnTo>
                  <a:lnTo>
                    <a:pt x="82832" y="124341"/>
                  </a:lnTo>
                  <a:lnTo>
                    <a:pt x="115090" y="164907"/>
                  </a:lnTo>
                  <a:lnTo>
                    <a:pt x="149346" y="210349"/>
                  </a:lnTo>
                  <a:lnTo>
                    <a:pt x="172761" y="242602"/>
                  </a:lnTo>
                  <a:lnTo>
                    <a:pt x="196350" y="276033"/>
                  </a:lnTo>
                  <a:lnTo>
                    <a:pt x="219598" y="309777"/>
                  </a:lnTo>
                  <a:lnTo>
                    <a:pt x="242013" y="343026"/>
                  </a:lnTo>
                  <a:lnTo>
                    <a:pt x="263270" y="375451"/>
                  </a:lnTo>
                  <a:lnTo>
                    <a:pt x="292257" y="421661"/>
                  </a:lnTo>
                  <a:lnTo>
                    <a:pt x="316691" y="462038"/>
                  </a:lnTo>
                  <a:lnTo>
                    <a:pt x="370700" y="462038"/>
                  </a:lnTo>
                  <a:lnTo>
                    <a:pt x="370700" y="342031"/>
                  </a:lnTo>
                  <a:lnTo>
                    <a:pt x="307362" y="342031"/>
                  </a:lnTo>
                  <a:lnTo>
                    <a:pt x="296087" y="323738"/>
                  </a:lnTo>
                  <a:lnTo>
                    <a:pt x="269916" y="283403"/>
                  </a:lnTo>
                  <a:lnTo>
                    <a:pt x="239266" y="238581"/>
                  </a:lnTo>
                  <a:lnTo>
                    <a:pt x="206263" y="192406"/>
                  </a:lnTo>
                  <a:lnTo>
                    <a:pt x="171468" y="145678"/>
                  </a:lnTo>
                  <a:lnTo>
                    <a:pt x="153840" y="122678"/>
                  </a:lnTo>
                  <a:lnTo>
                    <a:pt x="137168" y="101337"/>
                  </a:lnTo>
                  <a:close/>
                </a:path>
                <a:path extrusionOk="0" h="462279" w="370840">
                  <a:moveTo>
                    <a:pt x="370700" y="0"/>
                  </a:moveTo>
                  <a:lnTo>
                    <a:pt x="307362" y="0"/>
                  </a:lnTo>
                  <a:lnTo>
                    <a:pt x="307362" y="342031"/>
                  </a:lnTo>
                  <a:lnTo>
                    <a:pt x="370700" y="342031"/>
                  </a:lnTo>
                  <a:lnTo>
                    <a:pt x="370700" y="0"/>
                  </a:lnTo>
                  <a:close/>
                </a:path>
              </a:pathLst>
            </a:custGeom>
            <a:solidFill>
              <a:srgbClr val="77295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642" name="Google Shape;642;p71"/>
            <p:cNvSpPr/>
            <p:nvPr/>
          </p:nvSpPr>
          <p:spPr>
            <a:xfrm>
              <a:off x="17769919" y="10146086"/>
              <a:ext cx="370840" cy="462279"/>
            </a:xfrm>
            <a:custGeom>
              <a:rect b="b" l="l" r="r" t="t"/>
              <a:pathLst>
                <a:path extrusionOk="0" h="462279" w="370840">
                  <a:moveTo>
                    <a:pt x="51338" y="0"/>
                  </a:moveTo>
                  <a:lnTo>
                    <a:pt x="0" y="0"/>
                  </a:lnTo>
                  <a:lnTo>
                    <a:pt x="0" y="462038"/>
                  </a:lnTo>
                  <a:lnTo>
                    <a:pt x="63338" y="462038"/>
                  </a:lnTo>
                  <a:lnTo>
                    <a:pt x="63338" y="101337"/>
                  </a:lnTo>
                  <a:lnTo>
                    <a:pt x="137181" y="101337"/>
                  </a:lnTo>
                  <a:lnTo>
                    <a:pt x="100788" y="56192"/>
                  </a:lnTo>
                  <a:lnTo>
                    <a:pt x="67282" y="17357"/>
                  </a:lnTo>
                  <a:lnTo>
                    <a:pt x="51338" y="0"/>
                  </a:lnTo>
                  <a:close/>
                </a:path>
                <a:path extrusionOk="0" h="462279" w="370840">
                  <a:moveTo>
                    <a:pt x="137181" y="101337"/>
                  </a:moveTo>
                  <a:lnTo>
                    <a:pt x="63338" y="101337"/>
                  </a:lnTo>
                  <a:lnTo>
                    <a:pt x="72879" y="112424"/>
                  </a:lnTo>
                  <a:lnTo>
                    <a:pt x="82840" y="124341"/>
                  </a:lnTo>
                  <a:lnTo>
                    <a:pt x="115096" y="164907"/>
                  </a:lnTo>
                  <a:lnTo>
                    <a:pt x="149356" y="210349"/>
                  </a:lnTo>
                  <a:lnTo>
                    <a:pt x="172768" y="242602"/>
                  </a:lnTo>
                  <a:lnTo>
                    <a:pt x="196360" y="276033"/>
                  </a:lnTo>
                  <a:lnTo>
                    <a:pt x="219608" y="309777"/>
                  </a:lnTo>
                  <a:lnTo>
                    <a:pt x="242024" y="343026"/>
                  </a:lnTo>
                  <a:lnTo>
                    <a:pt x="263281" y="375451"/>
                  </a:lnTo>
                  <a:lnTo>
                    <a:pt x="292266" y="421661"/>
                  </a:lnTo>
                  <a:lnTo>
                    <a:pt x="316702" y="462038"/>
                  </a:lnTo>
                  <a:lnTo>
                    <a:pt x="370711" y="462038"/>
                  </a:lnTo>
                  <a:lnTo>
                    <a:pt x="370711" y="342031"/>
                  </a:lnTo>
                  <a:lnTo>
                    <a:pt x="307372" y="342031"/>
                  </a:lnTo>
                  <a:lnTo>
                    <a:pt x="296093" y="323738"/>
                  </a:lnTo>
                  <a:lnTo>
                    <a:pt x="269925" y="283403"/>
                  </a:lnTo>
                  <a:lnTo>
                    <a:pt x="239277" y="238581"/>
                  </a:lnTo>
                  <a:lnTo>
                    <a:pt x="206273" y="192406"/>
                  </a:lnTo>
                  <a:lnTo>
                    <a:pt x="171476" y="145678"/>
                  </a:lnTo>
                  <a:lnTo>
                    <a:pt x="153851" y="122678"/>
                  </a:lnTo>
                  <a:lnTo>
                    <a:pt x="137181" y="101337"/>
                  </a:lnTo>
                  <a:close/>
                </a:path>
                <a:path extrusionOk="0" h="462279" w="370840">
                  <a:moveTo>
                    <a:pt x="370711" y="0"/>
                  </a:moveTo>
                  <a:lnTo>
                    <a:pt x="307372" y="0"/>
                  </a:lnTo>
                  <a:lnTo>
                    <a:pt x="307372" y="342031"/>
                  </a:lnTo>
                  <a:lnTo>
                    <a:pt x="370711" y="342031"/>
                  </a:lnTo>
                  <a:lnTo>
                    <a:pt x="370711" y="0"/>
                  </a:lnTo>
                  <a:close/>
                </a:path>
              </a:pathLst>
            </a:custGeom>
            <a:solidFill>
              <a:srgbClr val="77295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643" name="Google Shape;643;p71"/>
            <p:cNvSpPr/>
            <p:nvPr/>
          </p:nvSpPr>
          <p:spPr>
            <a:xfrm>
              <a:off x="18290306" y="10146089"/>
              <a:ext cx="0" cy="462279"/>
            </a:xfrm>
            <a:custGeom>
              <a:rect b="b" l="l" r="r" t="t"/>
              <a:pathLst>
                <a:path extrusionOk="0" h="462279" w="120000">
                  <a:moveTo>
                    <a:pt x="0" y="0"/>
                  </a:moveTo>
                  <a:lnTo>
                    <a:pt x="0" y="462038"/>
                  </a:lnTo>
                </a:path>
              </a:pathLst>
            </a:custGeom>
            <a:noFill/>
            <a:ln cap="flat" cmpd="sng" w="28575">
              <a:solidFill>
                <a:srgbClr val="772953"/>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644" name="Google Shape;644;p71"/>
            <p:cNvSpPr/>
            <p:nvPr/>
          </p:nvSpPr>
          <p:spPr>
            <a:xfrm>
              <a:off x="18421309" y="10135417"/>
              <a:ext cx="358140" cy="483234"/>
            </a:xfrm>
            <a:custGeom>
              <a:rect b="b" l="l" r="r" t="t"/>
              <a:pathLst>
                <a:path extrusionOk="0" h="483234" w="358140">
                  <a:moveTo>
                    <a:pt x="217354" y="0"/>
                  </a:moveTo>
                  <a:lnTo>
                    <a:pt x="174504" y="3999"/>
                  </a:lnTo>
                  <a:lnTo>
                    <a:pt x="133994" y="15999"/>
                  </a:lnTo>
                  <a:lnTo>
                    <a:pt x="97010" y="35665"/>
                  </a:lnTo>
                  <a:lnTo>
                    <a:pt x="64668" y="62668"/>
                  </a:lnTo>
                  <a:lnTo>
                    <a:pt x="37833" y="96923"/>
                  </a:lnTo>
                  <a:lnTo>
                    <a:pt x="17329" y="138341"/>
                  </a:lnTo>
                  <a:lnTo>
                    <a:pt x="4333" y="186596"/>
                  </a:lnTo>
                  <a:lnTo>
                    <a:pt x="0" y="241353"/>
                  </a:lnTo>
                  <a:lnTo>
                    <a:pt x="979" y="269524"/>
                  </a:lnTo>
                  <a:lnTo>
                    <a:pt x="8812" y="320867"/>
                  </a:lnTo>
                  <a:lnTo>
                    <a:pt x="24308" y="365511"/>
                  </a:lnTo>
                  <a:lnTo>
                    <a:pt x="46481" y="403348"/>
                  </a:lnTo>
                  <a:lnTo>
                    <a:pt x="75044" y="434268"/>
                  </a:lnTo>
                  <a:lnTo>
                    <a:pt x="109381" y="457769"/>
                  </a:lnTo>
                  <a:lnTo>
                    <a:pt x="149220" y="473709"/>
                  </a:lnTo>
                  <a:lnTo>
                    <a:pt x="193559" y="481708"/>
                  </a:lnTo>
                  <a:lnTo>
                    <a:pt x="217354" y="482707"/>
                  </a:lnTo>
                  <a:lnTo>
                    <a:pt x="231105" y="482499"/>
                  </a:lnTo>
                  <a:lnTo>
                    <a:pt x="269363" y="479378"/>
                  </a:lnTo>
                  <a:lnTo>
                    <a:pt x="311362" y="471367"/>
                  </a:lnTo>
                  <a:lnTo>
                    <a:pt x="349371" y="458373"/>
                  </a:lnTo>
                  <a:lnTo>
                    <a:pt x="358030" y="453378"/>
                  </a:lnTo>
                  <a:lnTo>
                    <a:pt x="349486" y="426039"/>
                  </a:lnTo>
                  <a:lnTo>
                    <a:pt x="224694" y="426039"/>
                  </a:lnTo>
                  <a:lnTo>
                    <a:pt x="205670" y="425206"/>
                  </a:lnTo>
                  <a:lnTo>
                    <a:pt x="156351" y="412699"/>
                  </a:lnTo>
                  <a:lnTo>
                    <a:pt x="118084" y="386518"/>
                  </a:lnTo>
                  <a:lnTo>
                    <a:pt x="90506" y="348278"/>
                  </a:lnTo>
                  <a:lnTo>
                    <a:pt x="74110" y="299232"/>
                  </a:lnTo>
                  <a:lnTo>
                    <a:pt x="68668" y="241353"/>
                  </a:lnTo>
                  <a:lnTo>
                    <a:pt x="69356" y="220543"/>
                  </a:lnTo>
                  <a:lnTo>
                    <a:pt x="74861" y="182035"/>
                  </a:lnTo>
                  <a:lnTo>
                    <a:pt x="92925" y="132594"/>
                  </a:lnTo>
                  <a:lnTo>
                    <a:pt x="121181" y="94711"/>
                  </a:lnTo>
                  <a:lnTo>
                    <a:pt x="158686" y="69338"/>
                  </a:lnTo>
                  <a:lnTo>
                    <a:pt x="204066" y="57461"/>
                  </a:lnTo>
                  <a:lnTo>
                    <a:pt x="220694" y="56668"/>
                  </a:lnTo>
                  <a:lnTo>
                    <a:pt x="345761" y="56668"/>
                  </a:lnTo>
                  <a:lnTo>
                    <a:pt x="354701" y="31999"/>
                  </a:lnTo>
                  <a:lnTo>
                    <a:pt x="312032" y="13329"/>
                  </a:lnTo>
                  <a:lnTo>
                    <a:pt x="271010" y="3997"/>
                  </a:lnTo>
                  <a:lnTo>
                    <a:pt x="231957" y="249"/>
                  </a:lnTo>
                  <a:lnTo>
                    <a:pt x="217354" y="0"/>
                  </a:lnTo>
                  <a:close/>
                </a:path>
                <a:path extrusionOk="0" h="483234" w="358140">
                  <a:moveTo>
                    <a:pt x="341361" y="400040"/>
                  </a:moveTo>
                  <a:lnTo>
                    <a:pt x="297697" y="416699"/>
                  </a:lnTo>
                  <a:lnTo>
                    <a:pt x="245754" y="425456"/>
                  </a:lnTo>
                  <a:lnTo>
                    <a:pt x="224694" y="426039"/>
                  </a:lnTo>
                  <a:lnTo>
                    <a:pt x="349486" y="426039"/>
                  </a:lnTo>
                  <a:lnTo>
                    <a:pt x="341361" y="400040"/>
                  </a:lnTo>
                  <a:close/>
                </a:path>
                <a:path extrusionOk="0" h="483234" w="358140">
                  <a:moveTo>
                    <a:pt x="345761" y="56668"/>
                  </a:moveTo>
                  <a:lnTo>
                    <a:pt x="220694" y="56668"/>
                  </a:lnTo>
                  <a:lnTo>
                    <a:pt x="230566" y="56855"/>
                  </a:lnTo>
                  <a:lnTo>
                    <a:pt x="240189" y="57415"/>
                  </a:lnTo>
                  <a:lnTo>
                    <a:pt x="284005" y="65108"/>
                  </a:lnTo>
                  <a:lnTo>
                    <a:pt x="325581" y="79788"/>
                  </a:lnTo>
                  <a:lnTo>
                    <a:pt x="335371" y="85337"/>
                  </a:lnTo>
                  <a:lnTo>
                    <a:pt x="345761" y="56668"/>
                  </a:lnTo>
                  <a:close/>
                </a:path>
              </a:pathLst>
            </a:custGeom>
            <a:solidFill>
              <a:srgbClr val="77295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645" name="Google Shape;645;p71"/>
            <p:cNvSpPr/>
            <p:nvPr/>
          </p:nvSpPr>
          <p:spPr>
            <a:xfrm>
              <a:off x="18804016" y="10146089"/>
              <a:ext cx="431800" cy="462279"/>
            </a:xfrm>
            <a:custGeom>
              <a:rect b="b" l="l" r="r" t="t"/>
              <a:pathLst>
                <a:path extrusionOk="0" h="462279" w="431800">
                  <a:moveTo>
                    <a:pt x="245343" y="0"/>
                  </a:moveTo>
                  <a:lnTo>
                    <a:pt x="186004" y="0"/>
                  </a:lnTo>
                  <a:lnTo>
                    <a:pt x="174130" y="25059"/>
                  </a:lnTo>
                  <a:lnTo>
                    <a:pt x="151132" y="75559"/>
                  </a:lnTo>
                  <a:lnTo>
                    <a:pt x="128984" y="126815"/>
                  </a:lnTo>
                  <a:lnTo>
                    <a:pt x="106818" y="180322"/>
                  </a:lnTo>
                  <a:lnTo>
                    <a:pt x="84436" y="236410"/>
                  </a:lnTo>
                  <a:lnTo>
                    <a:pt x="61599" y="295586"/>
                  </a:lnTo>
                  <a:lnTo>
                    <a:pt x="38078" y="358321"/>
                  </a:lnTo>
                  <a:lnTo>
                    <a:pt x="13119" y="426058"/>
                  </a:lnTo>
                  <a:lnTo>
                    <a:pt x="0" y="462038"/>
                  </a:lnTo>
                  <a:lnTo>
                    <a:pt x="67327" y="462038"/>
                  </a:lnTo>
                  <a:lnTo>
                    <a:pt x="109336" y="343361"/>
                  </a:lnTo>
                  <a:lnTo>
                    <a:pt x="387705" y="343361"/>
                  </a:lnTo>
                  <a:lnTo>
                    <a:pt x="381370" y="326356"/>
                  </a:lnTo>
                  <a:lnTo>
                    <a:pt x="369757" y="295586"/>
                  </a:lnTo>
                  <a:lnTo>
                    <a:pt x="367883" y="290692"/>
                  </a:lnTo>
                  <a:lnTo>
                    <a:pt x="128006" y="290692"/>
                  </a:lnTo>
                  <a:lnTo>
                    <a:pt x="138358" y="261650"/>
                  </a:lnTo>
                  <a:lnTo>
                    <a:pt x="159199" y="205308"/>
                  </a:lnTo>
                  <a:lnTo>
                    <a:pt x="180321" y="151259"/>
                  </a:lnTo>
                  <a:lnTo>
                    <a:pt x="202490" y="99251"/>
                  </a:lnTo>
                  <a:lnTo>
                    <a:pt x="214014" y="73997"/>
                  </a:lnTo>
                  <a:lnTo>
                    <a:pt x="279524" y="73997"/>
                  </a:lnTo>
                  <a:lnTo>
                    <a:pt x="268850" y="50245"/>
                  </a:lnTo>
                  <a:lnTo>
                    <a:pt x="257223" y="25059"/>
                  </a:lnTo>
                  <a:lnTo>
                    <a:pt x="245343" y="0"/>
                  </a:lnTo>
                  <a:close/>
                </a:path>
                <a:path extrusionOk="0" h="462279" w="431800">
                  <a:moveTo>
                    <a:pt x="387705" y="343361"/>
                  </a:moveTo>
                  <a:lnTo>
                    <a:pt x="318691" y="343361"/>
                  </a:lnTo>
                  <a:lnTo>
                    <a:pt x="323982" y="358321"/>
                  </a:lnTo>
                  <a:lnTo>
                    <a:pt x="329191" y="373199"/>
                  </a:lnTo>
                  <a:lnTo>
                    <a:pt x="334317" y="387993"/>
                  </a:lnTo>
                  <a:lnTo>
                    <a:pt x="339361" y="402699"/>
                  </a:lnTo>
                  <a:lnTo>
                    <a:pt x="344444" y="417410"/>
                  </a:lnTo>
                  <a:lnTo>
                    <a:pt x="349692" y="432204"/>
                  </a:lnTo>
                  <a:lnTo>
                    <a:pt x="355106" y="447079"/>
                  </a:lnTo>
                  <a:lnTo>
                    <a:pt x="360690" y="462038"/>
                  </a:lnTo>
                  <a:lnTo>
                    <a:pt x="431369" y="462038"/>
                  </a:lnTo>
                  <a:lnTo>
                    <a:pt x="418238" y="426058"/>
                  </a:lnTo>
                  <a:lnTo>
                    <a:pt x="405529" y="391452"/>
                  </a:lnTo>
                  <a:lnTo>
                    <a:pt x="393240" y="358218"/>
                  </a:lnTo>
                  <a:lnTo>
                    <a:pt x="387705" y="343361"/>
                  </a:lnTo>
                  <a:close/>
                </a:path>
                <a:path extrusionOk="0" h="462279" w="431800">
                  <a:moveTo>
                    <a:pt x="279524" y="73997"/>
                  </a:moveTo>
                  <a:lnTo>
                    <a:pt x="214014" y="73997"/>
                  </a:lnTo>
                  <a:lnTo>
                    <a:pt x="225238" y="99272"/>
                  </a:lnTo>
                  <a:lnTo>
                    <a:pt x="236258" y="125089"/>
                  </a:lnTo>
                  <a:lnTo>
                    <a:pt x="257678" y="178340"/>
                  </a:lnTo>
                  <a:lnTo>
                    <a:pt x="278767" y="233597"/>
                  </a:lnTo>
                  <a:lnTo>
                    <a:pt x="300022" y="290692"/>
                  </a:lnTo>
                  <a:lnTo>
                    <a:pt x="367883" y="290692"/>
                  </a:lnTo>
                  <a:lnTo>
                    <a:pt x="346916" y="236410"/>
                  </a:lnTo>
                  <a:lnTo>
                    <a:pt x="324540" y="180322"/>
                  </a:lnTo>
                  <a:lnTo>
                    <a:pt x="302374" y="126815"/>
                  </a:lnTo>
                  <a:lnTo>
                    <a:pt x="280226" y="75559"/>
                  </a:lnTo>
                  <a:lnTo>
                    <a:pt x="279524" y="73997"/>
                  </a:lnTo>
                  <a:close/>
                </a:path>
              </a:pathLst>
            </a:custGeom>
            <a:solidFill>
              <a:srgbClr val="77295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646" name="Google Shape;646;p71"/>
            <p:cNvSpPr/>
            <p:nvPr/>
          </p:nvSpPr>
          <p:spPr>
            <a:xfrm>
              <a:off x="19300719" y="10581425"/>
              <a:ext cx="278130" cy="0"/>
            </a:xfrm>
            <a:custGeom>
              <a:rect b="b" l="l" r="r" t="t"/>
              <a:pathLst>
                <a:path extrusionOk="0" h="120000" w="278130">
                  <a:moveTo>
                    <a:pt x="0" y="0"/>
                  </a:moveTo>
                  <a:lnTo>
                    <a:pt x="278022" y="0"/>
                  </a:lnTo>
                </a:path>
              </a:pathLst>
            </a:custGeom>
            <a:noFill/>
            <a:ln cap="flat" cmpd="sng" w="28575">
              <a:solidFill>
                <a:srgbClr val="772953"/>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647" name="Google Shape;647;p71"/>
            <p:cNvSpPr/>
            <p:nvPr/>
          </p:nvSpPr>
          <p:spPr>
            <a:xfrm>
              <a:off x="19333056" y="10146450"/>
              <a:ext cx="0" cy="407670"/>
            </a:xfrm>
            <a:custGeom>
              <a:rect b="b" l="l" r="r" t="t"/>
              <a:pathLst>
                <a:path extrusionOk="0" h="407670" w="120000">
                  <a:moveTo>
                    <a:pt x="0" y="0"/>
                  </a:moveTo>
                  <a:lnTo>
                    <a:pt x="0" y="407670"/>
                  </a:lnTo>
                </a:path>
              </a:pathLst>
            </a:custGeom>
            <a:noFill/>
            <a:ln cap="flat" cmpd="sng" w="28575">
              <a:solidFill>
                <a:srgbClr val="772953"/>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648" name="Google Shape;648;p71"/>
            <p:cNvSpPr/>
            <p:nvPr/>
          </p:nvSpPr>
          <p:spPr>
            <a:xfrm>
              <a:off x="17296894" y="10223092"/>
              <a:ext cx="307975" cy="307975"/>
            </a:xfrm>
            <a:custGeom>
              <a:rect b="b" l="l" r="r" t="t"/>
              <a:pathLst>
                <a:path extrusionOk="0" h="307975" w="307975">
                  <a:moveTo>
                    <a:pt x="153681" y="0"/>
                  </a:moveTo>
                  <a:lnTo>
                    <a:pt x="105105" y="7833"/>
                  </a:lnTo>
                  <a:lnTo>
                    <a:pt x="62918" y="29648"/>
                  </a:lnTo>
                  <a:lnTo>
                    <a:pt x="29651" y="62914"/>
                  </a:lnTo>
                  <a:lnTo>
                    <a:pt x="7834" y="105101"/>
                  </a:lnTo>
                  <a:lnTo>
                    <a:pt x="0" y="153681"/>
                  </a:lnTo>
                  <a:lnTo>
                    <a:pt x="7834" y="202264"/>
                  </a:lnTo>
                  <a:lnTo>
                    <a:pt x="29651" y="244452"/>
                  </a:lnTo>
                  <a:lnTo>
                    <a:pt x="62918" y="277717"/>
                  </a:lnTo>
                  <a:lnTo>
                    <a:pt x="105105" y="299529"/>
                  </a:lnTo>
                  <a:lnTo>
                    <a:pt x="153681" y="307362"/>
                  </a:lnTo>
                  <a:lnTo>
                    <a:pt x="202256" y="299529"/>
                  </a:lnTo>
                  <a:lnTo>
                    <a:pt x="244443" y="277717"/>
                  </a:lnTo>
                  <a:lnTo>
                    <a:pt x="277711" y="244452"/>
                  </a:lnTo>
                  <a:lnTo>
                    <a:pt x="299527" y="202264"/>
                  </a:lnTo>
                  <a:lnTo>
                    <a:pt x="307362" y="153681"/>
                  </a:lnTo>
                  <a:lnTo>
                    <a:pt x="299527" y="105101"/>
                  </a:lnTo>
                  <a:lnTo>
                    <a:pt x="277711" y="62914"/>
                  </a:lnTo>
                  <a:lnTo>
                    <a:pt x="244443" y="29648"/>
                  </a:lnTo>
                  <a:lnTo>
                    <a:pt x="202256" y="7833"/>
                  </a:lnTo>
                  <a:lnTo>
                    <a:pt x="153681" y="0"/>
                  </a:lnTo>
                  <a:close/>
                </a:path>
              </a:pathLst>
            </a:custGeom>
            <a:solidFill>
              <a:srgbClr val="77295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649" name="Google Shape;649;p71"/>
            <p:cNvSpPr/>
            <p:nvPr/>
          </p:nvSpPr>
          <p:spPr>
            <a:xfrm>
              <a:off x="17209216" y="10135417"/>
              <a:ext cx="483234" cy="483234"/>
            </a:xfrm>
            <a:custGeom>
              <a:rect b="b" l="l" r="r" t="t"/>
              <a:pathLst>
                <a:path extrusionOk="0" h="483234" w="483234">
                  <a:moveTo>
                    <a:pt x="241353" y="0"/>
                  </a:moveTo>
                  <a:lnTo>
                    <a:pt x="192710" y="4903"/>
                  </a:lnTo>
                  <a:lnTo>
                    <a:pt x="147404" y="18967"/>
                  </a:lnTo>
                  <a:lnTo>
                    <a:pt x="106406" y="41219"/>
                  </a:lnTo>
                  <a:lnTo>
                    <a:pt x="70687" y="70691"/>
                  </a:lnTo>
                  <a:lnTo>
                    <a:pt x="41217" y="106411"/>
                  </a:lnTo>
                  <a:lnTo>
                    <a:pt x="18965" y="147408"/>
                  </a:lnTo>
                  <a:lnTo>
                    <a:pt x="4903" y="192713"/>
                  </a:lnTo>
                  <a:lnTo>
                    <a:pt x="0" y="241353"/>
                  </a:lnTo>
                  <a:lnTo>
                    <a:pt x="4903" y="289994"/>
                  </a:lnTo>
                  <a:lnTo>
                    <a:pt x="18965" y="335299"/>
                  </a:lnTo>
                  <a:lnTo>
                    <a:pt x="41217" y="376296"/>
                  </a:lnTo>
                  <a:lnTo>
                    <a:pt x="70687" y="412016"/>
                  </a:lnTo>
                  <a:lnTo>
                    <a:pt x="106406" y="441487"/>
                  </a:lnTo>
                  <a:lnTo>
                    <a:pt x="147404" y="463740"/>
                  </a:lnTo>
                  <a:lnTo>
                    <a:pt x="192710" y="477804"/>
                  </a:lnTo>
                  <a:lnTo>
                    <a:pt x="241353" y="482707"/>
                  </a:lnTo>
                  <a:lnTo>
                    <a:pt x="289994" y="477804"/>
                  </a:lnTo>
                  <a:lnTo>
                    <a:pt x="335299" y="463740"/>
                  </a:lnTo>
                  <a:lnTo>
                    <a:pt x="376296" y="441487"/>
                  </a:lnTo>
                  <a:lnTo>
                    <a:pt x="397494" y="423997"/>
                  </a:lnTo>
                  <a:lnTo>
                    <a:pt x="241353" y="423997"/>
                  </a:lnTo>
                  <a:lnTo>
                    <a:pt x="192798" y="417474"/>
                  </a:lnTo>
                  <a:lnTo>
                    <a:pt x="149167" y="399064"/>
                  </a:lnTo>
                  <a:lnTo>
                    <a:pt x="112203" y="370508"/>
                  </a:lnTo>
                  <a:lnTo>
                    <a:pt x="83645" y="333544"/>
                  </a:lnTo>
                  <a:lnTo>
                    <a:pt x="65234" y="289913"/>
                  </a:lnTo>
                  <a:lnTo>
                    <a:pt x="58710" y="241353"/>
                  </a:lnTo>
                  <a:lnTo>
                    <a:pt x="65234" y="192801"/>
                  </a:lnTo>
                  <a:lnTo>
                    <a:pt x="83645" y="149172"/>
                  </a:lnTo>
                  <a:lnTo>
                    <a:pt x="112203" y="112207"/>
                  </a:lnTo>
                  <a:lnTo>
                    <a:pt x="149167" y="83647"/>
                  </a:lnTo>
                  <a:lnTo>
                    <a:pt x="192798" y="65234"/>
                  </a:lnTo>
                  <a:lnTo>
                    <a:pt x="241353" y="58710"/>
                  </a:lnTo>
                  <a:lnTo>
                    <a:pt x="397494" y="58710"/>
                  </a:lnTo>
                  <a:lnTo>
                    <a:pt x="376296" y="41219"/>
                  </a:lnTo>
                  <a:lnTo>
                    <a:pt x="335299" y="18967"/>
                  </a:lnTo>
                  <a:lnTo>
                    <a:pt x="289994" y="4903"/>
                  </a:lnTo>
                  <a:lnTo>
                    <a:pt x="241353" y="0"/>
                  </a:lnTo>
                  <a:close/>
                </a:path>
                <a:path extrusionOk="0" h="483234" w="483234">
                  <a:moveTo>
                    <a:pt x="397494" y="58710"/>
                  </a:moveTo>
                  <a:lnTo>
                    <a:pt x="241353" y="58710"/>
                  </a:lnTo>
                  <a:lnTo>
                    <a:pt x="289909" y="65234"/>
                  </a:lnTo>
                  <a:lnTo>
                    <a:pt x="333539" y="83647"/>
                  </a:lnTo>
                  <a:lnTo>
                    <a:pt x="370504" y="112207"/>
                  </a:lnTo>
                  <a:lnTo>
                    <a:pt x="399062" y="149172"/>
                  </a:lnTo>
                  <a:lnTo>
                    <a:pt x="417473" y="192801"/>
                  </a:lnTo>
                  <a:lnTo>
                    <a:pt x="423997" y="241353"/>
                  </a:lnTo>
                  <a:lnTo>
                    <a:pt x="417473" y="289913"/>
                  </a:lnTo>
                  <a:lnTo>
                    <a:pt x="399062" y="333544"/>
                  </a:lnTo>
                  <a:lnTo>
                    <a:pt x="370504" y="370508"/>
                  </a:lnTo>
                  <a:lnTo>
                    <a:pt x="333539" y="399064"/>
                  </a:lnTo>
                  <a:lnTo>
                    <a:pt x="289909" y="417474"/>
                  </a:lnTo>
                  <a:lnTo>
                    <a:pt x="241353" y="423997"/>
                  </a:lnTo>
                  <a:lnTo>
                    <a:pt x="397494" y="423997"/>
                  </a:lnTo>
                  <a:lnTo>
                    <a:pt x="441487" y="376296"/>
                  </a:lnTo>
                  <a:lnTo>
                    <a:pt x="463740" y="335299"/>
                  </a:lnTo>
                  <a:lnTo>
                    <a:pt x="477804" y="289994"/>
                  </a:lnTo>
                  <a:lnTo>
                    <a:pt x="482707" y="241353"/>
                  </a:lnTo>
                  <a:lnTo>
                    <a:pt x="477804" y="192713"/>
                  </a:lnTo>
                  <a:lnTo>
                    <a:pt x="463740" y="147408"/>
                  </a:lnTo>
                  <a:lnTo>
                    <a:pt x="441487" y="106411"/>
                  </a:lnTo>
                  <a:lnTo>
                    <a:pt x="412016" y="70691"/>
                  </a:lnTo>
                  <a:lnTo>
                    <a:pt x="397494" y="58710"/>
                  </a:lnTo>
                  <a:close/>
                </a:path>
              </a:pathLst>
            </a:custGeom>
            <a:solidFill>
              <a:srgbClr val="77295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grpSp>
      <p:grpSp>
        <p:nvGrpSpPr>
          <p:cNvPr id="650" name="Google Shape;650;p71"/>
          <p:cNvGrpSpPr/>
          <p:nvPr/>
        </p:nvGrpSpPr>
        <p:grpSpPr>
          <a:xfrm>
            <a:off x="7090985" y="4673430"/>
            <a:ext cx="201059" cy="201002"/>
            <a:chOff x="1277443" y="2921374"/>
            <a:chExt cx="383480" cy="383519"/>
          </a:xfrm>
        </p:grpSpPr>
        <p:sp>
          <p:nvSpPr>
            <p:cNvPr id="651" name="Google Shape;651;p71"/>
            <p:cNvSpPr/>
            <p:nvPr/>
          </p:nvSpPr>
          <p:spPr>
            <a:xfrm>
              <a:off x="1455530" y="3099502"/>
              <a:ext cx="27305" cy="27305"/>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AEA79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652" name="Google Shape;652;p71"/>
            <p:cNvSpPr/>
            <p:nvPr/>
          </p:nvSpPr>
          <p:spPr>
            <a:xfrm>
              <a:off x="1455530" y="3010418"/>
              <a:ext cx="27305" cy="27305"/>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AEA79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653" name="Google Shape;653;p71"/>
            <p:cNvSpPr/>
            <p:nvPr/>
          </p:nvSpPr>
          <p:spPr>
            <a:xfrm>
              <a:off x="1455530" y="2921374"/>
              <a:ext cx="27305" cy="27305"/>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AEA79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654" name="Google Shape;654;p71"/>
            <p:cNvSpPr/>
            <p:nvPr/>
          </p:nvSpPr>
          <p:spPr>
            <a:xfrm>
              <a:off x="1455530" y="3188545"/>
              <a:ext cx="27305" cy="27305"/>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AEA79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655" name="Google Shape;655;p71"/>
            <p:cNvSpPr/>
            <p:nvPr/>
          </p:nvSpPr>
          <p:spPr>
            <a:xfrm>
              <a:off x="1455530" y="3277589"/>
              <a:ext cx="27305" cy="27304"/>
            </a:xfrm>
            <a:custGeom>
              <a:rect b="b" l="l" r="r" t="t"/>
              <a:pathLst>
                <a:path extrusionOk="0" h="27304"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AEA79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656" name="Google Shape;656;p71"/>
            <p:cNvSpPr/>
            <p:nvPr/>
          </p:nvSpPr>
          <p:spPr>
            <a:xfrm>
              <a:off x="1366487" y="3099502"/>
              <a:ext cx="27305" cy="27305"/>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AEA79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657" name="Google Shape;657;p71"/>
            <p:cNvSpPr/>
            <p:nvPr/>
          </p:nvSpPr>
          <p:spPr>
            <a:xfrm>
              <a:off x="1277443" y="3099502"/>
              <a:ext cx="27305" cy="27305"/>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AEA79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658" name="Google Shape;658;p71"/>
            <p:cNvSpPr/>
            <p:nvPr/>
          </p:nvSpPr>
          <p:spPr>
            <a:xfrm>
              <a:off x="1544575" y="3099502"/>
              <a:ext cx="27305" cy="27305"/>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AEA79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659" name="Google Shape;659;p71"/>
            <p:cNvSpPr/>
            <p:nvPr/>
          </p:nvSpPr>
          <p:spPr>
            <a:xfrm>
              <a:off x="1633618" y="3099502"/>
              <a:ext cx="27305" cy="27305"/>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AEA79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grpSp>
      <p:sp>
        <p:nvSpPr>
          <p:cNvPr id="660" name="Google Shape;660;p71"/>
          <p:cNvSpPr txBox="1"/>
          <p:nvPr>
            <p:ph type="ctrTitle"/>
          </p:nvPr>
        </p:nvSpPr>
        <p:spPr>
          <a:xfrm>
            <a:off x="560620" y="506775"/>
            <a:ext cx="7901400" cy="1407600"/>
          </a:xfrm>
          <a:prstGeom prst="rect">
            <a:avLst/>
          </a:prstGeom>
          <a:noFill/>
          <a:ln>
            <a:noFill/>
          </a:ln>
        </p:spPr>
        <p:txBody>
          <a:bodyPr anchorCtr="0" anchor="b" bIns="0" lIns="0" spcFirstLastPara="1" rIns="0" wrap="square" tIns="0">
            <a:noAutofit/>
          </a:bodyPr>
          <a:lstStyle>
            <a:lvl1pPr lvl="0" rtl="0">
              <a:lnSpc>
                <a:spcPct val="90000"/>
              </a:lnSpc>
              <a:spcBef>
                <a:spcPts val="0"/>
              </a:spcBef>
              <a:spcAft>
                <a:spcPts val="0"/>
              </a:spcAft>
              <a:buClr>
                <a:srgbClr val="FFFFFF"/>
              </a:buClr>
              <a:buSzPts val="4400"/>
              <a:buFont typeface="Calibri"/>
              <a:buNone/>
              <a:defRPr sz="4400">
                <a:solidFill>
                  <a:srgbClr val="FFF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61" name="Google Shape;661;p71"/>
          <p:cNvSpPr txBox="1"/>
          <p:nvPr>
            <p:ph idx="1" type="subTitle"/>
          </p:nvPr>
        </p:nvSpPr>
        <p:spPr>
          <a:xfrm>
            <a:off x="594300" y="1908800"/>
            <a:ext cx="5148000" cy="1038000"/>
          </a:xfrm>
          <a:prstGeom prst="rect">
            <a:avLst/>
          </a:prstGeom>
          <a:noFill/>
          <a:ln>
            <a:noFill/>
          </a:ln>
        </p:spPr>
        <p:txBody>
          <a:bodyPr anchorCtr="0" anchor="t" bIns="0" lIns="0" spcFirstLastPara="1" rIns="0" wrap="square" tIns="0">
            <a:noAutofit/>
          </a:bodyPr>
          <a:lstStyle>
            <a:lvl1pPr lvl="0" rtl="0">
              <a:lnSpc>
                <a:spcPct val="90000"/>
              </a:lnSpc>
              <a:spcBef>
                <a:spcPts val="800"/>
              </a:spcBef>
              <a:spcAft>
                <a:spcPts val="0"/>
              </a:spcAft>
              <a:buClr>
                <a:srgbClr val="FFFFFF"/>
              </a:buClr>
              <a:buSzPts val="1800"/>
              <a:buFont typeface="Ubuntu Light"/>
              <a:buNone/>
              <a:defRPr sz="1800">
                <a:solidFill>
                  <a:srgbClr val="FFFFFF"/>
                </a:solidFill>
                <a:latin typeface="Ubuntu Light"/>
                <a:ea typeface="Ubuntu Light"/>
                <a:cs typeface="Ubuntu Light"/>
                <a:sym typeface="Ubuntu Light"/>
              </a:defRPr>
            </a:lvl1pPr>
            <a:lvl2pPr lvl="1" rtl="0" algn="ctr">
              <a:lnSpc>
                <a:spcPct val="90000"/>
              </a:lnSpc>
              <a:spcBef>
                <a:spcPts val="1000"/>
              </a:spcBef>
              <a:spcAft>
                <a:spcPts val="0"/>
              </a:spcAft>
              <a:buClr>
                <a:schemeClr val="dk1"/>
              </a:buClr>
              <a:buSzPts val="1500"/>
              <a:buFont typeface="Ubuntu Light"/>
              <a:buNone/>
              <a:defRPr sz="1500">
                <a:latin typeface="Ubuntu Light"/>
                <a:ea typeface="Ubuntu Light"/>
                <a:cs typeface="Ubuntu Light"/>
                <a:sym typeface="Ubuntu Light"/>
              </a:defRPr>
            </a:lvl2pPr>
            <a:lvl3pPr lvl="2" rtl="0" algn="ctr">
              <a:lnSpc>
                <a:spcPct val="90000"/>
              </a:lnSpc>
              <a:spcBef>
                <a:spcPts val="1000"/>
              </a:spcBef>
              <a:spcAft>
                <a:spcPts val="0"/>
              </a:spcAft>
              <a:buClr>
                <a:schemeClr val="dk1"/>
              </a:buClr>
              <a:buSzPts val="1400"/>
              <a:buFont typeface="Ubuntu Light"/>
              <a:buNone/>
              <a:defRPr sz="1400">
                <a:latin typeface="Ubuntu Light"/>
                <a:ea typeface="Ubuntu Light"/>
                <a:cs typeface="Ubuntu Light"/>
                <a:sym typeface="Ubuntu Light"/>
              </a:defRPr>
            </a:lvl3pPr>
            <a:lvl4pPr lvl="3" rtl="0" algn="ctr">
              <a:lnSpc>
                <a:spcPct val="90000"/>
              </a:lnSpc>
              <a:spcBef>
                <a:spcPts val="1000"/>
              </a:spcBef>
              <a:spcAft>
                <a:spcPts val="0"/>
              </a:spcAft>
              <a:buClr>
                <a:schemeClr val="dk1"/>
              </a:buClr>
              <a:buSzPts val="1200"/>
              <a:buFont typeface="Ubuntu Light"/>
              <a:buNone/>
              <a:defRPr sz="1200">
                <a:latin typeface="Ubuntu Light"/>
                <a:ea typeface="Ubuntu Light"/>
                <a:cs typeface="Ubuntu Light"/>
                <a:sym typeface="Ubuntu Light"/>
              </a:defRPr>
            </a:lvl4pPr>
            <a:lvl5pPr lvl="4" rtl="0" algn="ctr">
              <a:lnSpc>
                <a:spcPct val="90000"/>
              </a:lnSpc>
              <a:spcBef>
                <a:spcPts val="1000"/>
              </a:spcBef>
              <a:spcAft>
                <a:spcPts val="0"/>
              </a:spcAft>
              <a:buClr>
                <a:schemeClr val="dk1"/>
              </a:buClr>
              <a:buSzPts val="1200"/>
              <a:buFont typeface="Ubuntu Light"/>
              <a:buNone/>
              <a:defRPr sz="1200">
                <a:latin typeface="Ubuntu Light"/>
                <a:ea typeface="Ubuntu Light"/>
                <a:cs typeface="Ubuntu Light"/>
                <a:sym typeface="Ubuntu Light"/>
              </a:defRPr>
            </a:lvl5pPr>
            <a:lvl6pPr lvl="5" rtl="0" algn="ctr">
              <a:lnSpc>
                <a:spcPct val="90000"/>
              </a:lnSpc>
              <a:spcBef>
                <a:spcPts val="1000"/>
              </a:spcBef>
              <a:spcAft>
                <a:spcPts val="0"/>
              </a:spcAft>
              <a:buClr>
                <a:schemeClr val="dk1"/>
              </a:buClr>
              <a:buSzPts val="1200"/>
              <a:buFont typeface="Ubuntu Light"/>
              <a:buNone/>
              <a:defRPr sz="1200">
                <a:latin typeface="Ubuntu Light"/>
                <a:ea typeface="Ubuntu Light"/>
                <a:cs typeface="Ubuntu Light"/>
                <a:sym typeface="Ubuntu Light"/>
              </a:defRPr>
            </a:lvl6pPr>
            <a:lvl7pPr lvl="6" rtl="0" algn="ctr">
              <a:lnSpc>
                <a:spcPct val="90000"/>
              </a:lnSpc>
              <a:spcBef>
                <a:spcPts val="1000"/>
              </a:spcBef>
              <a:spcAft>
                <a:spcPts val="0"/>
              </a:spcAft>
              <a:buClr>
                <a:schemeClr val="dk1"/>
              </a:buClr>
              <a:buSzPts val="1200"/>
              <a:buFont typeface="Ubuntu Light"/>
              <a:buNone/>
              <a:defRPr sz="1200">
                <a:latin typeface="Ubuntu Light"/>
                <a:ea typeface="Ubuntu Light"/>
                <a:cs typeface="Ubuntu Light"/>
                <a:sym typeface="Ubuntu Light"/>
              </a:defRPr>
            </a:lvl7pPr>
            <a:lvl8pPr lvl="7" rtl="0" algn="ctr">
              <a:lnSpc>
                <a:spcPct val="90000"/>
              </a:lnSpc>
              <a:spcBef>
                <a:spcPts val="1000"/>
              </a:spcBef>
              <a:spcAft>
                <a:spcPts val="0"/>
              </a:spcAft>
              <a:buClr>
                <a:schemeClr val="dk1"/>
              </a:buClr>
              <a:buSzPts val="1200"/>
              <a:buFont typeface="Ubuntu Light"/>
              <a:buNone/>
              <a:defRPr sz="1200">
                <a:latin typeface="Ubuntu Light"/>
                <a:ea typeface="Ubuntu Light"/>
                <a:cs typeface="Ubuntu Light"/>
                <a:sym typeface="Ubuntu Light"/>
              </a:defRPr>
            </a:lvl8pPr>
            <a:lvl9pPr lvl="8" rtl="0" algn="ctr">
              <a:lnSpc>
                <a:spcPct val="90000"/>
              </a:lnSpc>
              <a:spcBef>
                <a:spcPts val="1000"/>
              </a:spcBef>
              <a:spcAft>
                <a:spcPts val="1000"/>
              </a:spcAft>
              <a:buClr>
                <a:schemeClr val="dk1"/>
              </a:buClr>
              <a:buSzPts val="1200"/>
              <a:buFont typeface="Ubuntu Light"/>
              <a:buNone/>
              <a:defRPr sz="1200">
                <a:latin typeface="Ubuntu Light"/>
                <a:ea typeface="Ubuntu Light"/>
                <a:cs typeface="Ubuntu Light"/>
                <a:sym typeface="Ubuntu Light"/>
              </a:defRPr>
            </a:lvl9pPr>
          </a:lstStyle>
          <a:p/>
        </p:txBody>
      </p:sp>
      <p:sp>
        <p:nvSpPr>
          <p:cNvPr id="662" name="Google Shape;662;p71"/>
          <p:cNvSpPr txBox="1"/>
          <p:nvPr>
            <p:ph idx="2" type="subTitle"/>
          </p:nvPr>
        </p:nvSpPr>
        <p:spPr>
          <a:xfrm>
            <a:off x="594300" y="4336650"/>
            <a:ext cx="3480900" cy="572400"/>
          </a:xfrm>
          <a:prstGeom prst="rect">
            <a:avLst/>
          </a:prstGeom>
        </p:spPr>
        <p:txBody>
          <a:bodyPr anchorCtr="0" anchor="b" bIns="0" lIns="0" spcFirstLastPara="1" rIns="0" wrap="square" tIns="0">
            <a:noAutofit/>
          </a:bodyPr>
          <a:lstStyle>
            <a:lvl1pPr lvl="0">
              <a:lnSpc>
                <a:spcPct val="100000"/>
              </a:lnSpc>
              <a:spcBef>
                <a:spcPts val="800"/>
              </a:spcBef>
              <a:spcAft>
                <a:spcPts val="0"/>
              </a:spcAft>
              <a:buNone/>
              <a:defRPr sz="1000">
                <a:solidFill>
                  <a:schemeClr val="accent3"/>
                </a:solidFill>
                <a:latin typeface="Ubuntu Light"/>
                <a:ea typeface="Ubuntu Light"/>
                <a:cs typeface="Ubuntu Light"/>
                <a:sym typeface="Ubuntu Light"/>
              </a:defRPr>
            </a:lvl1pPr>
            <a:lvl2pPr lvl="1">
              <a:spcBef>
                <a:spcPts val="1000"/>
              </a:spcBef>
              <a:spcAft>
                <a:spcPts val="0"/>
              </a:spcAft>
              <a:buNone/>
              <a:defRPr>
                <a:latin typeface="Ubuntu Light"/>
                <a:ea typeface="Ubuntu Light"/>
                <a:cs typeface="Ubuntu Light"/>
                <a:sym typeface="Ubuntu Light"/>
              </a:defRPr>
            </a:lvl2pPr>
            <a:lvl3pPr lvl="2">
              <a:spcBef>
                <a:spcPts val="1000"/>
              </a:spcBef>
              <a:spcAft>
                <a:spcPts val="0"/>
              </a:spcAft>
              <a:buNone/>
              <a:defRPr>
                <a:latin typeface="Ubuntu Light"/>
                <a:ea typeface="Ubuntu Light"/>
                <a:cs typeface="Ubuntu Light"/>
                <a:sym typeface="Ubuntu Light"/>
              </a:defRPr>
            </a:lvl3pPr>
            <a:lvl4pPr lvl="3">
              <a:spcBef>
                <a:spcPts val="1000"/>
              </a:spcBef>
              <a:spcAft>
                <a:spcPts val="0"/>
              </a:spcAft>
              <a:buNone/>
              <a:defRPr>
                <a:latin typeface="Ubuntu Light"/>
                <a:ea typeface="Ubuntu Light"/>
                <a:cs typeface="Ubuntu Light"/>
                <a:sym typeface="Ubuntu Light"/>
              </a:defRPr>
            </a:lvl4pPr>
            <a:lvl5pPr lvl="4">
              <a:spcBef>
                <a:spcPts val="1000"/>
              </a:spcBef>
              <a:spcAft>
                <a:spcPts val="0"/>
              </a:spcAft>
              <a:buNone/>
              <a:defRPr>
                <a:latin typeface="Ubuntu Light"/>
                <a:ea typeface="Ubuntu Light"/>
                <a:cs typeface="Ubuntu Light"/>
                <a:sym typeface="Ubuntu Light"/>
              </a:defRPr>
            </a:lvl5pPr>
            <a:lvl6pPr lvl="5">
              <a:spcBef>
                <a:spcPts val="1000"/>
              </a:spcBef>
              <a:spcAft>
                <a:spcPts val="0"/>
              </a:spcAft>
              <a:buNone/>
              <a:defRPr>
                <a:latin typeface="Ubuntu Light"/>
                <a:ea typeface="Ubuntu Light"/>
                <a:cs typeface="Ubuntu Light"/>
                <a:sym typeface="Ubuntu Light"/>
              </a:defRPr>
            </a:lvl6pPr>
            <a:lvl7pPr lvl="6">
              <a:spcBef>
                <a:spcPts val="1000"/>
              </a:spcBef>
              <a:spcAft>
                <a:spcPts val="0"/>
              </a:spcAft>
              <a:buNone/>
              <a:defRPr>
                <a:latin typeface="Ubuntu Light"/>
                <a:ea typeface="Ubuntu Light"/>
                <a:cs typeface="Ubuntu Light"/>
                <a:sym typeface="Ubuntu Light"/>
              </a:defRPr>
            </a:lvl7pPr>
            <a:lvl8pPr lvl="7">
              <a:spcBef>
                <a:spcPts val="1000"/>
              </a:spcBef>
              <a:spcAft>
                <a:spcPts val="0"/>
              </a:spcAft>
              <a:buNone/>
              <a:defRPr>
                <a:latin typeface="Ubuntu Light"/>
                <a:ea typeface="Ubuntu Light"/>
                <a:cs typeface="Ubuntu Light"/>
                <a:sym typeface="Ubuntu Light"/>
              </a:defRPr>
            </a:lvl8pPr>
            <a:lvl9pPr lvl="8">
              <a:spcBef>
                <a:spcPts val="1000"/>
              </a:spcBef>
              <a:spcAft>
                <a:spcPts val="1000"/>
              </a:spcAft>
              <a:buNone/>
              <a:defRPr>
                <a:latin typeface="Ubuntu Light"/>
                <a:ea typeface="Ubuntu Light"/>
                <a:cs typeface="Ubuntu Light"/>
                <a:sym typeface="Ubuntu Light"/>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50/50" type="obj">
  <p:cSld name="OBJECT">
    <p:spTree>
      <p:nvGrpSpPr>
        <p:cNvPr id="193" name="Shape 193"/>
        <p:cNvGrpSpPr/>
        <p:nvPr/>
      </p:nvGrpSpPr>
      <p:grpSpPr>
        <a:xfrm>
          <a:off x="0" y="0"/>
          <a:ext cx="0" cy="0"/>
          <a:chOff x="0" y="0"/>
          <a:chExt cx="0" cy="0"/>
        </a:xfrm>
      </p:grpSpPr>
      <p:sp>
        <p:nvSpPr>
          <p:cNvPr id="194" name="Google Shape;194;p8"/>
          <p:cNvSpPr/>
          <p:nvPr/>
        </p:nvSpPr>
        <p:spPr>
          <a:xfrm>
            <a:off x="3289550" y="-8150"/>
            <a:ext cx="5854650" cy="5162325"/>
          </a:xfrm>
          <a:custGeom>
            <a:rect b="b" l="l" r="r" t="t"/>
            <a:pathLst>
              <a:path extrusionOk="0" h="206493" w="234186">
                <a:moveTo>
                  <a:pt x="105853" y="0"/>
                </a:moveTo>
                <a:lnTo>
                  <a:pt x="234186" y="189"/>
                </a:lnTo>
                <a:lnTo>
                  <a:pt x="234186" y="206356"/>
                </a:lnTo>
                <a:lnTo>
                  <a:pt x="0" y="206493"/>
                </a:lnTo>
                <a:close/>
              </a:path>
            </a:pathLst>
          </a:custGeom>
          <a:gradFill>
            <a:gsLst>
              <a:gs pos="0">
                <a:srgbClr val="2C001E"/>
              </a:gs>
              <a:gs pos="68000">
                <a:srgbClr val="740946"/>
              </a:gs>
              <a:gs pos="100000">
                <a:srgbClr val="E9500E"/>
              </a:gs>
            </a:gsLst>
            <a:lin ang="9598189" scaled="0"/>
          </a:gradFill>
          <a:ln>
            <a:noFill/>
          </a:ln>
        </p:spPr>
      </p:sp>
      <p:sp>
        <p:nvSpPr>
          <p:cNvPr id="195" name="Google Shape;195;p8"/>
          <p:cNvSpPr/>
          <p:nvPr/>
        </p:nvSpPr>
        <p:spPr>
          <a:xfrm>
            <a:off x="3438525" y="0"/>
            <a:ext cx="5707713" cy="3544821"/>
          </a:xfrm>
          <a:custGeom>
            <a:rect b="b" l="l" r="r" t="t"/>
            <a:pathLst>
              <a:path extrusionOk="0" h="7790815" w="12544425">
                <a:moveTo>
                  <a:pt x="12544120" y="0"/>
                </a:moveTo>
                <a:lnTo>
                  <a:pt x="0" y="0"/>
                </a:lnTo>
                <a:lnTo>
                  <a:pt x="12544120" y="7790338"/>
                </a:lnTo>
                <a:lnTo>
                  <a:pt x="12544120" y="0"/>
                </a:lnTo>
                <a:close/>
              </a:path>
            </a:pathLst>
          </a:custGeom>
          <a:solidFill>
            <a:srgbClr val="CDCDCD">
              <a:alpha val="1769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96" name="Google Shape;196;p8"/>
          <p:cNvSpPr/>
          <p:nvPr/>
        </p:nvSpPr>
        <p:spPr>
          <a:xfrm>
            <a:off x="8805863" y="392671"/>
            <a:ext cx="166999" cy="166999"/>
          </a:xfrm>
          <a:custGeom>
            <a:rect b="b" l="l" r="r" t="t"/>
            <a:pathLst>
              <a:path extrusionOk="0" h="367030" w="367030">
                <a:moveTo>
                  <a:pt x="183230" y="0"/>
                </a:moveTo>
                <a:lnTo>
                  <a:pt x="134518" y="6545"/>
                </a:lnTo>
                <a:lnTo>
                  <a:pt x="90747" y="25017"/>
                </a:lnTo>
                <a:lnTo>
                  <a:pt x="53664" y="53669"/>
                </a:lnTo>
                <a:lnTo>
                  <a:pt x="25014" y="90755"/>
                </a:lnTo>
                <a:lnTo>
                  <a:pt x="6544" y="134527"/>
                </a:lnTo>
                <a:lnTo>
                  <a:pt x="0" y="183240"/>
                </a:lnTo>
                <a:lnTo>
                  <a:pt x="6544" y="231949"/>
                </a:lnTo>
                <a:lnTo>
                  <a:pt x="25014" y="275720"/>
                </a:lnTo>
                <a:lnTo>
                  <a:pt x="53664" y="312807"/>
                </a:lnTo>
                <a:lnTo>
                  <a:pt x="90747" y="341461"/>
                </a:lnTo>
                <a:lnTo>
                  <a:pt x="134518" y="359934"/>
                </a:lnTo>
                <a:lnTo>
                  <a:pt x="183230" y="366480"/>
                </a:lnTo>
                <a:lnTo>
                  <a:pt x="231947" y="359934"/>
                </a:lnTo>
                <a:lnTo>
                  <a:pt x="275722" y="341461"/>
                </a:lnTo>
                <a:lnTo>
                  <a:pt x="312809" y="312807"/>
                </a:lnTo>
                <a:lnTo>
                  <a:pt x="341462" y="275720"/>
                </a:lnTo>
                <a:lnTo>
                  <a:pt x="359935" y="231949"/>
                </a:lnTo>
                <a:lnTo>
                  <a:pt x="366480" y="183240"/>
                </a:lnTo>
                <a:lnTo>
                  <a:pt x="359935" y="134527"/>
                </a:lnTo>
                <a:lnTo>
                  <a:pt x="341462" y="90755"/>
                </a:lnTo>
                <a:lnTo>
                  <a:pt x="312809" y="53669"/>
                </a:lnTo>
                <a:lnTo>
                  <a:pt x="275722" y="25017"/>
                </a:lnTo>
                <a:lnTo>
                  <a:pt x="231947" y="6545"/>
                </a:lnTo>
                <a:lnTo>
                  <a:pt x="183230" y="0"/>
                </a:lnTo>
                <a:close/>
              </a:path>
            </a:pathLst>
          </a:custGeom>
          <a:solidFill>
            <a:srgbClr val="E9542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97" name="Google Shape;197;p8"/>
          <p:cNvSpPr/>
          <p:nvPr/>
        </p:nvSpPr>
        <p:spPr>
          <a:xfrm>
            <a:off x="8824517" y="418636"/>
            <a:ext cx="110700" cy="114600"/>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98" name="Google Shape;198;p8"/>
          <p:cNvSpPr/>
          <p:nvPr/>
        </p:nvSpPr>
        <p:spPr>
          <a:xfrm>
            <a:off x="0" y="0"/>
            <a:ext cx="8699532" cy="1334256"/>
          </a:xfrm>
          <a:custGeom>
            <a:rect b="b" l="l" r="r" t="t"/>
            <a:pathLst>
              <a:path extrusionOk="0" h="2932430" w="19119850">
                <a:moveTo>
                  <a:pt x="19119836" y="0"/>
                </a:moveTo>
                <a:lnTo>
                  <a:pt x="0" y="0"/>
                </a:lnTo>
                <a:lnTo>
                  <a:pt x="0" y="2931847"/>
                </a:lnTo>
                <a:lnTo>
                  <a:pt x="19119836" y="0"/>
                </a:lnTo>
                <a:close/>
              </a:path>
            </a:pathLst>
          </a:custGeom>
          <a:solidFill>
            <a:srgbClr val="772953">
              <a:alpha val="2980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99" name="Google Shape;199;p8"/>
          <p:cNvSpPr/>
          <p:nvPr/>
        </p:nvSpPr>
        <p:spPr>
          <a:xfrm>
            <a:off x="8836138" y="201711"/>
            <a:ext cx="106200" cy="106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00" name="Google Shape;200;p8"/>
          <p:cNvSpPr/>
          <p:nvPr/>
        </p:nvSpPr>
        <p:spPr>
          <a:xfrm>
            <a:off x="8805863" y="171438"/>
            <a:ext cx="166999" cy="166999"/>
          </a:xfrm>
          <a:custGeom>
            <a:rect b="b" l="l" r="r" t="t"/>
            <a:pathLst>
              <a:path extrusionOk="0" h="367030" w="367030">
                <a:moveTo>
                  <a:pt x="183240" y="0"/>
                </a:moveTo>
                <a:lnTo>
                  <a:pt x="134524" y="6545"/>
                </a:lnTo>
                <a:lnTo>
                  <a:pt x="90750" y="25017"/>
                </a:lnTo>
                <a:lnTo>
                  <a:pt x="53665" y="53669"/>
                </a:lnTo>
                <a:lnTo>
                  <a:pt x="25015" y="90755"/>
                </a:lnTo>
                <a:lnTo>
                  <a:pt x="6544" y="134527"/>
                </a:lnTo>
                <a:lnTo>
                  <a:pt x="0" y="183240"/>
                </a:lnTo>
                <a:lnTo>
                  <a:pt x="6544" y="231953"/>
                </a:lnTo>
                <a:lnTo>
                  <a:pt x="25015" y="275725"/>
                </a:lnTo>
                <a:lnTo>
                  <a:pt x="53665" y="312811"/>
                </a:lnTo>
                <a:lnTo>
                  <a:pt x="90750" y="341463"/>
                </a:lnTo>
                <a:lnTo>
                  <a:pt x="134524" y="359935"/>
                </a:lnTo>
                <a:lnTo>
                  <a:pt x="183240" y="366480"/>
                </a:lnTo>
                <a:lnTo>
                  <a:pt x="231953" y="359935"/>
                </a:lnTo>
                <a:lnTo>
                  <a:pt x="275725" y="341463"/>
                </a:lnTo>
                <a:lnTo>
                  <a:pt x="301038" y="321906"/>
                </a:lnTo>
                <a:lnTo>
                  <a:pt x="183240" y="321906"/>
                </a:lnTo>
                <a:lnTo>
                  <a:pt x="139406" y="314838"/>
                </a:lnTo>
                <a:lnTo>
                  <a:pt x="101341" y="295155"/>
                </a:lnTo>
                <a:lnTo>
                  <a:pt x="71325" y="265139"/>
                </a:lnTo>
                <a:lnTo>
                  <a:pt x="51642" y="227074"/>
                </a:lnTo>
                <a:lnTo>
                  <a:pt x="44574" y="183240"/>
                </a:lnTo>
                <a:lnTo>
                  <a:pt x="51642" y="139410"/>
                </a:lnTo>
                <a:lnTo>
                  <a:pt x="71325" y="101345"/>
                </a:lnTo>
                <a:lnTo>
                  <a:pt x="101341" y="71328"/>
                </a:lnTo>
                <a:lnTo>
                  <a:pt x="139406" y="51643"/>
                </a:lnTo>
                <a:lnTo>
                  <a:pt x="183240" y="44574"/>
                </a:lnTo>
                <a:lnTo>
                  <a:pt x="301038" y="44574"/>
                </a:lnTo>
                <a:lnTo>
                  <a:pt x="275725" y="25017"/>
                </a:lnTo>
                <a:lnTo>
                  <a:pt x="231953" y="6545"/>
                </a:lnTo>
                <a:lnTo>
                  <a:pt x="183240" y="0"/>
                </a:lnTo>
                <a:close/>
              </a:path>
              <a:path extrusionOk="0" h="367030" w="367030">
                <a:moveTo>
                  <a:pt x="301038" y="44574"/>
                </a:moveTo>
                <a:lnTo>
                  <a:pt x="183240" y="44574"/>
                </a:lnTo>
                <a:lnTo>
                  <a:pt x="227074" y="51643"/>
                </a:lnTo>
                <a:lnTo>
                  <a:pt x="265139" y="71328"/>
                </a:lnTo>
                <a:lnTo>
                  <a:pt x="295155" y="101345"/>
                </a:lnTo>
                <a:lnTo>
                  <a:pt x="314838" y="139410"/>
                </a:lnTo>
                <a:lnTo>
                  <a:pt x="321906" y="183240"/>
                </a:lnTo>
                <a:lnTo>
                  <a:pt x="314838" y="227074"/>
                </a:lnTo>
                <a:lnTo>
                  <a:pt x="295155" y="265139"/>
                </a:lnTo>
                <a:lnTo>
                  <a:pt x="265139" y="295155"/>
                </a:lnTo>
                <a:lnTo>
                  <a:pt x="227074" y="314838"/>
                </a:lnTo>
                <a:lnTo>
                  <a:pt x="183240" y="321906"/>
                </a:lnTo>
                <a:lnTo>
                  <a:pt x="301038" y="321906"/>
                </a:lnTo>
                <a:lnTo>
                  <a:pt x="312811" y="312811"/>
                </a:lnTo>
                <a:lnTo>
                  <a:pt x="341463" y="275725"/>
                </a:lnTo>
                <a:lnTo>
                  <a:pt x="359935" y="231953"/>
                </a:lnTo>
                <a:lnTo>
                  <a:pt x="366480" y="183240"/>
                </a:lnTo>
                <a:lnTo>
                  <a:pt x="359935" y="134527"/>
                </a:lnTo>
                <a:lnTo>
                  <a:pt x="341463" y="90755"/>
                </a:lnTo>
                <a:lnTo>
                  <a:pt x="312811" y="53669"/>
                </a:lnTo>
                <a:lnTo>
                  <a:pt x="301038" y="44574"/>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01" name="Google Shape;201;p8"/>
          <p:cNvSpPr txBox="1"/>
          <p:nvPr>
            <p:ph type="title"/>
          </p:nvPr>
        </p:nvSpPr>
        <p:spPr>
          <a:xfrm>
            <a:off x="679590" y="1393198"/>
            <a:ext cx="2975100" cy="24126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02" name="Google Shape;202;p8"/>
          <p:cNvSpPr txBox="1"/>
          <p:nvPr>
            <p:ph idx="1" type="body"/>
          </p:nvPr>
        </p:nvSpPr>
        <p:spPr>
          <a:xfrm>
            <a:off x="5056625" y="3305225"/>
            <a:ext cx="3642900" cy="1608600"/>
          </a:xfrm>
          <a:prstGeom prst="rect">
            <a:avLst/>
          </a:prstGeom>
          <a:noFill/>
          <a:ln>
            <a:noFill/>
          </a:ln>
        </p:spPr>
        <p:txBody>
          <a:bodyPr anchorCtr="0" anchor="t" bIns="0" lIns="0" spcFirstLastPara="1" rIns="0" wrap="square" tIns="0">
            <a:noAutofit/>
          </a:bodyPr>
          <a:lstStyle>
            <a:lvl1pPr indent="-317500" lvl="0" marL="457200" rtl="0" algn="l">
              <a:lnSpc>
                <a:spcPct val="90000"/>
              </a:lnSpc>
              <a:spcBef>
                <a:spcPts val="800"/>
              </a:spcBef>
              <a:spcAft>
                <a:spcPts val="0"/>
              </a:spcAft>
              <a:buClr>
                <a:schemeClr val="lt1"/>
              </a:buClr>
              <a:buSzPts val="1400"/>
              <a:buChar char="•"/>
              <a:defRPr sz="1400">
                <a:solidFill>
                  <a:schemeClr val="lt1"/>
                </a:solidFill>
              </a:defRPr>
            </a:lvl1pPr>
            <a:lvl2pPr indent="-304800" lvl="1" marL="914400" rtl="0" algn="l">
              <a:lnSpc>
                <a:spcPct val="90000"/>
              </a:lnSpc>
              <a:spcBef>
                <a:spcPts val="1000"/>
              </a:spcBef>
              <a:spcAft>
                <a:spcPts val="0"/>
              </a:spcAft>
              <a:buClr>
                <a:schemeClr val="lt1"/>
              </a:buClr>
              <a:buSzPts val="1200"/>
              <a:buChar char="•"/>
              <a:defRPr sz="1200">
                <a:solidFill>
                  <a:schemeClr val="lt1"/>
                </a:solidFill>
              </a:defRPr>
            </a:lvl2pPr>
            <a:lvl3pPr indent="-298450" lvl="2" marL="1371600" rtl="0" algn="l">
              <a:lnSpc>
                <a:spcPct val="90000"/>
              </a:lnSpc>
              <a:spcBef>
                <a:spcPts val="1000"/>
              </a:spcBef>
              <a:spcAft>
                <a:spcPts val="0"/>
              </a:spcAft>
              <a:buClr>
                <a:schemeClr val="lt1"/>
              </a:buClr>
              <a:buSzPts val="1100"/>
              <a:buChar char="•"/>
              <a:defRPr sz="1100">
                <a:solidFill>
                  <a:schemeClr val="lt1"/>
                </a:solidFill>
              </a:defRPr>
            </a:lvl3pPr>
            <a:lvl4pPr indent="-292100" lvl="3" marL="1828800" rtl="0" algn="l">
              <a:lnSpc>
                <a:spcPct val="90000"/>
              </a:lnSpc>
              <a:spcBef>
                <a:spcPts val="1000"/>
              </a:spcBef>
              <a:spcAft>
                <a:spcPts val="0"/>
              </a:spcAft>
              <a:buClr>
                <a:schemeClr val="lt1"/>
              </a:buClr>
              <a:buSzPts val="1000"/>
              <a:buChar char="•"/>
              <a:defRPr sz="1000">
                <a:solidFill>
                  <a:schemeClr val="lt1"/>
                </a:solidFill>
              </a:defRPr>
            </a:lvl4pPr>
            <a:lvl5pPr indent="-292100" lvl="4" marL="2286000" rtl="0" algn="l">
              <a:lnSpc>
                <a:spcPct val="90000"/>
              </a:lnSpc>
              <a:spcBef>
                <a:spcPts val="1000"/>
              </a:spcBef>
              <a:spcAft>
                <a:spcPts val="0"/>
              </a:spcAft>
              <a:buClr>
                <a:schemeClr val="lt1"/>
              </a:buClr>
              <a:buSzPts val="1000"/>
              <a:buChar char="•"/>
              <a:defRPr sz="1000">
                <a:solidFill>
                  <a:schemeClr val="lt1"/>
                </a:solidFill>
              </a:defRPr>
            </a:lvl5pPr>
            <a:lvl6pPr indent="-292100" lvl="5" marL="2743200" rtl="0" algn="l">
              <a:lnSpc>
                <a:spcPct val="90000"/>
              </a:lnSpc>
              <a:spcBef>
                <a:spcPts val="1000"/>
              </a:spcBef>
              <a:spcAft>
                <a:spcPts val="0"/>
              </a:spcAft>
              <a:buClr>
                <a:schemeClr val="lt1"/>
              </a:buClr>
              <a:buSzPts val="1000"/>
              <a:buChar char="•"/>
              <a:defRPr sz="1000">
                <a:solidFill>
                  <a:schemeClr val="lt1"/>
                </a:solidFill>
              </a:defRPr>
            </a:lvl6pPr>
            <a:lvl7pPr indent="-292100" lvl="6" marL="3200400" rtl="0" algn="l">
              <a:lnSpc>
                <a:spcPct val="90000"/>
              </a:lnSpc>
              <a:spcBef>
                <a:spcPts val="1000"/>
              </a:spcBef>
              <a:spcAft>
                <a:spcPts val="0"/>
              </a:spcAft>
              <a:buClr>
                <a:schemeClr val="lt1"/>
              </a:buClr>
              <a:buSzPts val="1000"/>
              <a:buChar char="•"/>
              <a:defRPr sz="1000">
                <a:solidFill>
                  <a:schemeClr val="lt1"/>
                </a:solidFill>
              </a:defRPr>
            </a:lvl7pPr>
            <a:lvl8pPr indent="-292100" lvl="7" marL="3657600" rtl="0" algn="l">
              <a:lnSpc>
                <a:spcPct val="90000"/>
              </a:lnSpc>
              <a:spcBef>
                <a:spcPts val="1000"/>
              </a:spcBef>
              <a:spcAft>
                <a:spcPts val="0"/>
              </a:spcAft>
              <a:buClr>
                <a:schemeClr val="lt1"/>
              </a:buClr>
              <a:buSzPts val="1000"/>
              <a:buChar char="•"/>
              <a:defRPr sz="1000">
                <a:solidFill>
                  <a:schemeClr val="lt1"/>
                </a:solidFill>
              </a:defRPr>
            </a:lvl8pPr>
            <a:lvl9pPr indent="-292100" lvl="8" marL="4114800" rtl="0" algn="l">
              <a:lnSpc>
                <a:spcPct val="90000"/>
              </a:lnSpc>
              <a:spcBef>
                <a:spcPts val="1000"/>
              </a:spcBef>
              <a:spcAft>
                <a:spcPts val="1000"/>
              </a:spcAft>
              <a:buClr>
                <a:schemeClr val="lt1"/>
              </a:buClr>
              <a:buSzPts val="1000"/>
              <a:buChar char="•"/>
              <a:defRPr sz="1000">
                <a:solidFill>
                  <a:schemeClr val="lt1"/>
                </a:solidFill>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 Full Color">
  <p:cSld name="TITLE_1">
    <p:spTree>
      <p:nvGrpSpPr>
        <p:cNvPr id="663" name="Shape 663"/>
        <p:cNvGrpSpPr/>
        <p:nvPr/>
      </p:nvGrpSpPr>
      <p:grpSpPr>
        <a:xfrm>
          <a:off x="0" y="0"/>
          <a:ext cx="0" cy="0"/>
          <a:chOff x="0" y="0"/>
          <a:chExt cx="0" cy="0"/>
        </a:xfrm>
      </p:grpSpPr>
      <p:sp>
        <p:nvSpPr>
          <p:cNvPr id="664" name="Google Shape;664;p72"/>
          <p:cNvSpPr/>
          <p:nvPr/>
        </p:nvSpPr>
        <p:spPr>
          <a:xfrm>
            <a:off x="0" y="0"/>
            <a:ext cx="9144000" cy="5143500"/>
          </a:xfrm>
          <a:prstGeom prst="rect">
            <a:avLst/>
          </a:prstGeom>
          <a:gradFill>
            <a:gsLst>
              <a:gs pos="0">
                <a:srgbClr val="2C001E"/>
              </a:gs>
              <a:gs pos="68000">
                <a:srgbClr val="740946"/>
              </a:gs>
              <a:gs pos="100000">
                <a:srgbClr val="E9500E"/>
              </a:gs>
            </a:gsLst>
            <a:lin ang="959990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72"/>
          <p:cNvSpPr/>
          <p:nvPr/>
        </p:nvSpPr>
        <p:spPr>
          <a:xfrm>
            <a:off x="0" y="0"/>
            <a:ext cx="9147366" cy="3322349"/>
          </a:xfrm>
          <a:custGeom>
            <a:rect b="b" l="l" r="r" t="t"/>
            <a:pathLst>
              <a:path extrusionOk="0" h="7301865" w="20104100">
                <a:moveTo>
                  <a:pt x="20104099" y="0"/>
                </a:moveTo>
                <a:lnTo>
                  <a:pt x="0" y="0"/>
                </a:lnTo>
                <a:lnTo>
                  <a:pt x="0" y="7301589"/>
                </a:lnTo>
                <a:lnTo>
                  <a:pt x="20104099" y="4778681"/>
                </a:lnTo>
                <a:lnTo>
                  <a:pt x="20104099" y="0"/>
                </a:lnTo>
                <a:close/>
              </a:path>
            </a:pathLst>
          </a:custGeom>
          <a:solidFill>
            <a:srgbClr val="772953">
              <a:alpha val="1961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666" name="Google Shape;666;p72"/>
          <p:cNvSpPr/>
          <p:nvPr/>
        </p:nvSpPr>
        <p:spPr>
          <a:xfrm>
            <a:off x="5038725" y="0"/>
            <a:ext cx="4107069" cy="4051595"/>
          </a:xfrm>
          <a:custGeom>
            <a:rect b="b" l="l" r="r" t="t"/>
            <a:pathLst>
              <a:path extrusionOk="0" h="8904605" w="9026525">
                <a:moveTo>
                  <a:pt x="9025903" y="0"/>
                </a:moveTo>
                <a:lnTo>
                  <a:pt x="0" y="0"/>
                </a:lnTo>
                <a:lnTo>
                  <a:pt x="9025903" y="8904378"/>
                </a:lnTo>
                <a:lnTo>
                  <a:pt x="9025903" y="0"/>
                </a:lnTo>
                <a:close/>
              </a:path>
            </a:pathLst>
          </a:custGeom>
          <a:solidFill>
            <a:srgbClr val="772953">
              <a:alpha val="1569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667" name="Google Shape;667;p72"/>
          <p:cNvSpPr/>
          <p:nvPr/>
        </p:nvSpPr>
        <p:spPr>
          <a:xfrm>
            <a:off x="5143500" y="2171547"/>
            <a:ext cx="4002189" cy="2973038"/>
          </a:xfrm>
          <a:custGeom>
            <a:rect b="b" l="l" r="r" t="t"/>
            <a:pathLst>
              <a:path extrusionOk="0" h="6534150" w="8796019">
                <a:moveTo>
                  <a:pt x="8795543" y="0"/>
                </a:moveTo>
                <a:lnTo>
                  <a:pt x="0" y="6533832"/>
                </a:lnTo>
                <a:lnTo>
                  <a:pt x="8795543" y="6533832"/>
                </a:lnTo>
                <a:lnTo>
                  <a:pt x="8795543" y="0"/>
                </a:lnTo>
                <a:close/>
              </a:path>
            </a:pathLst>
          </a:custGeom>
          <a:solidFill>
            <a:srgbClr val="772953">
              <a:alpha val="1961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668" name="Google Shape;668;p72"/>
          <p:cNvSpPr/>
          <p:nvPr/>
        </p:nvSpPr>
        <p:spPr>
          <a:xfrm>
            <a:off x="7456541" y="2173346"/>
            <a:ext cx="1688189" cy="1877434"/>
          </a:xfrm>
          <a:custGeom>
            <a:rect b="b" l="l" r="r" t="t"/>
            <a:pathLst>
              <a:path extrusionOk="0" h="4126229" w="3710305">
                <a:moveTo>
                  <a:pt x="3710065" y="0"/>
                </a:moveTo>
                <a:lnTo>
                  <a:pt x="0" y="465587"/>
                </a:lnTo>
                <a:lnTo>
                  <a:pt x="3710065" y="4125696"/>
                </a:lnTo>
                <a:lnTo>
                  <a:pt x="3710065" y="0"/>
                </a:lnTo>
                <a:close/>
              </a:path>
            </a:pathLst>
          </a:custGeom>
          <a:solidFill>
            <a:srgbClr val="772953">
              <a:alpha val="1373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grpSp>
        <p:nvGrpSpPr>
          <p:cNvPr id="669" name="Google Shape;669;p72"/>
          <p:cNvGrpSpPr/>
          <p:nvPr/>
        </p:nvGrpSpPr>
        <p:grpSpPr>
          <a:xfrm>
            <a:off x="5280088" y="4555162"/>
            <a:ext cx="3624430" cy="328807"/>
            <a:chOff x="5280088" y="4555162"/>
            <a:chExt cx="3624430" cy="328807"/>
          </a:xfrm>
        </p:grpSpPr>
        <p:sp>
          <p:nvSpPr>
            <p:cNvPr id="670" name="Google Shape;670;p72"/>
            <p:cNvSpPr/>
            <p:nvPr/>
          </p:nvSpPr>
          <p:spPr>
            <a:xfrm>
              <a:off x="7441836" y="4661865"/>
              <a:ext cx="175377" cy="221605"/>
            </a:xfrm>
            <a:custGeom>
              <a:rect b="b" l="l" r="r" t="t"/>
              <a:pathLst>
                <a:path extrusionOk="0" h="487044" w="385444">
                  <a:moveTo>
                    <a:pt x="85212" y="0"/>
                  </a:moveTo>
                  <a:lnTo>
                    <a:pt x="0" y="0"/>
                  </a:lnTo>
                  <a:lnTo>
                    <a:pt x="0" y="267562"/>
                  </a:lnTo>
                  <a:lnTo>
                    <a:pt x="2516" y="313955"/>
                  </a:lnTo>
                  <a:lnTo>
                    <a:pt x="10083" y="355989"/>
                  </a:lnTo>
                  <a:lnTo>
                    <a:pt x="23363" y="393218"/>
                  </a:lnTo>
                  <a:lnTo>
                    <a:pt x="55429" y="439007"/>
                  </a:lnTo>
                  <a:lnTo>
                    <a:pt x="103546" y="470530"/>
                  </a:lnTo>
                  <a:lnTo>
                    <a:pt x="145462" y="482550"/>
                  </a:lnTo>
                  <a:lnTo>
                    <a:pt x="196088" y="486561"/>
                  </a:lnTo>
                  <a:lnTo>
                    <a:pt x="226758" y="486046"/>
                  </a:lnTo>
                  <a:lnTo>
                    <a:pt x="282426" y="481927"/>
                  </a:lnTo>
                  <a:lnTo>
                    <a:pt x="330303" y="474254"/>
                  </a:lnTo>
                  <a:lnTo>
                    <a:pt x="369017" y="466464"/>
                  </a:lnTo>
                  <a:lnTo>
                    <a:pt x="384857" y="462739"/>
                  </a:lnTo>
                  <a:lnTo>
                    <a:pt x="384857" y="411432"/>
                  </a:lnTo>
                  <a:lnTo>
                    <a:pt x="205260" y="411432"/>
                  </a:lnTo>
                  <a:lnTo>
                    <a:pt x="175075" y="409084"/>
                  </a:lnTo>
                  <a:lnTo>
                    <a:pt x="128799" y="390295"/>
                  </a:lnTo>
                  <a:lnTo>
                    <a:pt x="100677" y="351981"/>
                  </a:lnTo>
                  <a:lnTo>
                    <a:pt x="86930" y="289674"/>
                  </a:lnTo>
                  <a:lnTo>
                    <a:pt x="85212" y="249238"/>
                  </a:lnTo>
                  <a:lnTo>
                    <a:pt x="85212" y="0"/>
                  </a:lnTo>
                  <a:close/>
                </a:path>
                <a:path extrusionOk="0" h="487044" w="385444">
                  <a:moveTo>
                    <a:pt x="384857" y="0"/>
                  </a:moveTo>
                  <a:lnTo>
                    <a:pt x="299634" y="0"/>
                  </a:lnTo>
                  <a:lnTo>
                    <a:pt x="299634" y="402270"/>
                  </a:lnTo>
                  <a:lnTo>
                    <a:pt x="296577" y="403495"/>
                  </a:lnTo>
                  <a:lnTo>
                    <a:pt x="254618" y="408874"/>
                  </a:lnTo>
                  <a:lnTo>
                    <a:pt x="212187" y="411373"/>
                  </a:lnTo>
                  <a:lnTo>
                    <a:pt x="205260" y="411432"/>
                  </a:lnTo>
                  <a:lnTo>
                    <a:pt x="384857" y="411432"/>
                  </a:lnTo>
                  <a:lnTo>
                    <a:pt x="384857"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671" name="Google Shape;671;p72"/>
            <p:cNvSpPr/>
            <p:nvPr/>
          </p:nvSpPr>
          <p:spPr>
            <a:xfrm>
              <a:off x="7672708" y="4555172"/>
              <a:ext cx="190979" cy="328797"/>
            </a:xfrm>
            <a:custGeom>
              <a:rect b="b" l="l" r="r" t="t"/>
              <a:pathLst>
                <a:path extrusionOk="0" h="722630" w="419734">
                  <a:moveTo>
                    <a:pt x="85222" y="0"/>
                  </a:moveTo>
                  <a:lnTo>
                    <a:pt x="0" y="14659"/>
                  </a:lnTo>
                  <a:lnTo>
                    <a:pt x="0" y="697329"/>
                  </a:lnTo>
                  <a:lnTo>
                    <a:pt x="53257" y="709704"/>
                  </a:lnTo>
                  <a:lnTo>
                    <a:pt x="98905" y="717438"/>
                  </a:lnTo>
                  <a:lnTo>
                    <a:pt x="151592" y="721557"/>
                  </a:lnTo>
                  <a:lnTo>
                    <a:pt x="180518" y="722072"/>
                  </a:lnTo>
                  <a:lnTo>
                    <a:pt x="207323" y="720983"/>
                  </a:lnTo>
                  <a:lnTo>
                    <a:pt x="256802" y="712278"/>
                  </a:lnTo>
                  <a:lnTo>
                    <a:pt x="300670" y="695046"/>
                  </a:lnTo>
                  <a:lnTo>
                    <a:pt x="338237" y="670308"/>
                  </a:lnTo>
                  <a:lnTo>
                    <a:pt x="361769" y="646943"/>
                  </a:lnTo>
                  <a:lnTo>
                    <a:pt x="179607" y="646943"/>
                  </a:lnTo>
                  <a:lnTo>
                    <a:pt x="162907" y="646743"/>
                  </a:lnTo>
                  <a:lnTo>
                    <a:pt x="121420" y="643729"/>
                  </a:lnTo>
                  <a:lnTo>
                    <a:pt x="85222" y="636860"/>
                  </a:lnTo>
                  <a:lnTo>
                    <a:pt x="85222" y="335382"/>
                  </a:lnTo>
                  <a:lnTo>
                    <a:pt x="130121" y="310639"/>
                  </a:lnTo>
                  <a:lnTo>
                    <a:pt x="177193" y="299469"/>
                  </a:lnTo>
                  <a:lnTo>
                    <a:pt x="194266" y="298723"/>
                  </a:lnTo>
                  <a:lnTo>
                    <a:pt x="367877" y="298723"/>
                  </a:lnTo>
                  <a:lnTo>
                    <a:pt x="363779" y="293237"/>
                  </a:lnTo>
                  <a:lnTo>
                    <a:pt x="349263" y="277656"/>
                  </a:lnTo>
                  <a:lnTo>
                    <a:pt x="333200" y="263910"/>
                  </a:lnTo>
                  <a:lnTo>
                    <a:pt x="321000" y="255657"/>
                  </a:lnTo>
                  <a:lnTo>
                    <a:pt x="85222" y="255657"/>
                  </a:lnTo>
                  <a:lnTo>
                    <a:pt x="85222" y="0"/>
                  </a:lnTo>
                  <a:close/>
                </a:path>
                <a:path extrusionOk="0" h="722630" w="419734">
                  <a:moveTo>
                    <a:pt x="367877" y="298723"/>
                  </a:moveTo>
                  <a:lnTo>
                    <a:pt x="194266" y="298723"/>
                  </a:lnTo>
                  <a:lnTo>
                    <a:pt x="211927" y="299555"/>
                  </a:lnTo>
                  <a:lnTo>
                    <a:pt x="228278" y="302049"/>
                  </a:lnTo>
                  <a:lnTo>
                    <a:pt x="269486" y="319289"/>
                  </a:lnTo>
                  <a:lnTo>
                    <a:pt x="299645" y="348670"/>
                  </a:lnTo>
                  <a:lnTo>
                    <a:pt x="319223" y="388612"/>
                  </a:lnTo>
                  <a:lnTo>
                    <a:pt x="328961" y="437328"/>
                  </a:lnTo>
                  <a:lnTo>
                    <a:pt x="330796" y="472823"/>
                  </a:lnTo>
                  <a:lnTo>
                    <a:pt x="328218" y="512144"/>
                  </a:lnTo>
                  <a:lnTo>
                    <a:pt x="307600" y="576521"/>
                  </a:lnTo>
                  <a:lnTo>
                    <a:pt x="267227" y="621424"/>
                  </a:lnTo>
                  <a:lnTo>
                    <a:pt x="212248" y="644107"/>
                  </a:lnTo>
                  <a:lnTo>
                    <a:pt x="179607" y="646943"/>
                  </a:lnTo>
                  <a:lnTo>
                    <a:pt x="361769" y="646943"/>
                  </a:lnTo>
                  <a:lnTo>
                    <a:pt x="393362" y="599089"/>
                  </a:lnTo>
                  <a:lnTo>
                    <a:pt x="410141" y="552987"/>
                  </a:lnTo>
                  <a:lnTo>
                    <a:pt x="418622" y="500976"/>
                  </a:lnTo>
                  <a:lnTo>
                    <a:pt x="419683" y="472823"/>
                  </a:lnTo>
                  <a:lnTo>
                    <a:pt x="418794" y="445910"/>
                  </a:lnTo>
                  <a:lnTo>
                    <a:pt x="411688" y="395520"/>
                  </a:lnTo>
                  <a:lnTo>
                    <a:pt x="397540" y="349934"/>
                  </a:lnTo>
                  <a:lnTo>
                    <a:pt x="376696" y="310531"/>
                  </a:lnTo>
                  <a:lnTo>
                    <a:pt x="367877" y="298723"/>
                  </a:lnTo>
                  <a:close/>
                </a:path>
                <a:path extrusionOk="0" h="722630" w="419734">
                  <a:moveTo>
                    <a:pt x="205260" y="223595"/>
                  </a:moveTo>
                  <a:lnTo>
                    <a:pt x="166430" y="226343"/>
                  </a:lnTo>
                  <a:lnTo>
                    <a:pt x="117608" y="240029"/>
                  </a:lnTo>
                  <a:lnTo>
                    <a:pt x="85222" y="255657"/>
                  </a:lnTo>
                  <a:lnTo>
                    <a:pt x="321000" y="255657"/>
                  </a:lnTo>
                  <a:lnTo>
                    <a:pt x="275789" y="233901"/>
                  </a:lnTo>
                  <a:lnTo>
                    <a:pt x="230200" y="224740"/>
                  </a:lnTo>
                  <a:lnTo>
                    <a:pt x="205260" y="223595"/>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672" name="Google Shape;672;p72"/>
            <p:cNvSpPr/>
            <p:nvPr/>
          </p:nvSpPr>
          <p:spPr>
            <a:xfrm>
              <a:off x="7904832" y="4661865"/>
              <a:ext cx="175377" cy="221605"/>
            </a:xfrm>
            <a:custGeom>
              <a:rect b="b" l="l" r="r" t="t"/>
              <a:pathLst>
                <a:path extrusionOk="0" h="487044" w="385444">
                  <a:moveTo>
                    <a:pt x="85212" y="0"/>
                  </a:moveTo>
                  <a:lnTo>
                    <a:pt x="0" y="0"/>
                  </a:lnTo>
                  <a:lnTo>
                    <a:pt x="0" y="267562"/>
                  </a:lnTo>
                  <a:lnTo>
                    <a:pt x="2515" y="313955"/>
                  </a:lnTo>
                  <a:lnTo>
                    <a:pt x="10072" y="355989"/>
                  </a:lnTo>
                  <a:lnTo>
                    <a:pt x="23361" y="393218"/>
                  </a:lnTo>
                  <a:lnTo>
                    <a:pt x="55429" y="439007"/>
                  </a:lnTo>
                  <a:lnTo>
                    <a:pt x="103546" y="470530"/>
                  </a:lnTo>
                  <a:lnTo>
                    <a:pt x="145464" y="482550"/>
                  </a:lnTo>
                  <a:lnTo>
                    <a:pt x="196098" y="486561"/>
                  </a:lnTo>
                  <a:lnTo>
                    <a:pt x="226763" y="486046"/>
                  </a:lnTo>
                  <a:lnTo>
                    <a:pt x="282426" y="481927"/>
                  </a:lnTo>
                  <a:lnTo>
                    <a:pt x="330303" y="474254"/>
                  </a:lnTo>
                  <a:lnTo>
                    <a:pt x="369017" y="466464"/>
                  </a:lnTo>
                  <a:lnTo>
                    <a:pt x="384857" y="462739"/>
                  </a:lnTo>
                  <a:lnTo>
                    <a:pt x="384857" y="411432"/>
                  </a:lnTo>
                  <a:lnTo>
                    <a:pt x="205260" y="411432"/>
                  </a:lnTo>
                  <a:lnTo>
                    <a:pt x="175070" y="409084"/>
                  </a:lnTo>
                  <a:lnTo>
                    <a:pt x="128798" y="390295"/>
                  </a:lnTo>
                  <a:lnTo>
                    <a:pt x="100681" y="351981"/>
                  </a:lnTo>
                  <a:lnTo>
                    <a:pt x="86931" y="289674"/>
                  </a:lnTo>
                  <a:lnTo>
                    <a:pt x="85212" y="249238"/>
                  </a:lnTo>
                  <a:lnTo>
                    <a:pt x="85212" y="0"/>
                  </a:lnTo>
                  <a:close/>
                </a:path>
                <a:path extrusionOk="0" h="487044" w="385444">
                  <a:moveTo>
                    <a:pt x="384857" y="0"/>
                  </a:moveTo>
                  <a:lnTo>
                    <a:pt x="299634" y="0"/>
                  </a:lnTo>
                  <a:lnTo>
                    <a:pt x="299634" y="402270"/>
                  </a:lnTo>
                  <a:lnTo>
                    <a:pt x="296577" y="403495"/>
                  </a:lnTo>
                  <a:lnTo>
                    <a:pt x="254618" y="408874"/>
                  </a:lnTo>
                  <a:lnTo>
                    <a:pt x="212187" y="411373"/>
                  </a:lnTo>
                  <a:lnTo>
                    <a:pt x="205260" y="411432"/>
                  </a:lnTo>
                  <a:lnTo>
                    <a:pt x="384857" y="411432"/>
                  </a:lnTo>
                  <a:lnTo>
                    <a:pt x="384857"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673" name="Google Shape;673;p72"/>
            <p:cNvSpPr/>
            <p:nvPr/>
          </p:nvSpPr>
          <p:spPr>
            <a:xfrm>
              <a:off x="8135704" y="4657276"/>
              <a:ext cx="175377" cy="221605"/>
            </a:xfrm>
            <a:custGeom>
              <a:rect b="b" l="l" r="r" t="t"/>
              <a:pathLst>
                <a:path extrusionOk="0" h="487044" w="385444">
                  <a:moveTo>
                    <a:pt x="189680" y="0"/>
                  </a:moveTo>
                  <a:lnTo>
                    <a:pt x="130119" y="2064"/>
                  </a:lnTo>
                  <a:lnTo>
                    <a:pt x="77892" y="8251"/>
                  </a:lnTo>
                  <a:lnTo>
                    <a:pt x="34124" y="16269"/>
                  </a:lnTo>
                  <a:lnTo>
                    <a:pt x="0" y="23831"/>
                  </a:lnTo>
                  <a:lnTo>
                    <a:pt x="0" y="486571"/>
                  </a:lnTo>
                  <a:lnTo>
                    <a:pt x="85222" y="486571"/>
                  </a:lnTo>
                  <a:lnTo>
                    <a:pt x="85222" y="84301"/>
                  </a:lnTo>
                  <a:lnTo>
                    <a:pt x="88269" y="83704"/>
                  </a:lnTo>
                  <a:lnTo>
                    <a:pt x="130887" y="77696"/>
                  </a:lnTo>
                  <a:lnTo>
                    <a:pt x="173582" y="75197"/>
                  </a:lnTo>
                  <a:lnTo>
                    <a:pt x="353818" y="75139"/>
                  </a:lnTo>
                  <a:lnTo>
                    <a:pt x="344083" y="60940"/>
                  </a:lnTo>
                  <a:lnTo>
                    <a:pt x="301901" y="24860"/>
                  </a:lnTo>
                  <a:lnTo>
                    <a:pt x="264072" y="9029"/>
                  </a:lnTo>
                  <a:lnTo>
                    <a:pt x="216881" y="1004"/>
                  </a:lnTo>
                  <a:lnTo>
                    <a:pt x="189680" y="0"/>
                  </a:lnTo>
                  <a:close/>
                </a:path>
                <a:path extrusionOk="0" h="487044" w="385444">
                  <a:moveTo>
                    <a:pt x="353818" y="75139"/>
                  </a:moveTo>
                  <a:lnTo>
                    <a:pt x="180518" y="75139"/>
                  </a:lnTo>
                  <a:lnTo>
                    <a:pt x="196773" y="75683"/>
                  </a:lnTo>
                  <a:lnTo>
                    <a:pt x="211662" y="77315"/>
                  </a:lnTo>
                  <a:lnTo>
                    <a:pt x="248211" y="88865"/>
                  </a:lnTo>
                  <a:lnTo>
                    <a:pt x="280368" y="122164"/>
                  </a:lnTo>
                  <a:lnTo>
                    <a:pt x="293676" y="162194"/>
                  </a:lnTo>
                  <a:lnTo>
                    <a:pt x="299261" y="216145"/>
                  </a:lnTo>
                  <a:lnTo>
                    <a:pt x="299634" y="237333"/>
                  </a:lnTo>
                  <a:lnTo>
                    <a:pt x="299634" y="486571"/>
                  </a:lnTo>
                  <a:lnTo>
                    <a:pt x="384857" y="486571"/>
                  </a:lnTo>
                  <a:lnTo>
                    <a:pt x="384788" y="216145"/>
                  </a:lnTo>
                  <a:lnTo>
                    <a:pt x="382561" y="172507"/>
                  </a:lnTo>
                  <a:lnTo>
                    <a:pt x="375695" y="130121"/>
                  </a:lnTo>
                  <a:lnTo>
                    <a:pt x="363203" y="92672"/>
                  </a:lnTo>
                  <a:lnTo>
                    <a:pt x="354450" y="76060"/>
                  </a:lnTo>
                  <a:lnTo>
                    <a:pt x="353818" y="75139"/>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674" name="Google Shape;674;p72"/>
            <p:cNvSpPr/>
            <p:nvPr/>
          </p:nvSpPr>
          <p:spPr>
            <a:xfrm>
              <a:off x="8361571" y="4594765"/>
              <a:ext cx="129727" cy="288636"/>
            </a:xfrm>
            <a:custGeom>
              <a:rect b="b" l="l" r="r" t="t"/>
              <a:pathLst>
                <a:path extrusionOk="0" h="634364" w="285115">
                  <a:moveTo>
                    <a:pt x="85233" y="0"/>
                  </a:moveTo>
                  <a:lnTo>
                    <a:pt x="0" y="14659"/>
                  </a:lnTo>
                  <a:lnTo>
                    <a:pt x="0" y="439840"/>
                  </a:lnTo>
                  <a:lnTo>
                    <a:pt x="1952" y="484630"/>
                  </a:lnTo>
                  <a:lnTo>
                    <a:pt x="7800" y="523680"/>
                  </a:lnTo>
                  <a:lnTo>
                    <a:pt x="25929" y="571537"/>
                  </a:lnTo>
                  <a:lnTo>
                    <a:pt x="57165" y="606265"/>
                  </a:lnTo>
                  <a:lnTo>
                    <a:pt x="102554" y="627142"/>
                  </a:lnTo>
                  <a:lnTo>
                    <a:pt x="142638" y="633323"/>
                  </a:lnTo>
                  <a:lnTo>
                    <a:pt x="165858" y="634095"/>
                  </a:lnTo>
                  <a:lnTo>
                    <a:pt x="185934" y="633465"/>
                  </a:lnTo>
                  <a:lnTo>
                    <a:pt x="239626" y="624022"/>
                  </a:lnTo>
                  <a:lnTo>
                    <a:pt x="277337" y="610970"/>
                  </a:lnTo>
                  <a:lnTo>
                    <a:pt x="284986" y="607531"/>
                  </a:lnTo>
                  <a:lnTo>
                    <a:pt x="272208" y="558967"/>
                  </a:lnTo>
                  <a:lnTo>
                    <a:pt x="173188" y="558967"/>
                  </a:lnTo>
                  <a:lnTo>
                    <a:pt x="162537" y="558622"/>
                  </a:lnTo>
                  <a:lnTo>
                    <a:pt x="119590" y="546023"/>
                  </a:lnTo>
                  <a:lnTo>
                    <a:pt x="93822" y="509081"/>
                  </a:lnTo>
                  <a:lnTo>
                    <a:pt x="86603" y="471566"/>
                  </a:lnTo>
                  <a:lnTo>
                    <a:pt x="85233" y="219009"/>
                  </a:lnTo>
                  <a:lnTo>
                    <a:pt x="265751" y="219009"/>
                  </a:lnTo>
                  <a:lnTo>
                    <a:pt x="265751" y="147534"/>
                  </a:lnTo>
                  <a:lnTo>
                    <a:pt x="85233" y="147534"/>
                  </a:lnTo>
                  <a:lnTo>
                    <a:pt x="85233" y="0"/>
                  </a:lnTo>
                  <a:close/>
                </a:path>
                <a:path extrusionOk="0" h="634364" w="285115">
                  <a:moveTo>
                    <a:pt x="266662" y="537889"/>
                  </a:moveTo>
                  <a:lnTo>
                    <a:pt x="223021" y="554068"/>
                  </a:lnTo>
                  <a:lnTo>
                    <a:pt x="173188" y="558967"/>
                  </a:lnTo>
                  <a:lnTo>
                    <a:pt x="272208" y="558967"/>
                  </a:lnTo>
                  <a:lnTo>
                    <a:pt x="266662" y="537889"/>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675" name="Google Shape;675;p72"/>
            <p:cNvSpPr/>
            <p:nvPr/>
          </p:nvSpPr>
          <p:spPr>
            <a:xfrm>
              <a:off x="8518266" y="4661865"/>
              <a:ext cx="175377" cy="221605"/>
            </a:xfrm>
            <a:custGeom>
              <a:rect b="b" l="l" r="r" t="t"/>
              <a:pathLst>
                <a:path extrusionOk="0" h="487044" w="385444">
                  <a:moveTo>
                    <a:pt x="85233" y="0"/>
                  </a:moveTo>
                  <a:lnTo>
                    <a:pt x="0" y="0"/>
                  </a:lnTo>
                  <a:lnTo>
                    <a:pt x="0" y="267562"/>
                  </a:lnTo>
                  <a:lnTo>
                    <a:pt x="2516" y="313955"/>
                  </a:lnTo>
                  <a:lnTo>
                    <a:pt x="10083" y="355989"/>
                  </a:lnTo>
                  <a:lnTo>
                    <a:pt x="23371" y="393218"/>
                  </a:lnTo>
                  <a:lnTo>
                    <a:pt x="55433" y="439007"/>
                  </a:lnTo>
                  <a:lnTo>
                    <a:pt x="103557" y="470530"/>
                  </a:lnTo>
                  <a:lnTo>
                    <a:pt x="145473" y="482550"/>
                  </a:lnTo>
                  <a:lnTo>
                    <a:pt x="196098" y="486561"/>
                  </a:lnTo>
                  <a:lnTo>
                    <a:pt x="226769" y="486046"/>
                  </a:lnTo>
                  <a:lnTo>
                    <a:pt x="282436" y="481927"/>
                  </a:lnTo>
                  <a:lnTo>
                    <a:pt x="330314" y="474254"/>
                  </a:lnTo>
                  <a:lnTo>
                    <a:pt x="369027" y="466464"/>
                  </a:lnTo>
                  <a:lnTo>
                    <a:pt x="384867" y="462739"/>
                  </a:lnTo>
                  <a:lnTo>
                    <a:pt x="384867" y="411432"/>
                  </a:lnTo>
                  <a:lnTo>
                    <a:pt x="205260" y="411432"/>
                  </a:lnTo>
                  <a:lnTo>
                    <a:pt x="175076" y="409084"/>
                  </a:lnTo>
                  <a:lnTo>
                    <a:pt x="128808" y="390295"/>
                  </a:lnTo>
                  <a:lnTo>
                    <a:pt x="100693" y="351981"/>
                  </a:lnTo>
                  <a:lnTo>
                    <a:pt x="86950" y="289674"/>
                  </a:lnTo>
                  <a:lnTo>
                    <a:pt x="85233" y="249238"/>
                  </a:lnTo>
                  <a:lnTo>
                    <a:pt x="85233" y="0"/>
                  </a:lnTo>
                  <a:close/>
                </a:path>
                <a:path extrusionOk="0" h="487044" w="385444">
                  <a:moveTo>
                    <a:pt x="384867" y="0"/>
                  </a:moveTo>
                  <a:lnTo>
                    <a:pt x="299645" y="0"/>
                  </a:lnTo>
                  <a:lnTo>
                    <a:pt x="299645" y="402270"/>
                  </a:lnTo>
                  <a:lnTo>
                    <a:pt x="296577" y="403495"/>
                  </a:lnTo>
                  <a:lnTo>
                    <a:pt x="254624" y="408874"/>
                  </a:lnTo>
                  <a:lnTo>
                    <a:pt x="212189" y="411373"/>
                  </a:lnTo>
                  <a:lnTo>
                    <a:pt x="205260" y="411432"/>
                  </a:lnTo>
                  <a:lnTo>
                    <a:pt x="384867" y="411432"/>
                  </a:lnTo>
                  <a:lnTo>
                    <a:pt x="384867"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676" name="Google Shape;676;p72"/>
            <p:cNvSpPr/>
            <p:nvPr/>
          </p:nvSpPr>
          <p:spPr>
            <a:xfrm>
              <a:off x="8729141" y="4555162"/>
              <a:ext cx="175377" cy="175377"/>
            </a:xfrm>
            <a:custGeom>
              <a:rect b="b" l="l" r="r" t="t"/>
              <a:pathLst>
                <a:path extrusionOk="0" h="385444" w="385444">
                  <a:moveTo>
                    <a:pt x="192412" y="0"/>
                  </a:moveTo>
                  <a:lnTo>
                    <a:pt x="148293" y="5081"/>
                  </a:lnTo>
                  <a:lnTo>
                    <a:pt x="107793" y="19556"/>
                  </a:lnTo>
                  <a:lnTo>
                    <a:pt x="72067" y="42271"/>
                  </a:lnTo>
                  <a:lnTo>
                    <a:pt x="42270" y="72069"/>
                  </a:lnTo>
                  <a:lnTo>
                    <a:pt x="19556" y="107797"/>
                  </a:lnTo>
                  <a:lnTo>
                    <a:pt x="5081" y="148300"/>
                  </a:lnTo>
                  <a:lnTo>
                    <a:pt x="0" y="192423"/>
                  </a:lnTo>
                  <a:lnTo>
                    <a:pt x="5081" y="236543"/>
                  </a:lnTo>
                  <a:lnTo>
                    <a:pt x="19556" y="277046"/>
                  </a:lnTo>
                  <a:lnTo>
                    <a:pt x="42270" y="312777"/>
                  </a:lnTo>
                  <a:lnTo>
                    <a:pt x="72067" y="342578"/>
                  </a:lnTo>
                  <a:lnTo>
                    <a:pt x="107793" y="365296"/>
                  </a:lnTo>
                  <a:lnTo>
                    <a:pt x="148293" y="379774"/>
                  </a:lnTo>
                  <a:lnTo>
                    <a:pt x="192412" y="384857"/>
                  </a:lnTo>
                  <a:lnTo>
                    <a:pt x="236540" y="379774"/>
                  </a:lnTo>
                  <a:lnTo>
                    <a:pt x="277047" y="365296"/>
                  </a:lnTo>
                  <a:lnTo>
                    <a:pt x="312779" y="342578"/>
                  </a:lnTo>
                  <a:lnTo>
                    <a:pt x="342581" y="312777"/>
                  </a:lnTo>
                  <a:lnTo>
                    <a:pt x="365298" y="277046"/>
                  </a:lnTo>
                  <a:lnTo>
                    <a:pt x="379775" y="236543"/>
                  </a:lnTo>
                  <a:lnTo>
                    <a:pt x="384857" y="192423"/>
                  </a:lnTo>
                  <a:lnTo>
                    <a:pt x="379775" y="148300"/>
                  </a:lnTo>
                  <a:lnTo>
                    <a:pt x="365298" y="107797"/>
                  </a:lnTo>
                  <a:lnTo>
                    <a:pt x="342581" y="72069"/>
                  </a:lnTo>
                  <a:lnTo>
                    <a:pt x="312779" y="42271"/>
                  </a:lnTo>
                  <a:lnTo>
                    <a:pt x="277047" y="19556"/>
                  </a:lnTo>
                  <a:lnTo>
                    <a:pt x="236540" y="5081"/>
                  </a:lnTo>
                  <a:lnTo>
                    <a:pt x="192412" y="0"/>
                  </a:lnTo>
                  <a:close/>
                </a:path>
              </a:pathLst>
            </a:custGeom>
            <a:solidFill>
              <a:srgbClr val="E9500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677" name="Google Shape;677;p72"/>
            <p:cNvSpPr/>
            <p:nvPr/>
          </p:nvSpPr>
          <p:spPr>
            <a:xfrm>
              <a:off x="8748730" y="4582424"/>
              <a:ext cx="116437" cy="120771"/>
            </a:xfrm>
            <a:custGeom>
              <a:rect b="b" l="l" r="r" t="t"/>
              <a:pathLst>
                <a:path extrusionOk="0" h="265430" w="255905">
                  <a:moveTo>
                    <a:pt x="208608" y="215851"/>
                  </a:moveTo>
                  <a:lnTo>
                    <a:pt x="199302" y="218986"/>
                  </a:lnTo>
                  <a:lnTo>
                    <a:pt x="191930" y="225480"/>
                  </a:lnTo>
                  <a:lnTo>
                    <a:pt x="187769" y="234001"/>
                  </a:lnTo>
                  <a:lnTo>
                    <a:pt x="187110" y="243464"/>
                  </a:lnTo>
                  <a:lnTo>
                    <a:pt x="190245" y="252786"/>
                  </a:lnTo>
                  <a:lnTo>
                    <a:pt x="196739" y="260147"/>
                  </a:lnTo>
                  <a:lnTo>
                    <a:pt x="205259" y="264302"/>
                  </a:lnTo>
                  <a:lnTo>
                    <a:pt x="214719" y="264961"/>
                  </a:lnTo>
                  <a:lnTo>
                    <a:pt x="224035" y="261832"/>
                  </a:lnTo>
                  <a:lnTo>
                    <a:pt x="231397" y="255332"/>
                  </a:lnTo>
                  <a:lnTo>
                    <a:pt x="235555" y="246809"/>
                  </a:lnTo>
                  <a:lnTo>
                    <a:pt x="236215" y="237348"/>
                  </a:lnTo>
                  <a:lnTo>
                    <a:pt x="233081" y="228032"/>
                  </a:lnTo>
                  <a:lnTo>
                    <a:pt x="226586" y="220666"/>
                  </a:lnTo>
                  <a:lnTo>
                    <a:pt x="218065" y="216508"/>
                  </a:lnTo>
                  <a:lnTo>
                    <a:pt x="208608" y="215851"/>
                  </a:lnTo>
                  <a:close/>
                </a:path>
                <a:path extrusionOk="0" h="265430" w="255905">
                  <a:moveTo>
                    <a:pt x="119629" y="196484"/>
                  </a:moveTo>
                  <a:lnTo>
                    <a:pt x="102206" y="227771"/>
                  </a:lnTo>
                  <a:lnTo>
                    <a:pt x="113188" y="232463"/>
                  </a:lnTo>
                  <a:lnTo>
                    <a:pt x="124763" y="235916"/>
                  </a:lnTo>
                  <a:lnTo>
                    <a:pt x="136844" y="238047"/>
                  </a:lnTo>
                  <a:lnTo>
                    <a:pt x="149346" y="238776"/>
                  </a:lnTo>
                  <a:lnTo>
                    <a:pt x="156533" y="238535"/>
                  </a:lnTo>
                  <a:lnTo>
                    <a:pt x="163590" y="237824"/>
                  </a:lnTo>
                  <a:lnTo>
                    <a:pt x="170504" y="236660"/>
                  </a:lnTo>
                  <a:lnTo>
                    <a:pt x="177261" y="235058"/>
                  </a:lnTo>
                  <a:lnTo>
                    <a:pt x="179244" y="227716"/>
                  </a:lnTo>
                  <a:lnTo>
                    <a:pt x="182786" y="220944"/>
                  </a:lnTo>
                  <a:lnTo>
                    <a:pt x="187814" y="215027"/>
                  </a:lnTo>
                  <a:lnTo>
                    <a:pt x="194255" y="210253"/>
                  </a:lnTo>
                  <a:lnTo>
                    <a:pt x="201606" y="207066"/>
                  </a:lnTo>
                  <a:lnTo>
                    <a:pt x="209239" y="205668"/>
                  </a:lnTo>
                  <a:lnTo>
                    <a:pt x="226137" y="205668"/>
                  </a:lnTo>
                  <a:lnTo>
                    <a:pt x="228354" y="203038"/>
                  </a:lnTo>
                  <a:lnTo>
                    <a:pt x="149346" y="203038"/>
                  </a:lnTo>
                  <a:lnTo>
                    <a:pt x="141498" y="202606"/>
                  </a:lnTo>
                  <a:lnTo>
                    <a:pt x="133899" y="201340"/>
                  </a:lnTo>
                  <a:lnTo>
                    <a:pt x="126593" y="199284"/>
                  </a:lnTo>
                  <a:lnTo>
                    <a:pt x="119629" y="196484"/>
                  </a:lnTo>
                  <a:close/>
                </a:path>
                <a:path extrusionOk="0" h="265430" w="255905">
                  <a:moveTo>
                    <a:pt x="90416" y="44017"/>
                  </a:moveTo>
                  <a:lnTo>
                    <a:pt x="75520" y="56025"/>
                  </a:lnTo>
                  <a:lnTo>
                    <a:pt x="63012" y="70485"/>
                  </a:lnTo>
                  <a:lnTo>
                    <a:pt x="53243" y="87046"/>
                  </a:lnTo>
                  <a:lnTo>
                    <a:pt x="46564" y="105356"/>
                  </a:lnTo>
                  <a:lnTo>
                    <a:pt x="51932" y="110746"/>
                  </a:lnTo>
                  <a:lnTo>
                    <a:pt x="56024" y="117199"/>
                  </a:lnTo>
                  <a:lnTo>
                    <a:pt x="58632" y="124511"/>
                  </a:lnTo>
                  <a:lnTo>
                    <a:pt x="59547" y="132475"/>
                  </a:lnTo>
                  <a:lnTo>
                    <a:pt x="58632" y="140447"/>
                  </a:lnTo>
                  <a:lnTo>
                    <a:pt x="56024" y="147764"/>
                  </a:lnTo>
                  <a:lnTo>
                    <a:pt x="51932" y="154219"/>
                  </a:lnTo>
                  <a:lnTo>
                    <a:pt x="46564" y="159605"/>
                  </a:lnTo>
                  <a:lnTo>
                    <a:pt x="53243" y="177915"/>
                  </a:lnTo>
                  <a:lnTo>
                    <a:pt x="63012" y="194476"/>
                  </a:lnTo>
                  <a:lnTo>
                    <a:pt x="75520" y="208936"/>
                  </a:lnTo>
                  <a:lnTo>
                    <a:pt x="90416" y="220944"/>
                  </a:lnTo>
                  <a:lnTo>
                    <a:pt x="108792" y="190222"/>
                  </a:lnTo>
                  <a:lnTo>
                    <a:pt x="96454" y="179167"/>
                  </a:lnTo>
                  <a:lnTo>
                    <a:pt x="86992" y="165511"/>
                  </a:lnTo>
                  <a:lnTo>
                    <a:pt x="80930" y="149773"/>
                  </a:lnTo>
                  <a:lnTo>
                    <a:pt x="78793" y="132475"/>
                  </a:lnTo>
                  <a:lnTo>
                    <a:pt x="80930" y="115179"/>
                  </a:lnTo>
                  <a:lnTo>
                    <a:pt x="86992" y="99445"/>
                  </a:lnTo>
                  <a:lnTo>
                    <a:pt x="96454" y="85792"/>
                  </a:lnTo>
                  <a:lnTo>
                    <a:pt x="108792" y="74739"/>
                  </a:lnTo>
                  <a:lnTo>
                    <a:pt x="90416" y="44017"/>
                  </a:lnTo>
                  <a:close/>
                </a:path>
                <a:path extrusionOk="0" h="265430" w="255905">
                  <a:moveTo>
                    <a:pt x="226137" y="205668"/>
                  </a:moveTo>
                  <a:lnTo>
                    <a:pt x="209239" y="205668"/>
                  </a:lnTo>
                  <a:lnTo>
                    <a:pt x="216872" y="205984"/>
                  </a:lnTo>
                  <a:lnTo>
                    <a:pt x="224223" y="207939"/>
                  </a:lnTo>
                  <a:lnTo>
                    <a:pt x="226137" y="205668"/>
                  </a:lnTo>
                  <a:close/>
                </a:path>
                <a:path extrusionOk="0" h="265430" w="255905">
                  <a:moveTo>
                    <a:pt x="219626" y="138726"/>
                  </a:moveTo>
                  <a:lnTo>
                    <a:pt x="212495" y="163980"/>
                  </a:lnTo>
                  <a:lnTo>
                    <a:pt x="197126" y="184398"/>
                  </a:lnTo>
                  <a:lnTo>
                    <a:pt x="175436" y="198058"/>
                  </a:lnTo>
                  <a:lnTo>
                    <a:pt x="149346" y="203038"/>
                  </a:lnTo>
                  <a:lnTo>
                    <a:pt x="228354" y="203038"/>
                  </a:lnTo>
                  <a:lnTo>
                    <a:pt x="236409" y="193483"/>
                  </a:lnTo>
                  <a:lnTo>
                    <a:pt x="245899" y="176996"/>
                  </a:lnTo>
                  <a:lnTo>
                    <a:pt x="252352" y="158819"/>
                  </a:lnTo>
                  <a:lnTo>
                    <a:pt x="255426" y="139292"/>
                  </a:lnTo>
                  <a:lnTo>
                    <a:pt x="219626" y="138726"/>
                  </a:lnTo>
                  <a:close/>
                </a:path>
                <a:path extrusionOk="0" h="265430" w="255905">
                  <a:moveTo>
                    <a:pt x="24742" y="107732"/>
                  </a:moveTo>
                  <a:lnTo>
                    <a:pt x="15111" y="109677"/>
                  </a:lnTo>
                  <a:lnTo>
                    <a:pt x="7247" y="114980"/>
                  </a:lnTo>
                  <a:lnTo>
                    <a:pt x="1944" y="122844"/>
                  </a:lnTo>
                  <a:lnTo>
                    <a:pt x="0" y="132475"/>
                  </a:lnTo>
                  <a:lnTo>
                    <a:pt x="1944" y="142106"/>
                  </a:lnTo>
                  <a:lnTo>
                    <a:pt x="7247" y="149971"/>
                  </a:lnTo>
                  <a:lnTo>
                    <a:pt x="15111" y="155273"/>
                  </a:lnTo>
                  <a:lnTo>
                    <a:pt x="24742" y="157218"/>
                  </a:lnTo>
                  <a:lnTo>
                    <a:pt x="34367" y="155273"/>
                  </a:lnTo>
                  <a:lnTo>
                    <a:pt x="42229" y="149971"/>
                  </a:lnTo>
                  <a:lnTo>
                    <a:pt x="47530" y="142106"/>
                  </a:lnTo>
                  <a:lnTo>
                    <a:pt x="49474" y="132475"/>
                  </a:lnTo>
                  <a:lnTo>
                    <a:pt x="47530" y="122844"/>
                  </a:lnTo>
                  <a:lnTo>
                    <a:pt x="42229" y="114980"/>
                  </a:lnTo>
                  <a:lnTo>
                    <a:pt x="34367" y="109677"/>
                  </a:lnTo>
                  <a:lnTo>
                    <a:pt x="24742" y="107732"/>
                  </a:lnTo>
                  <a:close/>
                </a:path>
                <a:path extrusionOk="0" h="265430" w="255905">
                  <a:moveTo>
                    <a:pt x="228347" y="61922"/>
                  </a:moveTo>
                  <a:lnTo>
                    <a:pt x="149346" y="61922"/>
                  </a:lnTo>
                  <a:lnTo>
                    <a:pt x="175436" y="66903"/>
                  </a:lnTo>
                  <a:lnTo>
                    <a:pt x="197126" y="80562"/>
                  </a:lnTo>
                  <a:lnTo>
                    <a:pt x="212495" y="100977"/>
                  </a:lnTo>
                  <a:lnTo>
                    <a:pt x="219626" y="126224"/>
                  </a:lnTo>
                  <a:lnTo>
                    <a:pt x="255426" y="125669"/>
                  </a:lnTo>
                  <a:lnTo>
                    <a:pt x="252352" y="106138"/>
                  </a:lnTo>
                  <a:lnTo>
                    <a:pt x="245899" y="87962"/>
                  </a:lnTo>
                  <a:lnTo>
                    <a:pt x="236409" y="71481"/>
                  </a:lnTo>
                  <a:lnTo>
                    <a:pt x="228347" y="61922"/>
                  </a:lnTo>
                  <a:close/>
                </a:path>
                <a:path extrusionOk="0" h="265430" w="255905">
                  <a:moveTo>
                    <a:pt x="149346" y="26196"/>
                  </a:moveTo>
                  <a:lnTo>
                    <a:pt x="136844" y="26923"/>
                  </a:lnTo>
                  <a:lnTo>
                    <a:pt x="124763" y="29050"/>
                  </a:lnTo>
                  <a:lnTo>
                    <a:pt x="113188" y="32499"/>
                  </a:lnTo>
                  <a:lnTo>
                    <a:pt x="102206" y="37190"/>
                  </a:lnTo>
                  <a:lnTo>
                    <a:pt x="119629" y="68477"/>
                  </a:lnTo>
                  <a:lnTo>
                    <a:pt x="126593" y="65682"/>
                  </a:lnTo>
                  <a:lnTo>
                    <a:pt x="133899" y="63625"/>
                  </a:lnTo>
                  <a:lnTo>
                    <a:pt x="141498" y="62356"/>
                  </a:lnTo>
                  <a:lnTo>
                    <a:pt x="149346" y="61922"/>
                  </a:lnTo>
                  <a:lnTo>
                    <a:pt x="228347" y="61922"/>
                  </a:lnTo>
                  <a:lnTo>
                    <a:pt x="226134" y="59298"/>
                  </a:lnTo>
                  <a:lnTo>
                    <a:pt x="209239" y="59298"/>
                  </a:lnTo>
                  <a:lnTo>
                    <a:pt x="201606" y="57900"/>
                  </a:lnTo>
                  <a:lnTo>
                    <a:pt x="177261" y="29902"/>
                  </a:lnTo>
                  <a:lnTo>
                    <a:pt x="170504" y="28303"/>
                  </a:lnTo>
                  <a:lnTo>
                    <a:pt x="163590" y="27142"/>
                  </a:lnTo>
                  <a:lnTo>
                    <a:pt x="156533" y="26435"/>
                  </a:lnTo>
                  <a:lnTo>
                    <a:pt x="149346" y="26196"/>
                  </a:lnTo>
                  <a:close/>
                </a:path>
                <a:path extrusionOk="0" h="265430" w="255905">
                  <a:moveTo>
                    <a:pt x="224223" y="57032"/>
                  </a:moveTo>
                  <a:lnTo>
                    <a:pt x="216872" y="58982"/>
                  </a:lnTo>
                  <a:lnTo>
                    <a:pt x="209239" y="59298"/>
                  </a:lnTo>
                  <a:lnTo>
                    <a:pt x="226134" y="59298"/>
                  </a:lnTo>
                  <a:lnTo>
                    <a:pt x="224223" y="57032"/>
                  </a:lnTo>
                  <a:close/>
                </a:path>
                <a:path extrusionOk="0" h="265430" w="255905">
                  <a:moveTo>
                    <a:pt x="214728" y="0"/>
                  </a:moveTo>
                  <a:lnTo>
                    <a:pt x="205267" y="660"/>
                  </a:lnTo>
                  <a:lnTo>
                    <a:pt x="196742" y="4819"/>
                  </a:lnTo>
                  <a:lnTo>
                    <a:pt x="190245" y="12186"/>
                  </a:lnTo>
                  <a:lnTo>
                    <a:pt x="187110" y="21497"/>
                  </a:lnTo>
                  <a:lnTo>
                    <a:pt x="187769" y="30957"/>
                  </a:lnTo>
                  <a:lnTo>
                    <a:pt x="191930" y="39479"/>
                  </a:lnTo>
                  <a:lnTo>
                    <a:pt x="199302" y="45975"/>
                  </a:lnTo>
                  <a:lnTo>
                    <a:pt x="208609" y="49108"/>
                  </a:lnTo>
                  <a:lnTo>
                    <a:pt x="218069" y="48448"/>
                  </a:lnTo>
                  <a:lnTo>
                    <a:pt x="226590" y="44286"/>
                  </a:lnTo>
                  <a:lnTo>
                    <a:pt x="233081" y="36918"/>
                  </a:lnTo>
                  <a:lnTo>
                    <a:pt x="236218" y="27611"/>
                  </a:lnTo>
                  <a:lnTo>
                    <a:pt x="235563" y="18150"/>
                  </a:lnTo>
                  <a:lnTo>
                    <a:pt x="231406" y="9626"/>
                  </a:lnTo>
                  <a:lnTo>
                    <a:pt x="224035" y="3128"/>
                  </a:lnTo>
                  <a:lnTo>
                    <a:pt x="214728"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678" name="Google Shape;678;p72"/>
            <p:cNvSpPr/>
            <p:nvPr/>
          </p:nvSpPr>
          <p:spPr>
            <a:xfrm>
              <a:off x="5280088" y="4664038"/>
              <a:ext cx="162954" cy="219871"/>
            </a:xfrm>
            <a:custGeom>
              <a:rect b="b" l="l" r="r" t="t"/>
              <a:pathLst>
                <a:path extrusionOk="0" h="483234" w="358140">
                  <a:moveTo>
                    <a:pt x="217354" y="0"/>
                  </a:moveTo>
                  <a:lnTo>
                    <a:pt x="174504" y="3999"/>
                  </a:lnTo>
                  <a:lnTo>
                    <a:pt x="133994" y="15999"/>
                  </a:lnTo>
                  <a:lnTo>
                    <a:pt x="97006" y="35665"/>
                  </a:lnTo>
                  <a:lnTo>
                    <a:pt x="64668" y="62668"/>
                  </a:lnTo>
                  <a:lnTo>
                    <a:pt x="37835" y="96923"/>
                  </a:lnTo>
                  <a:lnTo>
                    <a:pt x="17339" y="138341"/>
                  </a:lnTo>
                  <a:lnTo>
                    <a:pt x="4331" y="186596"/>
                  </a:lnTo>
                  <a:lnTo>
                    <a:pt x="0" y="241353"/>
                  </a:lnTo>
                  <a:lnTo>
                    <a:pt x="978" y="269524"/>
                  </a:lnTo>
                  <a:lnTo>
                    <a:pt x="8808" y="320867"/>
                  </a:lnTo>
                  <a:lnTo>
                    <a:pt x="24308" y="365511"/>
                  </a:lnTo>
                  <a:lnTo>
                    <a:pt x="46481" y="403348"/>
                  </a:lnTo>
                  <a:lnTo>
                    <a:pt x="75049" y="434268"/>
                  </a:lnTo>
                  <a:lnTo>
                    <a:pt x="109383" y="457769"/>
                  </a:lnTo>
                  <a:lnTo>
                    <a:pt x="149220" y="473709"/>
                  </a:lnTo>
                  <a:lnTo>
                    <a:pt x="193559" y="481708"/>
                  </a:lnTo>
                  <a:lnTo>
                    <a:pt x="217354" y="482707"/>
                  </a:lnTo>
                  <a:lnTo>
                    <a:pt x="231105" y="482499"/>
                  </a:lnTo>
                  <a:lnTo>
                    <a:pt x="269353" y="479378"/>
                  </a:lnTo>
                  <a:lnTo>
                    <a:pt x="311362" y="471367"/>
                  </a:lnTo>
                  <a:lnTo>
                    <a:pt x="349371" y="458373"/>
                  </a:lnTo>
                  <a:lnTo>
                    <a:pt x="358030" y="453378"/>
                  </a:lnTo>
                  <a:lnTo>
                    <a:pt x="349486" y="426039"/>
                  </a:lnTo>
                  <a:lnTo>
                    <a:pt x="224694" y="426039"/>
                  </a:lnTo>
                  <a:lnTo>
                    <a:pt x="205665" y="425206"/>
                  </a:lnTo>
                  <a:lnTo>
                    <a:pt x="156351" y="412699"/>
                  </a:lnTo>
                  <a:lnTo>
                    <a:pt x="118093" y="386518"/>
                  </a:lnTo>
                  <a:lnTo>
                    <a:pt x="90503" y="348278"/>
                  </a:lnTo>
                  <a:lnTo>
                    <a:pt x="74114" y="299232"/>
                  </a:lnTo>
                  <a:lnTo>
                    <a:pt x="68668" y="241353"/>
                  </a:lnTo>
                  <a:lnTo>
                    <a:pt x="69356" y="220543"/>
                  </a:lnTo>
                  <a:lnTo>
                    <a:pt x="74861" y="182035"/>
                  </a:lnTo>
                  <a:lnTo>
                    <a:pt x="92929" y="132594"/>
                  </a:lnTo>
                  <a:lnTo>
                    <a:pt x="121176" y="94711"/>
                  </a:lnTo>
                  <a:lnTo>
                    <a:pt x="158686" y="69338"/>
                  </a:lnTo>
                  <a:lnTo>
                    <a:pt x="204063" y="57461"/>
                  </a:lnTo>
                  <a:lnTo>
                    <a:pt x="220694" y="56668"/>
                  </a:lnTo>
                  <a:lnTo>
                    <a:pt x="345756" y="56668"/>
                  </a:lnTo>
                  <a:lnTo>
                    <a:pt x="354701" y="31999"/>
                  </a:lnTo>
                  <a:lnTo>
                    <a:pt x="312032" y="13329"/>
                  </a:lnTo>
                  <a:lnTo>
                    <a:pt x="271010" y="3997"/>
                  </a:lnTo>
                  <a:lnTo>
                    <a:pt x="231959" y="249"/>
                  </a:lnTo>
                  <a:lnTo>
                    <a:pt x="217354" y="0"/>
                  </a:lnTo>
                  <a:close/>
                </a:path>
                <a:path extrusionOk="0" h="483234" w="358140">
                  <a:moveTo>
                    <a:pt x="341361" y="400040"/>
                  </a:moveTo>
                  <a:lnTo>
                    <a:pt x="297697" y="416699"/>
                  </a:lnTo>
                  <a:lnTo>
                    <a:pt x="245754" y="425456"/>
                  </a:lnTo>
                  <a:lnTo>
                    <a:pt x="224694" y="426039"/>
                  </a:lnTo>
                  <a:lnTo>
                    <a:pt x="349486" y="426039"/>
                  </a:lnTo>
                  <a:lnTo>
                    <a:pt x="341361" y="400040"/>
                  </a:lnTo>
                  <a:close/>
                </a:path>
                <a:path extrusionOk="0" h="483234" w="358140">
                  <a:moveTo>
                    <a:pt x="345756" y="56668"/>
                  </a:moveTo>
                  <a:lnTo>
                    <a:pt x="220694" y="56668"/>
                  </a:lnTo>
                  <a:lnTo>
                    <a:pt x="230568" y="56855"/>
                  </a:lnTo>
                  <a:lnTo>
                    <a:pt x="240192" y="57415"/>
                  </a:lnTo>
                  <a:lnTo>
                    <a:pt x="284005" y="65108"/>
                  </a:lnTo>
                  <a:lnTo>
                    <a:pt x="325581" y="79788"/>
                  </a:lnTo>
                  <a:lnTo>
                    <a:pt x="335361" y="85337"/>
                  </a:lnTo>
                  <a:lnTo>
                    <a:pt x="345756" y="56668"/>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679" name="Google Shape;679;p72"/>
            <p:cNvSpPr/>
            <p:nvPr/>
          </p:nvSpPr>
          <p:spPr>
            <a:xfrm>
              <a:off x="5454141" y="4668891"/>
              <a:ext cx="196469" cy="210337"/>
            </a:xfrm>
            <a:custGeom>
              <a:rect b="b" l="l" r="r" t="t"/>
              <a:pathLst>
                <a:path extrusionOk="0" h="462279" w="431800">
                  <a:moveTo>
                    <a:pt x="245343" y="0"/>
                  </a:moveTo>
                  <a:lnTo>
                    <a:pt x="186004" y="0"/>
                  </a:lnTo>
                  <a:lnTo>
                    <a:pt x="174135" y="25059"/>
                  </a:lnTo>
                  <a:lnTo>
                    <a:pt x="151133" y="75559"/>
                  </a:lnTo>
                  <a:lnTo>
                    <a:pt x="128984" y="126815"/>
                  </a:lnTo>
                  <a:lnTo>
                    <a:pt x="106818" y="180322"/>
                  </a:lnTo>
                  <a:lnTo>
                    <a:pt x="84436" y="236410"/>
                  </a:lnTo>
                  <a:lnTo>
                    <a:pt x="61599" y="295586"/>
                  </a:lnTo>
                  <a:lnTo>
                    <a:pt x="38082" y="358321"/>
                  </a:lnTo>
                  <a:lnTo>
                    <a:pt x="13120" y="426058"/>
                  </a:lnTo>
                  <a:lnTo>
                    <a:pt x="0" y="462038"/>
                  </a:lnTo>
                  <a:lnTo>
                    <a:pt x="67338" y="462038"/>
                  </a:lnTo>
                  <a:lnTo>
                    <a:pt x="109336" y="343361"/>
                  </a:lnTo>
                  <a:lnTo>
                    <a:pt x="387706" y="343361"/>
                  </a:lnTo>
                  <a:lnTo>
                    <a:pt x="381370" y="326356"/>
                  </a:lnTo>
                  <a:lnTo>
                    <a:pt x="369757" y="295586"/>
                  </a:lnTo>
                  <a:lnTo>
                    <a:pt x="367883" y="290692"/>
                  </a:lnTo>
                  <a:lnTo>
                    <a:pt x="128006" y="290692"/>
                  </a:lnTo>
                  <a:lnTo>
                    <a:pt x="138358" y="261650"/>
                  </a:lnTo>
                  <a:lnTo>
                    <a:pt x="159199" y="205308"/>
                  </a:lnTo>
                  <a:lnTo>
                    <a:pt x="180325" y="151259"/>
                  </a:lnTo>
                  <a:lnTo>
                    <a:pt x="202491" y="99251"/>
                  </a:lnTo>
                  <a:lnTo>
                    <a:pt x="214014" y="73997"/>
                  </a:lnTo>
                  <a:lnTo>
                    <a:pt x="279528" y="73997"/>
                  </a:lnTo>
                  <a:lnTo>
                    <a:pt x="268854" y="50245"/>
                  </a:lnTo>
                  <a:lnTo>
                    <a:pt x="257224" y="25059"/>
                  </a:lnTo>
                  <a:lnTo>
                    <a:pt x="245343" y="0"/>
                  </a:lnTo>
                  <a:close/>
                </a:path>
                <a:path extrusionOk="0" h="462279" w="431800">
                  <a:moveTo>
                    <a:pt x="387706" y="343361"/>
                  </a:moveTo>
                  <a:lnTo>
                    <a:pt x="318691" y="343361"/>
                  </a:lnTo>
                  <a:lnTo>
                    <a:pt x="323982" y="358321"/>
                  </a:lnTo>
                  <a:lnTo>
                    <a:pt x="329191" y="373199"/>
                  </a:lnTo>
                  <a:lnTo>
                    <a:pt x="334317" y="387993"/>
                  </a:lnTo>
                  <a:lnTo>
                    <a:pt x="339361" y="402699"/>
                  </a:lnTo>
                  <a:lnTo>
                    <a:pt x="344444" y="417410"/>
                  </a:lnTo>
                  <a:lnTo>
                    <a:pt x="349692" y="432204"/>
                  </a:lnTo>
                  <a:lnTo>
                    <a:pt x="355106" y="447079"/>
                  </a:lnTo>
                  <a:lnTo>
                    <a:pt x="360690" y="462038"/>
                  </a:lnTo>
                  <a:lnTo>
                    <a:pt x="431369" y="462038"/>
                  </a:lnTo>
                  <a:lnTo>
                    <a:pt x="418242" y="426058"/>
                  </a:lnTo>
                  <a:lnTo>
                    <a:pt x="405533" y="391452"/>
                  </a:lnTo>
                  <a:lnTo>
                    <a:pt x="393242" y="358218"/>
                  </a:lnTo>
                  <a:lnTo>
                    <a:pt x="387706" y="343361"/>
                  </a:lnTo>
                  <a:close/>
                </a:path>
                <a:path extrusionOk="0" h="462279" w="431800">
                  <a:moveTo>
                    <a:pt x="279528" y="73997"/>
                  </a:moveTo>
                  <a:lnTo>
                    <a:pt x="214014" y="73997"/>
                  </a:lnTo>
                  <a:lnTo>
                    <a:pt x="225238" y="99272"/>
                  </a:lnTo>
                  <a:lnTo>
                    <a:pt x="236259" y="125089"/>
                  </a:lnTo>
                  <a:lnTo>
                    <a:pt x="257688" y="178340"/>
                  </a:lnTo>
                  <a:lnTo>
                    <a:pt x="278768" y="233597"/>
                  </a:lnTo>
                  <a:lnTo>
                    <a:pt x="300022" y="290692"/>
                  </a:lnTo>
                  <a:lnTo>
                    <a:pt x="367883" y="290692"/>
                  </a:lnTo>
                  <a:lnTo>
                    <a:pt x="346920" y="236410"/>
                  </a:lnTo>
                  <a:lnTo>
                    <a:pt x="324544" y="180322"/>
                  </a:lnTo>
                  <a:lnTo>
                    <a:pt x="302374" y="126815"/>
                  </a:lnTo>
                  <a:lnTo>
                    <a:pt x="280230" y="75559"/>
                  </a:lnTo>
                  <a:lnTo>
                    <a:pt x="279528" y="73997"/>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680" name="Google Shape;680;p72"/>
            <p:cNvSpPr/>
            <p:nvPr/>
          </p:nvSpPr>
          <p:spPr>
            <a:xfrm>
              <a:off x="5680044" y="4668890"/>
              <a:ext cx="168732" cy="210337"/>
            </a:xfrm>
            <a:custGeom>
              <a:rect b="b" l="l" r="r" t="t"/>
              <a:pathLst>
                <a:path extrusionOk="0" h="462279" w="370840">
                  <a:moveTo>
                    <a:pt x="51328" y="0"/>
                  </a:moveTo>
                  <a:lnTo>
                    <a:pt x="0" y="0"/>
                  </a:lnTo>
                  <a:lnTo>
                    <a:pt x="0" y="462038"/>
                  </a:lnTo>
                  <a:lnTo>
                    <a:pt x="63338" y="462038"/>
                  </a:lnTo>
                  <a:lnTo>
                    <a:pt x="63338" y="101337"/>
                  </a:lnTo>
                  <a:lnTo>
                    <a:pt x="137168" y="101337"/>
                  </a:lnTo>
                  <a:lnTo>
                    <a:pt x="100778" y="56192"/>
                  </a:lnTo>
                  <a:lnTo>
                    <a:pt x="67272" y="17357"/>
                  </a:lnTo>
                  <a:lnTo>
                    <a:pt x="51328" y="0"/>
                  </a:lnTo>
                  <a:close/>
                </a:path>
                <a:path extrusionOk="0" h="462279" w="370840">
                  <a:moveTo>
                    <a:pt x="137168" y="101337"/>
                  </a:moveTo>
                  <a:lnTo>
                    <a:pt x="63338" y="101337"/>
                  </a:lnTo>
                  <a:lnTo>
                    <a:pt x="72873" y="112424"/>
                  </a:lnTo>
                  <a:lnTo>
                    <a:pt x="82832" y="124341"/>
                  </a:lnTo>
                  <a:lnTo>
                    <a:pt x="115090" y="164907"/>
                  </a:lnTo>
                  <a:lnTo>
                    <a:pt x="149346" y="210349"/>
                  </a:lnTo>
                  <a:lnTo>
                    <a:pt x="172761" y="242602"/>
                  </a:lnTo>
                  <a:lnTo>
                    <a:pt x="196350" y="276033"/>
                  </a:lnTo>
                  <a:lnTo>
                    <a:pt x="219598" y="309777"/>
                  </a:lnTo>
                  <a:lnTo>
                    <a:pt x="242013" y="343026"/>
                  </a:lnTo>
                  <a:lnTo>
                    <a:pt x="263270" y="375451"/>
                  </a:lnTo>
                  <a:lnTo>
                    <a:pt x="292257" y="421661"/>
                  </a:lnTo>
                  <a:lnTo>
                    <a:pt x="316691" y="462038"/>
                  </a:lnTo>
                  <a:lnTo>
                    <a:pt x="370700" y="462038"/>
                  </a:lnTo>
                  <a:lnTo>
                    <a:pt x="370700" y="342031"/>
                  </a:lnTo>
                  <a:lnTo>
                    <a:pt x="307362" y="342031"/>
                  </a:lnTo>
                  <a:lnTo>
                    <a:pt x="296087" y="323738"/>
                  </a:lnTo>
                  <a:lnTo>
                    <a:pt x="269916" y="283403"/>
                  </a:lnTo>
                  <a:lnTo>
                    <a:pt x="239266" y="238581"/>
                  </a:lnTo>
                  <a:lnTo>
                    <a:pt x="206263" y="192406"/>
                  </a:lnTo>
                  <a:lnTo>
                    <a:pt x="171468" y="145678"/>
                  </a:lnTo>
                  <a:lnTo>
                    <a:pt x="153840" y="122678"/>
                  </a:lnTo>
                  <a:lnTo>
                    <a:pt x="137168" y="101337"/>
                  </a:lnTo>
                  <a:close/>
                </a:path>
                <a:path extrusionOk="0" h="462279" w="370840">
                  <a:moveTo>
                    <a:pt x="370700" y="0"/>
                  </a:moveTo>
                  <a:lnTo>
                    <a:pt x="307362" y="0"/>
                  </a:lnTo>
                  <a:lnTo>
                    <a:pt x="307362" y="342031"/>
                  </a:lnTo>
                  <a:lnTo>
                    <a:pt x="370700" y="342031"/>
                  </a:lnTo>
                  <a:lnTo>
                    <a:pt x="37070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681" name="Google Shape;681;p72"/>
            <p:cNvSpPr/>
            <p:nvPr/>
          </p:nvSpPr>
          <p:spPr>
            <a:xfrm>
              <a:off x="6139125" y="4668890"/>
              <a:ext cx="168732" cy="210337"/>
            </a:xfrm>
            <a:custGeom>
              <a:rect b="b" l="l" r="r" t="t"/>
              <a:pathLst>
                <a:path extrusionOk="0" h="462279" w="370840">
                  <a:moveTo>
                    <a:pt x="51338" y="0"/>
                  </a:moveTo>
                  <a:lnTo>
                    <a:pt x="0" y="0"/>
                  </a:lnTo>
                  <a:lnTo>
                    <a:pt x="0" y="462038"/>
                  </a:lnTo>
                  <a:lnTo>
                    <a:pt x="63338" y="462038"/>
                  </a:lnTo>
                  <a:lnTo>
                    <a:pt x="63338" y="101337"/>
                  </a:lnTo>
                  <a:lnTo>
                    <a:pt x="137181" y="101337"/>
                  </a:lnTo>
                  <a:lnTo>
                    <a:pt x="100788" y="56192"/>
                  </a:lnTo>
                  <a:lnTo>
                    <a:pt x="67282" y="17357"/>
                  </a:lnTo>
                  <a:lnTo>
                    <a:pt x="51338" y="0"/>
                  </a:lnTo>
                  <a:close/>
                </a:path>
                <a:path extrusionOk="0" h="462279" w="370840">
                  <a:moveTo>
                    <a:pt x="137181" y="101337"/>
                  </a:moveTo>
                  <a:lnTo>
                    <a:pt x="63338" y="101337"/>
                  </a:lnTo>
                  <a:lnTo>
                    <a:pt x="72879" y="112424"/>
                  </a:lnTo>
                  <a:lnTo>
                    <a:pt x="82840" y="124341"/>
                  </a:lnTo>
                  <a:lnTo>
                    <a:pt x="115096" y="164907"/>
                  </a:lnTo>
                  <a:lnTo>
                    <a:pt x="149356" y="210349"/>
                  </a:lnTo>
                  <a:lnTo>
                    <a:pt x="172768" y="242602"/>
                  </a:lnTo>
                  <a:lnTo>
                    <a:pt x="196360" y="276033"/>
                  </a:lnTo>
                  <a:lnTo>
                    <a:pt x="219608" y="309777"/>
                  </a:lnTo>
                  <a:lnTo>
                    <a:pt x="242024" y="343026"/>
                  </a:lnTo>
                  <a:lnTo>
                    <a:pt x="263281" y="375451"/>
                  </a:lnTo>
                  <a:lnTo>
                    <a:pt x="292266" y="421661"/>
                  </a:lnTo>
                  <a:lnTo>
                    <a:pt x="316702" y="462038"/>
                  </a:lnTo>
                  <a:lnTo>
                    <a:pt x="370711" y="462038"/>
                  </a:lnTo>
                  <a:lnTo>
                    <a:pt x="370711" y="342031"/>
                  </a:lnTo>
                  <a:lnTo>
                    <a:pt x="307372" y="342031"/>
                  </a:lnTo>
                  <a:lnTo>
                    <a:pt x="296093" y="323738"/>
                  </a:lnTo>
                  <a:lnTo>
                    <a:pt x="269925" y="283403"/>
                  </a:lnTo>
                  <a:lnTo>
                    <a:pt x="239277" y="238581"/>
                  </a:lnTo>
                  <a:lnTo>
                    <a:pt x="206273" y="192406"/>
                  </a:lnTo>
                  <a:lnTo>
                    <a:pt x="171476" y="145678"/>
                  </a:lnTo>
                  <a:lnTo>
                    <a:pt x="153851" y="122678"/>
                  </a:lnTo>
                  <a:lnTo>
                    <a:pt x="137181" y="101337"/>
                  </a:lnTo>
                  <a:close/>
                </a:path>
                <a:path extrusionOk="0" h="462279" w="370840">
                  <a:moveTo>
                    <a:pt x="370711" y="0"/>
                  </a:moveTo>
                  <a:lnTo>
                    <a:pt x="307372" y="0"/>
                  </a:lnTo>
                  <a:lnTo>
                    <a:pt x="307372" y="342031"/>
                  </a:lnTo>
                  <a:lnTo>
                    <a:pt x="370711" y="342031"/>
                  </a:lnTo>
                  <a:lnTo>
                    <a:pt x="370711"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682" name="Google Shape;682;p72"/>
            <p:cNvSpPr/>
            <p:nvPr/>
          </p:nvSpPr>
          <p:spPr>
            <a:xfrm>
              <a:off x="6375798" y="4668891"/>
              <a:ext cx="0" cy="210337"/>
            </a:xfrm>
            <a:custGeom>
              <a:rect b="b" l="l" r="r" t="t"/>
              <a:pathLst>
                <a:path extrusionOk="0" h="462279" w="120000">
                  <a:moveTo>
                    <a:pt x="0" y="0"/>
                  </a:moveTo>
                  <a:lnTo>
                    <a:pt x="0" y="462038"/>
                  </a:lnTo>
                </a:path>
              </a:pathLst>
            </a:custGeom>
            <a:solidFill>
              <a:srgbClr val="FFFFFF"/>
            </a:solidFill>
            <a:ln cap="flat" cmpd="sng" w="285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683" name="Google Shape;683;p72"/>
            <p:cNvSpPr/>
            <p:nvPr/>
          </p:nvSpPr>
          <p:spPr>
            <a:xfrm>
              <a:off x="6435378" y="4664038"/>
              <a:ext cx="162954" cy="219871"/>
            </a:xfrm>
            <a:custGeom>
              <a:rect b="b" l="l" r="r" t="t"/>
              <a:pathLst>
                <a:path extrusionOk="0" h="483234" w="358140">
                  <a:moveTo>
                    <a:pt x="217354" y="0"/>
                  </a:moveTo>
                  <a:lnTo>
                    <a:pt x="174504" y="3999"/>
                  </a:lnTo>
                  <a:lnTo>
                    <a:pt x="133994" y="15999"/>
                  </a:lnTo>
                  <a:lnTo>
                    <a:pt x="97010" y="35665"/>
                  </a:lnTo>
                  <a:lnTo>
                    <a:pt x="64668" y="62668"/>
                  </a:lnTo>
                  <a:lnTo>
                    <a:pt x="37833" y="96923"/>
                  </a:lnTo>
                  <a:lnTo>
                    <a:pt x="17329" y="138341"/>
                  </a:lnTo>
                  <a:lnTo>
                    <a:pt x="4333" y="186596"/>
                  </a:lnTo>
                  <a:lnTo>
                    <a:pt x="0" y="241353"/>
                  </a:lnTo>
                  <a:lnTo>
                    <a:pt x="979" y="269524"/>
                  </a:lnTo>
                  <a:lnTo>
                    <a:pt x="8812" y="320867"/>
                  </a:lnTo>
                  <a:lnTo>
                    <a:pt x="24308" y="365511"/>
                  </a:lnTo>
                  <a:lnTo>
                    <a:pt x="46481" y="403348"/>
                  </a:lnTo>
                  <a:lnTo>
                    <a:pt x="75044" y="434268"/>
                  </a:lnTo>
                  <a:lnTo>
                    <a:pt x="109381" y="457769"/>
                  </a:lnTo>
                  <a:lnTo>
                    <a:pt x="149220" y="473709"/>
                  </a:lnTo>
                  <a:lnTo>
                    <a:pt x="193559" y="481708"/>
                  </a:lnTo>
                  <a:lnTo>
                    <a:pt x="217354" y="482707"/>
                  </a:lnTo>
                  <a:lnTo>
                    <a:pt x="231105" y="482499"/>
                  </a:lnTo>
                  <a:lnTo>
                    <a:pt x="269363" y="479378"/>
                  </a:lnTo>
                  <a:lnTo>
                    <a:pt x="311362" y="471367"/>
                  </a:lnTo>
                  <a:lnTo>
                    <a:pt x="349371" y="458373"/>
                  </a:lnTo>
                  <a:lnTo>
                    <a:pt x="358030" y="453378"/>
                  </a:lnTo>
                  <a:lnTo>
                    <a:pt x="349486" y="426039"/>
                  </a:lnTo>
                  <a:lnTo>
                    <a:pt x="224694" y="426039"/>
                  </a:lnTo>
                  <a:lnTo>
                    <a:pt x="205670" y="425206"/>
                  </a:lnTo>
                  <a:lnTo>
                    <a:pt x="156351" y="412699"/>
                  </a:lnTo>
                  <a:lnTo>
                    <a:pt x="118084" y="386518"/>
                  </a:lnTo>
                  <a:lnTo>
                    <a:pt x="90506" y="348278"/>
                  </a:lnTo>
                  <a:lnTo>
                    <a:pt x="74110" y="299232"/>
                  </a:lnTo>
                  <a:lnTo>
                    <a:pt x="68668" y="241353"/>
                  </a:lnTo>
                  <a:lnTo>
                    <a:pt x="69356" y="220543"/>
                  </a:lnTo>
                  <a:lnTo>
                    <a:pt x="74861" y="182035"/>
                  </a:lnTo>
                  <a:lnTo>
                    <a:pt x="92925" y="132594"/>
                  </a:lnTo>
                  <a:lnTo>
                    <a:pt x="121181" y="94711"/>
                  </a:lnTo>
                  <a:lnTo>
                    <a:pt x="158686" y="69338"/>
                  </a:lnTo>
                  <a:lnTo>
                    <a:pt x="204066" y="57461"/>
                  </a:lnTo>
                  <a:lnTo>
                    <a:pt x="220694" y="56668"/>
                  </a:lnTo>
                  <a:lnTo>
                    <a:pt x="345761" y="56668"/>
                  </a:lnTo>
                  <a:lnTo>
                    <a:pt x="354701" y="31999"/>
                  </a:lnTo>
                  <a:lnTo>
                    <a:pt x="312032" y="13329"/>
                  </a:lnTo>
                  <a:lnTo>
                    <a:pt x="271010" y="3997"/>
                  </a:lnTo>
                  <a:lnTo>
                    <a:pt x="231957" y="249"/>
                  </a:lnTo>
                  <a:lnTo>
                    <a:pt x="217354" y="0"/>
                  </a:lnTo>
                  <a:close/>
                </a:path>
                <a:path extrusionOk="0" h="483234" w="358140">
                  <a:moveTo>
                    <a:pt x="341361" y="400040"/>
                  </a:moveTo>
                  <a:lnTo>
                    <a:pt x="297697" y="416699"/>
                  </a:lnTo>
                  <a:lnTo>
                    <a:pt x="245754" y="425456"/>
                  </a:lnTo>
                  <a:lnTo>
                    <a:pt x="224694" y="426039"/>
                  </a:lnTo>
                  <a:lnTo>
                    <a:pt x="349486" y="426039"/>
                  </a:lnTo>
                  <a:lnTo>
                    <a:pt x="341361" y="400040"/>
                  </a:lnTo>
                  <a:close/>
                </a:path>
                <a:path extrusionOk="0" h="483234" w="358140">
                  <a:moveTo>
                    <a:pt x="345761" y="56668"/>
                  </a:moveTo>
                  <a:lnTo>
                    <a:pt x="220694" y="56668"/>
                  </a:lnTo>
                  <a:lnTo>
                    <a:pt x="230566" y="56855"/>
                  </a:lnTo>
                  <a:lnTo>
                    <a:pt x="240189" y="57415"/>
                  </a:lnTo>
                  <a:lnTo>
                    <a:pt x="284005" y="65108"/>
                  </a:lnTo>
                  <a:lnTo>
                    <a:pt x="325581" y="79788"/>
                  </a:lnTo>
                  <a:lnTo>
                    <a:pt x="335371" y="85337"/>
                  </a:lnTo>
                  <a:lnTo>
                    <a:pt x="345761" y="56668"/>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684" name="Google Shape;684;p72"/>
            <p:cNvSpPr/>
            <p:nvPr/>
          </p:nvSpPr>
          <p:spPr>
            <a:xfrm>
              <a:off x="6609433" y="4668891"/>
              <a:ext cx="196469" cy="210337"/>
            </a:xfrm>
            <a:custGeom>
              <a:rect b="b" l="l" r="r" t="t"/>
              <a:pathLst>
                <a:path extrusionOk="0" h="462279" w="431800">
                  <a:moveTo>
                    <a:pt x="245343" y="0"/>
                  </a:moveTo>
                  <a:lnTo>
                    <a:pt x="186004" y="0"/>
                  </a:lnTo>
                  <a:lnTo>
                    <a:pt x="174130" y="25059"/>
                  </a:lnTo>
                  <a:lnTo>
                    <a:pt x="151132" y="75559"/>
                  </a:lnTo>
                  <a:lnTo>
                    <a:pt x="128984" y="126815"/>
                  </a:lnTo>
                  <a:lnTo>
                    <a:pt x="106818" y="180322"/>
                  </a:lnTo>
                  <a:lnTo>
                    <a:pt x="84436" y="236410"/>
                  </a:lnTo>
                  <a:lnTo>
                    <a:pt x="61599" y="295586"/>
                  </a:lnTo>
                  <a:lnTo>
                    <a:pt x="38078" y="358321"/>
                  </a:lnTo>
                  <a:lnTo>
                    <a:pt x="13119" y="426058"/>
                  </a:lnTo>
                  <a:lnTo>
                    <a:pt x="0" y="462038"/>
                  </a:lnTo>
                  <a:lnTo>
                    <a:pt x="67327" y="462038"/>
                  </a:lnTo>
                  <a:lnTo>
                    <a:pt x="109336" y="343361"/>
                  </a:lnTo>
                  <a:lnTo>
                    <a:pt x="387705" y="343361"/>
                  </a:lnTo>
                  <a:lnTo>
                    <a:pt x="381370" y="326356"/>
                  </a:lnTo>
                  <a:lnTo>
                    <a:pt x="369757" y="295586"/>
                  </a:lnTo>
                  <a:lnTo>
                    <a:pt x="367883" y="290692"/>
                  </a:lnTo>
                  <a:lnTo>
                    <a:pt x="128006" y="290692"/>
                  </a:lnTo>
                  <a:lnTo>
                    <a:pt x="138358" y="261650"/>
                  </a:lnTo>
                  <a:lnTo>
                    <a:pt x="159199" y="205308"/>
                  </a:lnTo>
                  <a:lnTo>
                    <a:pt x="180321" y="151259"/>
                  </a:lnTo>
                  <a:lnTo>
                    <a:pt x="202490" y="99251"/>
                  </a:lnTo>
                  <a:lnTo>
                    <a:pt x="214014" y="73997"/>
                  </a:lnTo>
                  <a:lnTo>
                    <a:pt x="279524" y="73997"/>
                  </a:lnTo>
                  <a:lnTo>
                    <a:pt x="268850" y="50245"/>
                  </a:lnTo>
                  <a:lnTo>
                    <a:pt x="257223" y="25059"/>
                  </a:lnTo>
                  <a:lnTo>
                    <a:pt x="245343" y="0"/>
                  </a:lnTo>
                  <a:close/>
                </a:path>
                <a:path extrusionOk="0" h="462279" w="431800">
                  <a:moveTo>
                    <a:pt x="387705" y="343361"/>
                  </a:moveTo>
                  <a:lnTo>
                    <a:pt x="318691" y="343361"/>
                  </a:lnTo>
                  <a:lnTo>
                    <a:pt x="323982" y="358321"/>
                  </a:lnTo>
                  <a:lnTo>
                    <a:pt x="329191" y="373199"/>
                  </a:lnTo>
                  <a:lnTo>
                    <a:pt x="334317" y="387993"/>
                  </a:lnTo>
                  <a:lnTo>
                    <a:pt x="339361" y="402699"/>
                  </a:lnTo>
                  <a:lnTo>
                    <a:pt x="344444" y="417410"/>
                  </a:lnTo>
                  <a:lnTo>
                    <a:pt x="349692" y="432204"/>
                  </a:lnTo>
                  <a:lnTo>
                    <a:pt x="355106" y="447079"/>
                  </a:lnTo>
                  <a:lnTo>
                    <a:pt x="360690" y="462038"/>
                  </a:lnTo>
                  <a:lnTo>
                    <a:pt x="431369" y="462038"/>
                  </a:lnTo>
                  <a:lnTo>
                    <a:pt x="418238" y="426058"/>
                  </a:lnTo>
                  <a:lnTo>
                    <a:pt x="405529" y="391452"/>
                  </a:lnTo>
                  <a:lnTo>
                    <a:pt x="393240" y="358218"/>
                  </a:lnTo>
                  <a:lnTo>
                    <a:pt x="387705" y="343361"/>
                  </a:lnTo>
                  <a:close/>
                </a:path>
                <a:path extrusionOk="0" h="462279" w="431800">
                  <a:moveTo>
                    <a:pt x="279524" y="73997"/>
                  </a:moveTo>
                  <a:lnTo>
                    <a:pt x="214014" y="73997"/>
                  </a:lnTo>
                  <a:lnTo>
                    <a:pt x="225238" y="99272"/>
                  </a:lnTo>
                  <a:lnTo>
                    <a:pt x="236258" y="125089"/>
                  </a:lnTo>
                  <a:lnTo>
                    <a:pt x="257678" y="178340"/>
                  </a:lnTo>
                  <a:lnTo>
                    <a:pt x="278767" y="233597"/>
                  </a:lnTo>
                  <a:lnTo>
                    <a:pt x="300022" y="290692"/>
                  </a:lnTo>
                  <a:lnTo>
                    <a:pt x="367883" y="290692"/>
                  </a:lnTo>
                  <a:lnTo>
                    <a:pt x="346916" y="236410"/>
                  </a:lnTo>
                  <a:lnTo>
                    <a:pt x="324540" y="180322"/>
                  </a:lnTo>
                  <a:lnTo>
                    <a:pt x="302374" y="126815"/>
                  </a:lnTo>
                  <a:lnTo>
                    <a:pt x="280226" y="75559"/>
                  </a:lnTo>
                  <a:lnTo>
                    <a:pt x="279524" y="73997"/>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685" name="Google Shape;685;p72"/>
            <p:cNvSpPr/>
            <p:nvPr/>
          </p:nvSpPr>
          <p:spPr>
            <a:xfrm>
              <a:off x="6835333" y="4866882"/>
              <a:ext cx="126549" cy="0"/>
            </a:xfrm>
            <a:custGeom>
              <a:rect b="b" l="l" r="r" t="t"/>
              <a:pathLst>
                <a:path extrusionOk="0" h="120000" w="278130">
                  <a:moveTo>
                    <a:pt x="0" y="0"/>
                  </a:moveTo>
                  <a:lnTo>
                    <a:pt x="278022" y="0"/>
                  </a:lnTo>
                </a:path>
              </a:pathLst>
            </a:custGeom>
            <a:solidFill>
              <a:srgbClr val="FFFFFF"/>
            </a:solidFill>
            <a:ln cap="flat" cmpd="sng" w="285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686" name="Google Shape;686;p72"/>
            <p:cNvSpPr/>
            <p:nvPr/>
          </p:nvSpPr>
          <p:spPr>
            <a:xfrm>
              <a:off x="6850040" y="4669055"/>
              <a:ext cx="0" cy="185490"/>
            </a:xfrm>
            <a:custGeom>
              <a:rect b="b" l="l" r="r" t="t"/>
              <a:pathLst>
                <a:path extrusionOk="0" h="407670" w="120000">
                  <a:moveTo>
                    <a:pt x="0" y="0"/>
                  </a:moveTo>
                  <a:lnTo>
                    <a:pt x="0" y="407670"/>
                  </a:lnTo>
                </a:path>
              </a:pathLst>
            </a:custGeom>
            <a:solidFill>
              <a:srgbClr val="FFFFFF"/>
            </a:solidFill>
            <a:ln cap="flat" cmpd="sng" w="285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687" name="Google Shape;687;p72"/>
            <p:cNvSpPr/>
            <p:nvPr/>
          </p:nvSpPr>
          <p:spPr>
            <a:xfrm>
              <a:off x="5923993" y="4703912"/>
              <a:ext cx="140129" cy="140129"/>
            </a:xfrm>
            <a:custGeom>
              <a:rect b="b" l="l" r="r" t="t"/>
              <a:pathLst>
                <a:path extrusionOk="0" h="307975" w="307975">
                  <a:moveTo>
                    <a:pt x="153681" y="0"/>
                  </a:moveTo>
                  <a:lnTo>
                    <a:pt x="105105" y="7833"/>
                  </a:lnTo>
                  <a:lnTo>
                    <a:pt x="62918" y="29648"/>
                  </a:lnTo>
                  <a:lnTo>
                    <a:pt x="29651" y="62914"/>
                  </a:lnTo>
                  <a:lnTo>
                    <a:pt x="7834" y="105101"/>
                  </a:lnTo>
                  <a:lnTo>
                    <a:pt x="0" y="153681"/>
                  </a:lnTo>
                  <a:lnTo>
                    <a:pt x="7834" y="202264"/>
                  </a:lnTo>
                  <a:lnTo>
                    <a:pt x="29651" y="244452"/>
                  </a:lnTo>
                  <a:lnTo>
                    <a:pt x="62918" y="277717"/>
                  </a:lnTo>
                  <a:lnTo>
                    <a:pt x="105105" y="299529"/>
                  </a:lnTo>
                  <a:lnTo>
                    <a:pt x="153681" y="307362"/>
                  </a:lnTo>
                  <a:lnTo>
                    <a:pt x="202256" y="299529"/>
                  </a:lnTo>
                  <a:lnTo>
                    <a:pt x="244443" y="277717"/>
                  </a:lnTo>
                  <a:lnTo>
                    <a:pt x="277711" y="244452"/>
                  </a:lnTo>
                  <a:lnTo>
                    <a:pt x="299527" y="202264"/>
                  </a:lnTo>
                  <a:lnTo>
                    <a:pt x="307362" y="153681"/>
                  </a:lnTo>
                  <a:lnTo>
                    <a:pt x="299527" y="105101"/>
                  </a:lnTo>
                  <a:lnTo>
                    <a:pt x="277711" y="62914"/>
                  </a:lnTo>
                  <a:lnTo>
                    <a:pt x="244443" y="29648"/>
                  </a:lnTo>
                  <a:lnTo>
                    <a:pt x="202256" y="7833"/>
                  </a:lnTo>
                  <a:lnTo>
                    <a:pt x="153681"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688" name="Google Shape;688;p72"/>
            <p:cNvSpPr/>
            <p:nvPr/>
          </p:nvSpPr>
          <p:spPr>
            <a:xfrm>
              <a:off x="5884117" y="4664038"/>
              <a:ext cx="219871" cy="219871"/>
            </a:xfrm>
            <a:custGeom>
              <a:rect b="b" l="l" r="r" t="t"/>
              <a:pathLst>
                <a:path extrusionOk="0" h="483234" w="483234">
                  <a:moveTo>
                    <a:pt x="241353" y="0"/>
                  </a:moveTo>
                  <a:lnTo>
                    <a:pt x="192710" y="4903"/>
                  </a:lnTo>
                  <a:lnTo>
                    <a:pt x="147404" y="18967"/>
                  </a:lnTo>
                  <a:lnTo>
                    <a:pt x="106406" y="41219"/>
                  </a:lnTo>
                  <a:lnTo>
                    <a:pt x="70687" y="70691"/>
                  </a:lnTo>
                  <a:lnTo>
                    <a:pt x="41217" y="106411"/>
                  </a:lnTo>
                  <a:lnTo>
                    <a:pt x="18965" y="147408"/>
                  </a:lnTo>
                  <a:lnTo>
                    <a:pt x="4903" y="192713"/>
                  </a:lnTo>
                  <a:lnTo>
                    <a:pt x="0" y="241353"/>
                  </a:lnTo>
                  <a:lnTo>
                    <a:pt x="4903" y="289994"/>
                  </a:lnTo>
                  <a:lnTo>
                    <a:pt x="18965" y="335299"/>
                  </a:lnTo>
                  <a:lnTo>
                    <a:pt x="41217" y="376296"/>
                  </a:lnTo>
                  <a:lnTo>
                    <a:pt x="70687" y="412016"/>
                  </a:lnTo>
                  <a:lnTo>
                    <a:pt x="106406" y="441487"/>
                  </a:lnTo>
                  <a:lnTo>
                    <a:pt x="147404" y="463740"/>
                  </a:lnTo>
                  <a:lnTo>
                    <a:pt x="192710" y="477804"/>
                  </a:lnTo>
                  <a:lnTo>
                    <a:pt x="241353" y="482707"/>
                  </a:lnTo>
                  <a:lnTo>
                    <a:pt x="289994" y="477804"/>
                  </a:lnTo>
                  <a:lnTo>
                    <a:pt x="335299" y="463740"/>
                  </a:lnTo>
                  <a:lnTo>
                    <a:pt x="376296" y="441487"/>
                  </a:lnTo>
                  <a:lnTo>
                    <a:pt x="397494" y="423997"/>
                  </a:lnTo>
                  <a:lnTo>
                    <a:pt x="241353" y="423997"/>
                  </a:lnTo>
                  <a:lnTo>
                    <a:pt x="192798" y="417474"/>
                  </a:lnTo>
                  <a:lnTo>
                    <a:pt x="149167" y="399064"/>
                  </a:lnTo>
                  <a:lnTo>
                    <a:pt x="112203" y="370508"/>
                  </a:lnTo>
                  <a:lnTo>
                    <a:pt x="83645" y="333544"/>
                  </a:lnTo>
                  <a:lnTo>
                    <a:pt x="65234" y="289913"/>
                  </a:lnTo>
                  <a:lnTo>
                    <a:pt x="58710" y="241353"/>
                  </a:lnTo>
                  <a:lnTo>
                    <a:pt x="65234" y="192801"/>
                  </a:lnTo>
                  <a:lnTo>
                    <a:pt x="83645" y="149172"/>
                  </a:lnTo>
                  <a:lnTo>
                    <a:pt x="112203" y="112207"/>
                  </a:lnTo>
                  <a:lnTo>
                    <a:pt x="149167" y="83647"/>
                  </a:lnTo>
                  <a:lnTo>
                    <a:pt x="192798" y="65234"/>
                  </a:lnTo>
                  <a:lnTo>
                    <a:pt x="241353" y="58710"/>
                  </a:lnTo>
                  <a:lnTo>
                    <a:pt x="397494" y="58710"/>
                  </a:lnTo>
                  <a:lnTo>
                    <a:pt x="376296" y="41219"/>
                  </a:lnTo>
                  <a:lnTo>
                    <a:pt x="335299" y="18967"/>
                  </a:lnTo>
                  <a:lnTo>
                    <a:pt x="289994" y="4903"/>
                  </a:lnTo>
                  <a:lnTo>
                    <a:pt x="241353" y="0"/>
                  </a:lnTo>
                  <a:close/>
                </a:path>
                <a:path extrusionOk="0" h="483234" w="483234">
                  <a:moveTo>
                    <a:pt x="397494" y="58710"/>
                  </a:moveTo>
                  <a:lnTo>
                    <a:pt x="241353" y="58710"/>
                  </a:lnTo>
                  <a:lnTo>
                    <a:pt x="289909" y="65234"/>
                  </a:lnTo>
                  <a:lnTo>
                    <a:pt x="333539" y="83647"/>
                  </a:lnTo>
                  <a:lnTo>
                    <a:pt x="370504" y="112207"/>
                  </a:lnTo>
                  <a:lnTo>
                    <a:pt x="399062" y="149172"/>
                  </a:lnTo>
                  <a:lnTo>
                    <a:pt x="417473" y="192801"/>
                  </a:lnTo>
                  <a:lnTo>
                    <a:pt x="423997" y="241353"/>
                  </a:lnTo>
                  <a:lnTo>
                    <a:pt x="417473" y="289913"/>
                  </a:lnTo>
                  <a:lnTo>
                    <a:pt x="399062" y="333544"/>
                  </a:lnTo>
                  <a:lnTo>
                    <a:pt x="370504" y="370508"/>
                  </a:lnTo>
                  <a:lnTo>
                    <a:pt x="333539" y="399064"/>
                  </a:lnTo>
                  <a:lnTo>
                    <a:pt x="289909" y="417474"/>
                  </a:lnTo>
                  <a:lnTo>
                    <a:pt x="241353" y="423997"/>
                  </a:lnTo>
                  <a:lnTo>
                    <a:pt x="397494" y="423997"/>
                  </a:lnTo>
                  <a:lnTo>
                    <a:pt x="441487" y="376296"/>
                  </a:lnTo>
                  <a:lnTo>
                    <a:pt x="463740" y="335299"/>
                  </a:lnTo>
                  <a:lnTo>
                    <a:pt x="477804" y="289994"/>
                  </a:lnTo>
                  <a:lnTo>
                    <a:pt x="482707" y="241353"/>
                  </a:lnTo>
                  <a:lnTo>
                    <a:pt x="477804" y="192713"/>
                  </a:lnTo>
                  <a:lnTo>
                    <a:pt x="463740" y="147408"/>
                  </a:lnTo>
                  <a:lnTo>
                    <a:pt x="441487" y="106411"/>
                  </a:lnTo>
                  <a:lnTo>
                    <a:pt x="412016" y="70691"/>
                  </a:lnTo>
                  <a:lnTo>
                    <a:pt x="397494" y="5871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grpSp>
          <p:nvGrpSpPr>
            <p:cNvPr id="689" name="Google Shape;689;p72"/>
            <p:cNvGrpSpPr/>
            <p:nvPr/>
          </p:nvGrpSpPr>
          <p:grpSpPr>
            <a:xfrm>
              <a:off x="7090747" y="4673430"/>
              <a:ext cx="201059" cy="201002"/>
              <a:chOff x="1277443" y="2921374"/>
              <a:chExt cx="383480" cy="383519"/>
            </a:xfrm>
          </p:grpSpPr>
          <p:sp>
            <p:nvSpPr>
              <p:cNvPr id="690" name="Google Shape;690;p72"/>
              <p:cNvSpPr/>
              <p:nvPr/>
            </p:nvSpPr>
            <p:spPr>
              <a:xfrm>
                <a:off x="1455530" y="3099502"/>
                <a:ext cx="27305" cy="27305"/>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691" name="Google Shape;691;p72"/>
              <p:cNvSpPr/>
              <p:nvPr/>
            </p:nvSpPr>
            <p:spPr>
              <a:xfrm>
                <a:off x="1455530" y="3010418"/>
                <a:ext cx="27305" cy="27305"/>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692" name="Google Shape;692;p72"/>
              <p:cNvSpPr/>
              <p:nvPr/>
            </p:nvSpPr>
            <p:spPr>
              <a:xfrm>
                <a:off x="1455530" y="2921374"/>
                <a:ext cx="27305" cy="27305"/>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693" name="Google Shape;693;p72"/>
              <p:cNvSpPr/>
              <p:nvPr/>
            </p:nvSpPr>
            <p:spPr>
              <a:xfrm>
                <a:off x="1455530" y="3188545"/>
                <a:ext cx="27305" cy="27305"/>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694" name="Google Shape;694;p72"/>
              <p:cNvSpPr/>
              <p:nvPr/>
            </p:nvSpPr>
            <p:spPr>
              <a:xfrm>
                <a:off x="1455530" y="3277589"/>
                <a:ext cx="27305" cy="27304"/>
              </a:xfrm>
              <a:custGeom>
                <a:rect b="b" l="l" r="r" t="t"/>
                <a:pathLst>
                  <a:path extrusionOk="0" h="27304"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695" name="Google Shape;695;p72"/>
              <p:cNvSpPr/>
              <p:nvPr/>
            </p:nvSpPr>
            <p:spPr>
              <a:xfrm>
                <a:off x="1366487" y="3099502"/>
                <a:ext cx="27305" cy="27305"/>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696" name="Google Shape;696;p72"/>
              <p:cNvSpPr/>
              <p:nvPr/>
            </p:nvSpPr>
            <p:spPr>
              <a:xfrm>
                <a:off x="1277443" y="3099502"/>
                <a:ext cx="27305" cy="27305"/>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697" name="Google Shape;697;p72"/>
              <p:cNvSpPr/>
              <p:nvPr/>
            </p:nvSpPr>
            <p:spPr>
              <a:xfrm>
                <a:off x="1544575" y="3099502"/>
                <a:ext cx="27305" cy="27305"/>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698" name="Google Shape;698;p72"/>
              <p:cNvSpPr/>
              <p:nvPr/>
            </p:nvSpPr>
            <p:spPr>
              <a:xfrm>
                <a:off x="1633618" y="3099502"/>
                <a:ext cx="27305" cy="27305"/>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grpSp>
      </p:grpSp>
      <p:sp>
        <p:nvSpPr>
          <p:cNvPr id="699" name="Google Shape;699;p72"/>
          <p:cNvSpPr txBox="1"/>
          <p:nvPr>
            <p:ph type="ctrTitle"/>
          </p:nvPr>
        </p:nvSpPr>
        <p:spPr>
          <a:xfrm>
            <a:off x="560620" y="506775"/>
            <a:ext cx="7901400" cy="1407600"/>
          </a:xfrm>
          <a:prstGeom prst="rect">
            <a:avLst/>
          </a:prstGeom>
          <a:noFill/>
          <a:ln>
            <a:noFill/>
          </a:ln>
        </p:spPr>
        <p:txBody>
          <a:bodyPr anchorCtr="0" anchor="b" bIns="0" lIns="0" spcFirstLastPara="1" rIns="0" wrap="square" tIns="0">
            <a:noAutofit/>
          </a:bodyPr>
          <a:lstStyle>
            <a:lvl1pPr lvl="0" rtl="0">
              <a:lnSpc>
                <a:spcPct val="90000"/>
              </a:lnSpc>
              <a:spcBef>
                <a:spcPts val="0"/>
              </a:spcBef>
              <a:spcAft>
                <a:spcPts val="0"/>
              </a:spcAft>
              <a:buClr>
                <a:srgbClr val="FFFFFF"/>
              </a:buClr>
              <a:buSzPts val="4400"/>
              <a:buFont typeface="Calibri"/>
              <a:buNone/>
              <a:defRPr sz="4400">
                <a:solidFill>
                  <a:srgbClr val="FFF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00" name="Google Shape;700;p72"/>
          <p:cNvSpPr txBox="1"/>
          <p:nvPr>
            <p:ph idx="1" type="subTitle"/>
          </p:nvPr>
        </p:nvSpPr>
        <p:spPr>
          <a:xfrm>
            <a:off x="594300" y="1908800"/>
            <a:ext cx="5148000" cy="1038000"/>
          </a:xfrm>
          <a:prstGeom prst="rect">
            <a:avLst/>
          </a:prstGeom>
          <a:noFill/>
          <a:ln>
            <a:noFill/>
          </a:ln>
        </p:spPr>
        <p:txBody>
          <a:bodyPr anchorCtr="0" anchor="t" bIns="0" lIns="0" spcFirstLastPara="1" rIns="0" wrap="square" tIns="0">
            <a:noAutofit/>
          </a:bodyPr>
          <a:lstStyle>
            <a:lvl1pPr lvl="0" rtl="0">
              <a:lnSpc>
                <a:spcPct val="90000"/>
              </a:lnSpc>
              <a:spcBef>
                <a:spcPts val="800"/>
              </a:spcBef>
              <a:spcAft>
                <a:spcPts val="0"/>
              </a:spcAft>
              <a:buClr>
                <a:srgbClr val="FFFFFF"/>
              </a:buClr>
              <a:buSzPts val="1800"/>
              <a:buFont typeface="Ubuntu Light"/>
              <a:buNone/>
              <a:defRPr sz="1800">
                <a:solidFill>
                  <a:srgbClr val="FFFFFF"/>
                </a:solidFill>
                <a:latin typeface="Ubuntu Light"/>
                <a:ea typeface="Ubuntu Light"/>
                <a:cs typeface="Ubuntu Light"/>
                <a:sym typeface="Ubuntu Light"/>
              </a:defRPr>
            </a:lvl1pPr>
            <a:lvl2pPr lvl="1" rtl="0" algn="ctr">
              <a:lnSpc>
                <a:spcPct val="90000"/>
              </a:lnSpc>
              <a:spcBef>
                <a:spcPts val="1000"/>
              </a:spcBef>
              <a:spcAft>
                <a:spcPts val="0"/>
              </a:spcAft>
              <a:buClr>
                <a:schemeClr val="dk1"/>
              </a:buClr>
              <a:buSzPts val="1500"/>
              <a:buFont typeface="Ubuntu Light"/>
              <a:buNone/>
              <a:defRPr sz="1500">
                <a:latin typeface="Ubuntu Light"/>
                <a:ea typeface="Ubuntu Light"/>
                <a:cs typeface="Ubuntu Light"/>
                <a:sym typeface="Ubuntu Light"/>
              </a:defRPr>
            </a:lvl2pPr>
            <a:lvl3pPr lvl="2" rtl="0" algn="ctr">
              <a:lnSpc>
                <a:spcPct val="90000"/>
              </a:lnSpc>
              <a:spcBef>
                <a:spcPts val="1000"/>
              </a:spcBef>
              <a:spcAft>
                <a:spcPts val="0"/>
              </a:spcAft>
              <a:buClr>
                <a:schemeClr val="dk1"/>
              </a:buClr>
              <a:buSzPts val="1400"/>
              <a:buFont typeface="Ubuntu Light"/>
              <a:buNone/>
              <a:defRPr sz="1400">
                <a:latin typeface="Ubuntu Light"/>
                <a:ea typeface="Ubuntu Light"/>
                <a:cs typeface="Ubuntu Light"/>
                <a:sym typeface="Ubuntu Light"/>
              </a:defRPr>
            </a:lvl3pPr>
            <a:lvl4pPr lvl="3" rtl="0" algn="ctr">
              <a:lnSpc>
                <a:spcPct val="90000"/>
              </a:lnSpc>
              <a:spcBef>
                <a:spcPts val="1000"/>
              </a:spcBef>
              <a:spcAft>
                <a:spcPts val="0"/>
              </a:spcAft>
              <a:buClr>
                <a:schemeClr val="dk1"/>
              </a:buClr>
              <a:buSzPts val="1200"/>
              <a:buFont typeface="Ubuntu Light"/>
              <a:buNone/>
              <a:defRPr sz="1200">
                <a:latin typeface="Ubuntu Light"/>
                <a:ea typeface="Ubuntu Light"/>
                <a:cs typeface="Ubuntu Light"/>
                <a:sym typeface="Ubuntu Light"/>
              </a:defRPr>
            </a:lvl4pPr>
            <a:lvl5pPr lvl="4" rtl="0" algn="ctr">
              <a:lnSpc>
                <a:spcPct val="90000"/>
              </a:lnSpc>
              <a:spcBef>
                <a:spcPts val="1000"/>
              </a:spcBef>
              <a:spcAft>
                <a:spcPts val="0"/>
              </a:spcAft>
              <a:buClr>
                <a:schemeClr val="dk1"/>
              </a:buClr>
              <a:buSzPts val="1200"/>
              <a:buFont typeface="Ubuntu Light"/>
              <a:buNone/>
              <a:defRPr sz="1200">
                <a:latin typeface="Ubuntu Light"/>
                <a:ea typeface="Ubuntu Light"/>
                <a:cs typeface="Ubuntu Light"/>
                <a:sym typeface="Ubuntu Light"/>
              </a:defRPr>
            </a:lvl5pPr>
            <a:lvl6pPr lvl="5" rtl="0" algn="ctr">
              <a:lnSpc>
                <a:spcPct val="90000"/>
              </a:lnSpc>
              <a:spcBef>
                <a:spcPts val="1000"/>
              </a:spcBef>
              <a:spcAft>
                <a:spcPts val="0"/>
              </a:spcAft>
              <a:buClr>
                <a:schemeClr val="dk1"/>
              </a:buClr>
              <a:buSzPts val="1200"/>
              <a:buFont typeface="Ubuntu Light"/>
              <a:buNone/>
              <a:defRPr sz="1200">
                <a:latin typeface="Ubuntu Light"/>
                <a:ea typeface="Ubuntu Light"/>
                <a:cs typeface="Ubuntu Light"/>
                <a:sym typeface="Ubuntu Light"/>
              </a:defRPr>
            </a:lvl6pPr>
            <a:lvl7pPr lvl="6" rtl="0" algn="ctr">
              <a:lnSpc>
                <a:spcPct val="90000"/>
              </a:lnSpc>
              <a:spcBef>
                <a:spcPts val="1000"/>
              </a:spcBef>
              <a:spcAft>
                <a:spcPts val="0"/>
              </a:spcAft>
              <a:buClr>
                <a:schemeClr val="dk1"/>
              </a:buClr>
              <a:buSzPts val="1200"/>
              <a:buFont typeface="Ubuntu Light"/>
              <a:buNone/>
              <a:defRPr sz="1200">
                <a:latin typeface="Ubuntu Light"/>
                <a:ea typeface="Ubuntu Light"/>
                <a:cs typeface="Ubuntu Light"/>
                <a:sym typeface="Ubuntu Light"/>
              </a:defRPr>
            </a:lvl7pPr>
            <a:lvl8pPr lvl="7" rtl="0" algn="ctr">
              <a:lnSpc>
                <a:spcPct val="90000"/>
              </a:lnSpc>
              <a:spcBef>
                <a:spcPts val="1000"/>
              </a:spcBef>
              <a:spcAft>
                <a:spcPts val="0"/>
              </a:spcAft>
              <a:buClr>
                <a:schemeClr val="dk1"/>
              </a:buClr>
              <a:buSzPts val="1200"/>
              <a:buFont typeface="Ubuntu Light"/>
              <a:buNone/>
              <a:defRPr sz="1200">
                <a:latin typeface="Ubuntu Light"/>
                <a:ea typeface="Ubuntu Light"/>
                <a:cs typeface="Ubuntu Light"/>
                <a:sym typeface="Ubuntu Light"/>
              </a:defRPr>
            </a:lvl8pPr>
            <a:lvl9pPr lvl="8" rtl="0" algn="ctr">
              <a:lnSpc>
                <a:spcPct val="90000"/>
              </a:lnSpc>
              <a:spcBef>
                <a:spcPts val="1000"/>
              </a:spcBef>
              <a:spcAft>
                <a:spcPts val="1000"/>
              </a:spcAft>
              <a:buClr>
                <a:schemeClr val="dk1"/>
              </a:buClr>
              <a:buSzPts val="1200"/>
              <a:buFont typeface="Ubuntu Light"/>
              <a:buNone/>
              <a:defRPr sz="1200">
                <a:latin typeface="Ubuntu Light"/>
                <a:ea typeface="Ubuntu Light"/>
                <a:cs typeface="Ubuntu Light"/>
                <a:sym typeface="Ubuntu Light"/>
              </a:defRPr>
            </a:lvl9pPr>
          </a:lstStyle>
          <a:p/>
        </p:txBody>
      </p:sp>
      <p:sp>
        <p:nvSpPr>
          <p:cNvPr id="701" name="Google Shape;701;p72"/>
          <p:cNvSpPr txBox="1"/>
          <p:nvPr>
            <p:ph idx="2" type="subTitle"/>
          </p:nvPr>
        </p:nvSpPr>
        <p:spPr>
          <a:xfrm>
            <a:off x="594300" y="4336650"/>
            <a:ext cx="3480900" cy="572400"/>
          </a:xfrm>
          <a:prstGeom prst="rect">
            <a:avLst/>
          </a:prstGeom>
        </p:spPr>
        <p:txBody>
          <a:bodyPr anchorCtr="0" anchor="b" bIns="0" lIns="0" spcFirstLastPara="1" rIns="0" wrap="square" tIns="0">
            <a:noAutofit/>
          </a:bodyPr>
          <a:lstStyle>
            <a:lvl1pPr lvl="0" rtl="0">
              <a:spcBef>
                <a:spcPts val="800"/>
              </a:spcBef>
              <a:spcAft>
                <a:spcPts val="0"/>
              </a:spcAft>
              <a:buNone/>
              <a:defRPr sz="1000">
                <a:solidFill>
                  <a:schemeClr val="lt1"/>
                </a:solidFill>
                <a:latin typeface="Ubuntu Light"/>
                <a:ea typeface="Ubuntu Light"/>
                <a:cs typeface="Ubuntu Light"/>
                <a:sym typeface="Ubuntu Light"/>
              </a:defRPr>
            </a:lvl1pPr>
            <a:lvl2pPr lvl="1" rtl="0">
              <a:spcBef>
                <a:spcPts val="1000"/>
              </a:spcBef>
              <a:spcAft>
                <a:spcPts val="0"/>
              </a:spcAft>
              <a:buNone/>
              <a:defRPr>
                <a:solidFill>
                  <a:schemeClr val="lt1"/>
                </a:solidFill>
                <a:latin typeface="Ubuntu Light"/>
                <a:ea typeface="Ubuntu Light"/>
                <a:cs typeface="Ubuntu Light"/>
                <a:sym typeface="Ubuntu Light"/>
              </a:defRPr>
            </a:lvl2pPr>
            <a:lvl3pPr lvl="2" rtl="0">
              <a:spcBef>
                <a:spcPts val="1000"/>
              </a:spcBef>
              <a:spcAft>
                <a:spcPts val="0"/>
              </a:spcAft>
              <a:buNone/>
              <a:defRPr>
                <a:solidFill>
                  <a:schemeClr val="lt1"/>
                </a:solidFill>
                <a:latin typeface="Ubuntu Light"/>
                <a:ea typeface="Ubuntu Light"/>
                <a:cs typeface="Ubuntu Light"/>
                <a:sym typeface="Ubuntu Light"/>
              </a:defRPr>
            </a:lvl3pPr>
            <a:lvl4pPr lvl="3" rtl="0">
              <a:spcBef>
                <a:spcPts val="1000"/>
              </a:spcBef>
              <a:spcAft>
                <a:spcPts val="0"/>
              </a:spcAft>
              <a:buNone/>
              <a:defRPr>
                <a:solidFill>
                  <a:schemeClr val="lt1"/>
                </a:solidFill>
                <a:latin typeface="Ubuntu Light"/>
                <a:ea typeface="Ubuntu Light"/>
                <a:cs typeface="Ubuntu Light"/>
                <a:sym typeface="Ubuntu Light"/>
              </a:defRPr>
            </a:lvl4pPr>
            <a:lvl5pPr lvl="4" rtl="0">
              <a:spcBef>
                <a:spcPts val="1000"/>
              </a:spcBef>
              <a:spcAft>
                <a:spcPts val="0"/>
              </a:spcAft>
              <a:buNone/>
              <a:defRPr>
                <a:solidFill>
                  <a:schemeClr val="lt1"/>
                </a:solidFill>
                <a:latin typeface="Ubuntu Light"/>
                <a:ea typeface="Ubuntu Light"/>
                <a:cs typeface="Ubuntu Light"/>
                <a:sym typeface="Ubuntu Light"/>
              </a:defRPr>
            </a:lvl5pPr>
            <a:lvl6pPr lvl="5" rtl="0">
              <a:spcBef>
                <a:spcPts val="1000"/>
              </a:spcBef>
              <a:spcAft>
                <a:spcPts val="0"/>
              </a:spcAft>
              <a:buNone/>
              <a:defRPr>
                <a:solidFill>
                  <a:schemeClr val="lt1"/>
                </a:solidFill>
                <a:latin typeface="Ubuntu Light"/>
                <a:ea typeface="Ubuntu Light"/>
                <a:cs typeface="Ubuntu Light"/>
                <a:sym typeface="Ubuntu Light"/>
              </a:defRPr>
            </a:lvl6pPr>
            <a:lvl7pPr lvl="6" rtl="0">
              <a:spcBef>
                <a:spcPts val="1000"/>
              </a:spcBef>
              <a:spcAft>
                <a:spcPts val="0"/>
              </a:spcAft>
              <a:buNone/>
              <a:defRPr>
                <a:solidFill>
                  <a:schemeClr val="lt1"/>
                </a:solidFill>
                <a:latin typeface="Ubuntu Light"/>
                <a:ea typeface="Ubuntu Light"/>
                <a:cs typeface="Ubuntu Light"/>
                <a:sym typeface="Ubuntu Light"/>
              </a:defRPr>
            </a:lvl7pPr>
            <a:lvl8pPr lvl="7" rtl="0">
              <a:spcBef>
                <a:spcPts val="1000"/>
              </a:spcBef>
              <a:spcAft>
                <a:spcPts val="0"/>
              </a:spcAft>
              <a:buNone/>
              <a:defRPr>
                <a:solidFill>
                  <a:schemeClr val="lt1"/>
                </a:solidFill>
                <a:latin typeface="Ubuntu Light"/>
                <a:ea typeface="Ubuntu Light"/>
                <a:cs typeface="Ubuntu Light"/>
                <a:sym typeface="Ubuntu Light"/>
              </a:defRPr>
            </a:lvl8pPr>
            <a:lvl9pPr lvl="8" rtl="0">
              <a:spcBef>
                <a:spcPts val="1000"/>
              </a:spcBef>
              <a:spcAft>
                <a:spcPts val="1000"/>
              </a:spcAft>
              <a:buNone/>
              <a:defRPr>
                <a:solidFill>
                  <a:schemeClr val="lt1"/>
                </a:solidFill>
                <a:latin typeface="Ubuntu Light"/>
                <a:ea typeface="Ubuntu Light"/>
                <a:cs typeface="Ubuntu Light"/>
                <a:sym typeface="Ubuntu Light"/>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 - Full Color">
  <p:cSld name="TITLE_1_1">
    <p:spTree>
      <p:nvGrpSpPr>
        <p:cNvPr id="702" name="Shape 702"/>
        <p:cNvGrpSpPr/>
        <p:nvPr/>
      </p:nvGrpSpPr>
      <p:grpSpPr>
        <a:xfrm>
          <a:off x="0" y="0"/>
          <a:ext cx="0" cy="0"/>
          <a:chOff x="0" y="0"/>
          <a:chExt cx="0" cy="0"/>
        </a:xfrm>
      </p:grpSpPr>
      <p:sp>
        <p:nvSpPr>
          <p:cNvPr id="703" name="Google Shape;703;p73"/>
          <p:cNvSpPr/>
          <p:nvPr/>
        </p:nvSpPr>
        <p:spPr>
          <a:xfrm>
            <a:off x="0" y="0"/>
            <a:ext cx="9144000" cy="5143500"/>
          </a:xfrm>
          <a:prstGeom prst="rect">
            <a:avLst/>
          </a:prstGeom>
          <a:gradFill>
            <a:gsLst>
              <a:gs pos="0">
                <a:srgbClr val="2C001E"/>
              </a:gs>
              <a:gs pos="35000">
                <a:srgbClr val="2C001E"/>
              </a:gs>
              <a:gs pos="73000">
                <a:srgbClr val="740946"/>
              </a:gs>
              <a:gs pos="100000">
                <a:srgbClr val="E9500E"/>
              </a:gs>
            </a:gsLst>
            <a:lin ang="18900044"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73"/>
          <p:cNvSpPr/>
          <p:nvPr/>
        </p:nvSpPr>
        <p:spPr>
          <a:xfrm>
            <a:off x="5638800" y="0"/>
            <a:ext cx="3506682" cy="5088258"/>
          </a:xfrm>
          <a:custGeom>
            <a:rect b="b" l="l" r="r" t="t"/>
            <a:pathLst>
              <a:path extrusionOk="0" h="11182985" w="7706994">
                <a:moveTo>
                  <a:pt x="7706571" y="0"/>
                </a:moveTo>
                <a:lnTo>
                  <a:pt x="0" y="0"/>
                </a:lnTo>
                <a:lnTo>
                  <a:pt x="7706571" y="11182905"/>
                </a:lnTo>
                <a:lnTo>
                  <a:pt x="7706571" y="0"/>
                </a:lnTo>
                <a:close/>
              </a:path>
            </a:pathLst>
          </a:custGeom>
          <a:solidFill>
            <a:srgbClr val="772953">
              <a:alpha val="2077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05" name="Google Shape;705;p73"/>
          <p:cNvSpPr/>
          <p:nvPr/>
        </p:nvSpPr>
        <p:spPr>
          <a:xfrm>
            <a:off x="5143500" y="2170472"/>
            <a:ext cx="4002189" cy="2973038"/>
          </a:xfrm>
          <a:custGeom>
            <a:rect b="b" l="l" r="r" t="t"/>
            <a:pathLst>
              <a:path extrusionOk="0" h="6534150" w="8796019">
                <a:moveTo>
                  <a:pt x="8795543" y="0"/>
                </a:moveTo>
                <a:lnTo>
                  <a:pt x="0" y="6533832"/>
                </a:lnTo>
                <a:lnTo>
                  <a:pt x="8795543" y="6533832"/>
                </a:lnTo>
                <a:lnTo>
                  <a:pt x="8795543" y="0"/>
                </a:lnTo>
                <a:close/>
              </a:path>
            </a:pathLst>
          </a:custGeom>
          <a:solidFill>
            <a:srgbClr val="772953">
              <a:alpha val="1961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06" name="Google Shape;706;p73"/>
          <p:cNvSpPr/>
          <p:nvPr/>
        </p:nvSpPr>
        <p:spPr>
          <a:xfrm>
            <a:off x="0" y="1722629"/>
            <a:ext cx="9147366" cy="3420872"/>
          </a:xfrm>
          <a:custGeom>
            <a:rect b="b" l="l" r="r" t="t"/>
            <a:pathLst>
              <a:path extrusionOk="0" h="7518400" w="20104100">
                <a:moveTo>
                  <a:pt x="20104099" y="0"/>
                </a:moveTo>
                <a:lnTo>
                  <a:pt x="0" y="6052171"/>
                </a:lnTo>
                <a:lnTo>
                  <a:pt x="0" y="7518095"/>
                </a:lnTo>
                <a:lnTo>
                  <a:pt x="20104099" y="7518095"/>
                </a:lnTo>
                <a:lnTo>
                  <a:pt x="20104099" y="0"/>
                </a:lnTo>
                <a:close/>
              </a:path>
            </a:pathLst>
          </a:custGeom>
          <a:solidFill>
            <a:srgbClr val="772953">
              <a:alpha val="1490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grpSp>
        <p:nvGrpSpPr>
          <p:cNvPr id="707" name="Google Shape;707;p73"/>
          <p:cNvGrpSpPr/>
          <p:nvPr/>
        </p:nvGrpSpPr>
        <p:grpSpPr>
          <a:xfrm>
            <a:off x="5280088" y="4555162"/>
            <a:ext cx="3624430" cy="328807"/>
            <a:chOff x="5280088" y="4555162"/>
            <a:chExt cx="3624430" cy="328807"/>
          </a:xfrm>
        </p:grpSpPr>
        <p:sp>
          <p:nvSpPr>
            <p:cNvPr id="708" name="Google Shape;708;p73"/>
            <p:cNvSpPr/>
            <p:nvPr/>
          </p:nvSpPr>
          <p:spPr>
            <a:xfrm>
              <a:off x="7441836" y="4661865"/>
              <a:ext cx="175377" cy="221605"/>
            </a:xfrm>
            <a:custGeom>
              <a:rect b="b" l="l" r="r" t="t"/>
              <a:pathLst>
                <a:path extrusionOk="0" h="487044" w="385444">
                  <a:moveTo>
                    <a:pt x="85212" y="0"/>
                  </a:moveTo>
                  <a:lnTo>
                    <a:pt x="0" y="0"/>
                  </a:lnTo>
                  <a:lnTo>
                    <a:pt x="0" y="267562"/>
                  </a:lnTo>
                  <a:lnTo>
                    <a:pt x="2516" y="313955"/>
                  </a:lnTo>
                  <a:lnTo>
                    <a:pt x="10083" y="355989"/>
                  </a:lnTo>
                  <a:lnTo>
                    <a:pt x="23363" y="393218"/>
                  </a:lnTo>
                  <a:lnTo>
                    <a:pt x="55429" y="439007"/>
                  </a:lnTo>
                  <a:lnTo>
                    <a:pt x="103546" y="470530"/>
                  </a:lnTo>
                  <a:lnTo>
                    <a:pt x="145462" y="482550"/>
                  </a:lnTo>
                  <a:lnTo>
                    <a:pt x="196088" y="486561"/>
                  </a:lnTo>
                  <a:lnTo>
                    <a:pt x="226758" y="486046"/>
                  </a:lnTo>
                  <a:lnTo>
                    <a:pt x="282426" y="481927"/>
                  </a:lnTo>
                  <a:lnTo>
                    <a:pt x="330303" y="474254"/>
                  </a:lnTo>
                  <a:lnTo>
                    <a:pt x="369017" y="466464"/>
                  </a:lnTo>
                  <a:lnTo>
                    <a:pt x="384857" y="462739"/>
                  </a:lnTo>
                  <a:lnTo>
                    <a:pt x="384857" y="411432"/>
                  </a:lnTo>
                  <a:lnTo>
                    <a:pt x="205260" y="411432"/>
                  </a:lnTo>
                  <a:lnTo>
                    <a:pt x="175075" y="409084"/>
                  </a:lnTo>
                  <a:lnTo>
                    <a:pt x="128799" y="390295"/>
                  </a:lnTo>
                  <a:lnTo>
                    <a:pt x="100677" y="351981"/>
                  </a:lnTo>
                  <a:lnTo>
                    <a:pt x="86930" y="289674"/>
                  </a:lnTo>
                  <a:lnTo>
                    <a:pt x="85212" y="249238"/>
                  </a:lnTo>
                  <a:lnTo>
                    <a:pt x="85212" y="0"/>
                  </a:lnTo>
                  <a:close/>
                </a:path>
                <a:path extrusionOk="0" h="487044" w="385444">
                  <a:moveTo>
                    <a:pt x="384857" y="0"/>
                  </a:moveTo>
                  <a:lnTo>
                    <a:pt x="299634" y="0"/>
                  </a:lnTo>
                  <a:lnTo>
                    <a:pt x="299634" y="402270"/>
                  </a:lnTo>
                  <a:lnTo>
                    <a:pt x="296577" y="403495"/>
                  </a:lnTo>
                  <a:lnTo>
                    <a:pt x="254618" y="408874"/>
                  </a:lnTo>
                  <a:lnTo>
                    <a:pt x="212187" y="411373"/>
                  </a:lnTo>
                  <a:lnTo>
                    <a:pt x="205260" y="411432"/>
                  </a:lnTo>
                  <a:lnTo>
                    <a:pt x="384857" y="411432"/>
                  </a:lnTo>
                  <a:lnTo>
                    <a:pt x="384857"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709" name="Google Shape;709;p73"/>
            <p:cNvSpPr/>
            <p:nvPr/>
          </p:nvSpPr>
          <p:spPr>
            <a:xfrm>
              <a:off x="7672708" y="4555172"/>
              <a:ext cx="190979" cy="328797"/>
            </a:xfrm>
            <a:custGeom>
              <a:rect b="b" l="l" r="r" t="t"/>
              <a:pathLst>
                <a:path extrusionOk="0" h="722630" w="419734">
                  <a:moveTo>
                    <a:pt x="85222" y="0"/>
                  </a:moveTo>
                  <a:lnTo>
                    <a:pt x="0" y="14659"/>
                  </a:lnTo>
                  <a:lnTo>
                    <a:pt x="0" y="697329"/>
                  </a:lnTo>
                  <a:lnTo>
                    <a:pt x="53257" y="709704"/>
                  </a:lnTo>
                  <a:lnTo>
                    <a:pt x="98905" y="717438"/>
                  </a:lnTo>
                  <a:lnTo>
                    <a:pt x="151592" y="721557"/>
                  </a:lnTo>
                  <a:lnTo>
                    <a:pt x="180518" y="722072"/>
                  </a:lnTo>
                  <a:lnTo>
                    <a:pt x="207323" y="720983"/>
                  </a:lnTo>
                  <a:lnTo>
                    <a:pt x="256802" y="712278"/>
                  </a:lnTo>
                  <a:lnTo>
                    <a:pt x="300670" y="695046"/>
                  </a:lnTo>
                  <a:lnTo>
                    <a:pt x="338237" y="670308"/>
                  </a:lnTo>
                  <a:lnTo>
                    <a:pt x="361769" y="646943"/>
                  </a:lnTo>
                  <a:lnTo>
                    <a:pt x="179607" y="646943"/>
                  </a:lnTo>
                  <a:lnTo>
                    <a:pt x="162907" y="646743"/>
                  </a:lnTo>
                  <a:lnTo>
                    <a:pt x="121420" y="643729"/>
                  </a:lnTo>
                  <a:lnTo>
                    <a:pt x="85222" y="636860"/>
                  </a:lnTo>
                  <a:lnTo>
                    <a:pt x="85222" y="335382"/>
                  </a:lnTo>
                  <a:lnTo>
                    <a:pt x="130121" y="310639"/>
                  </a:lnTo>
                  <a:lnTo>
                    <a:pt x="177193" y="299469"/>
                  </a:lnTo>
                  <a:lnTo>
                    <a:pt x="194266" y="298723"/>
                  </a:lnTo>
                  <a:lnTo>
                    <a:pt x="367877" y="298723"/>
                  </a:lnTo>
                  <a:lnTo>
                    <a:pt x="363779" y="293237"/>
                  </a:lnTo>
                  <a:lnTo>
                    <a:pt x="349263" y="277656"/>
                  </a:lnTo>
                  <a:lnTo>
                    <a:pt x="333200" y="263910"/>
                  </a:lnTo>
                  <a:lnTo>
                    <a:pt x="321000" y="255657"/>
                  </a:lnTo>
                  <a:lnTo>
                    <a:pt x="85222" y="255657"/>
                  </a:lnTo>
                  <a:lnTo>
                    <a:pt x="85222" y="0"/>
                  </a:lnTo>
                  <a:close/>
                </a:path>
                <a:path extrusionOk="0" h="722630" w="419734">
                  <a:moveTo>
                    <a:pt x="367877" y="298723"/>
                  </a:moveTo>
                  <a:lnTo>
                    <a:pt x="194266" y="298723"/>
                  </a:lnTo>
                  <a:lnTo>
                    <a:pt x="211927" y="299555"/>
                  </a:lnTo>
                  <a:lnTo>
                    <a:pt x="228278" y="302049"/>
                  </a:lnTo>
                  <a:lnTo>
                    <a:pt x="269486" y="319289"/>
                  </a:lnTo>
                  <a:lnTo>
                    <a:pt x="299645" y="348670"/>
                  </a:lnTo>
                  <a:lnTo>
                    <a:pt x="319223" y="388612"/>
                  </a:lnTo>
                  <a:lnTo>
                    <a:pt x="328961" y="437328"/>
                  </a:lnTo>
                  <a:lnTo>
                    <a:pt x="330796" y="472823"/>
                  </a:lnTo>
                  <a:lnTo>
                    <a:pt x="328218" y="512144"/>
                  </a:lnTo>
                  <a:lnTo>
                    <a:pt x="307600" y="576521"/>
                  </a:lnTo>
                  <a:lnTo>
                    <a:pt x="267227" y="621424"/>
                  </a:lnTo>
                  <a:lnTo>
                    <a:pt x="212248" y="644107"/>
                  </a:lnTo>
                  <a:lnTo>
                    <a:pt x="179607" y="646943"/>
                  </a:lnTo>
                  <a:lnTo>
                    <a:pt x="361769" y="646943"/>
                  </a:lnTo>
                  <a:lnTo>
                    <a:pt x="393362" y="599089"/>
                  </a:lnTo>
                  <a:lnTo>
                    <a:pt x="410141" y="552987"/>
                  </a:lnTo>
                  <a:lnTo>
                    <a:pt x="418622" y="500976"/>
                  </a:lnTo>
                  <a:lnTo>
                    <a:pt x="419683" y="472823"/>
                  </a:lnTo>
                  <a:lnTo>
                    <a:pt x="418794" y="445910"/>
                  </a:lnTo>
                  <a:lnTo>
                    <a:pt x="411688" y="395520"/>
                  </a:lnTo>
                  <a:lnTo>
                    <a:pt x="397540" y="349934"/>
                  </a:lnTo>
                  <a:lnTo>
                    <a:pt x="376696" y="310531"/>
                  </a:lnTo>
                  <a:lnTo>
                    <a:pt x="367877" y="298723"/>
                  </a:lnTo>
                  <a:close/>
                </a:path>
                <a:path extrusionOk="0" h="722630" w="419734">
                  <a:moveTo>
                    <a:pt x="205260" y="223595"/>
                  </a:moveTo>
                  <a:lnTo>
                    <a:pt x="166430" y="226343"/>
                  </a:lnTo>
                  <a:lnTo>
                    <a:pt x="117608" y="240029"/>
                  </a:lnTo>
                  <a:lnTo>
                    <a:pt x="85222" y="255657"/>
                  </a:lnTo>
                  <a:lnTo>
                    <a:pt x="321000" y="255657"/>
                  </a:lnTo>
                  <a:lnTo>
                    <a:pt x="275789" y="233901"/>
                  </a:lnTo>
                  <a:lnTo>
                    <a:pt x="230200" y="224740"/>
                  </a:lnTo>
                  <a:lnTo>
                    <a:pt x="205260" y="223595"/>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710" name="Google Shape;710;p73"/>
            <p:cNvSpPr/>
            <p:nvPr/>
          </p:nvSpPr>
          <p:spPr>
            <a:xfrm>
              <a:off x="7904832" y="4661865"/>
              <a:ext cx="175377" cy="221605"/>
            </a:xfrm>
            <a:custGeom>
              <a:rect b="b" l="l" r="r" t="t"/>
              <a:pathLst>
                <a:path extrusionOk="0" h="487044" w="385444">
                  <a:moveTo>
                    <a:pt x="85212" y="0"/>
                  </a:moveTo>
                  <a:lnTo>
                    <a:pt x="0" y="0"/>
                  </a:lnTo>
                  <a:lnTo>
                    <a:pt x="0" y="267562"/>
                  </a:lnTo>
                  <a:lnTo>
                    <a:pt x="2515" y="313955"/>
                  </a:lnTo>
                  <a:lnTo>
                    <a:pt x="10072" y="355989"/>
                  </a:lnTo>
                  <a:lnTo>
                    <a:pt x="23361" y="393218"/>
                  </a:lnTo>
                  <a:lnTo>
                    <a:pt x="55429" y="439007"/>
                  </a:lnTo>
                  <a:lnTo>
                    <a:pt x="103546" y="470530"/>
                  </a:lnTo>
                  <a:lnTo>
                    <a:pt x="145464" y="482550"/>
                  </a:lnTo>
                  <a:lnTo>
                    <a:pt x="196098" y="486561"/>
                  </a:lnTo>
                  <a:lnTo>
                    <a:pt x="226763" y="486046"/>
                  </a:lnTo>
                  <a:lnTo>
                    <a:pt x="282426" y="481927"/>
                  </a:lnTo>
                  <a:lnTo>
                    <a:pt x="330303" y="474254"/>
                  </a:lnTo>
                  <a:lnTo>
                    <a:pt x="369017" y="466464"/>
                  </a:lnTo>
                  <a:lnTo>
                    <a:pt x="384857" y="462739"/>
                  </a:lnTo>
                  <a:lnTo>
                    <a:pt x="384857" y="411432"/>
                  </a:lnTo>
                  <a:lnTo>
                    <a:pt x="205260" y="411432"/>
                  </a:lnTo>
                  <a:lnTo>
                    <a:pt x="175070" y="409084"/>
                  </a:lnTo>
                  <a:lnTo>
                    <a:pt x="128798" y="390295"/>
                  </a:lnTo>
                  <a:lnTo>
                    <a:pt x="100681" y="351981"/>
                  </a:lnTo>
                  <a:lnTo>
                    <a:pt x="86931" y="289674"/>
                  </a:lnTo>
                  <a:lnTo>
                    <a:pt x="85212" y="249238"/>
                  </a:lnTo>
                  <a:lnTo>
                    <a:pt x="85212" y="0"/>
                  </a:lnTo>
                  <a:close/>
                </a:path>
                <a:path extrusionOk="0" h="487044" w="385444">
                  <a:moveTo>
                    <a:pt x="384857" y="0"/>
                  </a:moveTo>
                  <a:lnTo>
                    <a:pt x="299634" y="0"/>
                  </a:lnTo>
                  <a:lnTo>
                    <a:pt x="299634" y="402270"/>
                  </a:lnTo>
                  <a:lnTo>
                    <a:pt x="296577" y="403495"/>
                  </a:lnTo>
                  <a:lnTo>
                    <a:pt x="254618" y="408874"/>
                  </a:lnTo>
                  <a:lnTo>
                    <a:pt x="212187" y="411373"/>
                  </a:lnTo>
                  <a:lnTo>
                    <a:pt x="205260" y="411432"/>
                  </a:lnTo>
                  <a:lnTo>
                    <a:pt x="384857" y="411432"/>
                  </a:lnTo>
                  <a:lnTo>
                    <a:pt x="384857"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711" name="Google Shape;711;p73"/>
            <p:cNvSpPr/>
            <p:nvPr/>
          </p:nvSpPr>
          <p:spPr>
            <a:xfrm>
              <a:off x="8135704" y="4657276"/>
              <a:ext cx="175377" cy="221605"/>
            </a:xfrm>
            <a:custGeom>
              <a:rect b="b" l="l" r="r" t="t"/>
              <a:pathLst>
                <a:path extrusionOk="0" h="487044" w="385444">
                  <a:moveTo>
                    <a:pt x="189680" y="0"/>
                  </a:moveTo>
                  <a:lnTo>
                    <a:pt x="130119" y="2064"/>
                  </a:lnTo>
                  <a:lnTo>
                    <a:pt x="77892" y="8251"/>
                  </a:lnTo>
                  <a:lnTo>
                    <a:pt x="34124" y="16269"/>
                  </a:lnTo>
                  <a:lnTo>
                    <a:pt x="0" y="23831"/>
                  </a:lnTo>
                  <a:lnTo>
                    <a:pt x="0" y="486571"/>
                  </a:lnTo>
                  <a:lnTo>
                    <a:pt x="85222" y="486571"/>
                  </a:lnTo>
                  <a:lnTo>
                    <a:pt x="85222" y="84301"/>
                  </a:lnTo>
                  <a:lnTo>
                    <a:pt x="88269" y="83704"/>
                  </a:lnTo>
                  <a:lnTo>
                    <a:pt x="130887" y="77696"/>
                  </a:lnTo>
                  <a:lnTo>
                    <a:pt x="173582" y="75197"/>
                  </a:lnTo>
                  <a:lnTo>
                    <a:pt x="353818" y="75139"/>
                  </a:lnTo>
                  <a:lnTo>
                    <a:pt x="344083" y="60940"/>
                  </a:lnTo>
                  <a:lnTo>
                    <a:pt x="301901" y="24860"/>
                  </a:lnTo>
                  <a:lnTo>
                    <a:pt x="264072" y="9029"/>
                  </a:lnTo>
                  <a:lnTo>
                    <a:pt x="216881" y="1004"/>
                  </a:lnTo>
                  <a:lnTo>
                    <a:pt x="189680" y="0"/>
                  </a:lnTo>
                  <a:close/>
                </a:path>
                <a:path extrusionOk="0" h="487044" w="385444">
                  <a:moveTo>
                    <a:pt x="353818" y="75139"/>
                  </a:moveTo>
                  <a:lnTo>
                    <a:pt x="180518" y="75139"/>
                  </a:lnTo>
                  <a:lnTo>
                    <a:pt x="196773" y="75683"/>
                  </a:lnTo>
                  <a:lnTo>
                    <a:pt x="211662" y="77315"/>
                  </a:lnTo>
                  <a:lnTo>
                    <a:pt x="248211" y="88865"/>
                  </a:lnTo>
                  <a:lnTo>
                    <a:pt x="280368" y="122164"/>
                  </a:lnTo>
                  <a:lnTo>
                    <a:pt x="293676" y="162194"/>
                  </a:lnTo>
                  <a:lnTo>
                    <a:pt x="299261" y="216145"/>
                  </a:lnTo>
                  <a:lnTo>
                    <a:pt x="299634" y="237333"/>
                  </a:lnTo>
                  <a:lnTo>
                    <a:pt x="299634" y="486571"/>
                  </a:lnTo>
                  <a:lnTo>
                    <a:pt x="384857" y="486571"/>
                  </a:lnTo>
                  <a:lnTo>
                    <a:pt x="384788" y="216145"/>
                  </a:lnTo>
                  <a:lnTo>
                    <a:pt x="382561" y="172507"/>
                  </a:lnTo>
                  <a:lnTo>
                    <a:pt x="375695" y="130121"/>
                  </a:lnTo>
                  <a:lnTo>
                    <a:pt x="363203" y="92672"/>
                  </a:lnTo>
                  <a:lnTo>
                    <a:pt x="354450" y="76060"/>
                  </a:lnTo>
                  <a:lnTo>
                    <a:pt x="353818" y="75139"/>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712" name="Google Shape;712;p73"/>
            <p:cNvSpPr/>
            <p:nvPr/>
          </p:nvSpPr>
          <p:spPr>
            <a:xfrm>
              <a:off x="8361571" y="4594765"/>
              <a:ext cx="129727" cy="288636"/>
            </a:xfrm>
            <a:custGeom>
              <a:rect b="b" l="l" r="r" t="t"/>
              <a:pathLst>
                <a:path extrusionOk="0" h="634364" w="285115">
                  <a:moveTo>
                    <a:pt x="85233" y="0"/>
                  </a:moveTo>
                  <a:lnTo>
                    <a:pt x="0" y="14659"/>
                  </a:lnTo>
                  <a:lnTo>
                    <a:pt x="0" y="439840"/>
                  </a:lnTo>
                  <a:lnTo>
                    <a:pt x="1952" y="484630"/>
                  </a:lnTo>
                  <a:lnTo>
                    <a:pt x="7800" y="523680"/>
                  </a:lnTo>
                  <a:lnTo>
                    <a:pt x="25929" y="571537"/>
                  </a:lnTo>
                  <a:lnTo>
                    <a:pt x="57165" y="606265"/>
                  </a:lnTo>
                  <a:lnTo>
                    <a:pt x="102554" y="627142"/>
                  </a:lnTo>
                  <a:lnTo>
                    <a:pt x="142638" y="633323"/>
                  </a:lnTo>
                  <a:lnTo>
                    <a:pt x="165858" y="634095"/>
                  </a:lnTo>
                  <a:lnTo>
                    <a:pt x="185934" y="633465"/>
                  </a:lnTo>
                  <a:lnTo>
                    <a:pt x="239626" y="624022"/>
                  </a:lnTo>
                  <a:lnTo>
                    <a:pt x="277337" y="610970"/>
                  </a:lnTo>
                  <a:lnTo>
                    <a:pt x="284986" y="607531"/>
                  </a:lnTo>
                  <a:lnTo>
                    <a:pt x="272208" y="558967"/>
                  </a:lnTo>
                  <a:lnTo>
                    <a:pt x="173188" y="558967"/>
                  </a:lnTo>
                  <a:lnTo>
                    <a:pt x="162537" y="558622"/>
                  </a:lnTo>
                  <a:lnTo>
                    <a:pt x="119590" y="546023"/>
                  </a:lnTo>
                  <a:lnTo>
                    <a:pt x="93822" y="509081"/>
                  </a:lnTo>
                  <a:lnTo>
                    <a:pt x="86603" y="471566"/>
                  </a:lnTo>
                  <a:lnTo>
                    <a:pt x="85233" y="219009"/>
                  </a:lnTo>
                  <a:lnTo>
                    <a:pt x="265751" y="219009"/>
                  </a:lnTo>
                  <a:lnTo>
                    <a:pt x="265751" y="147534"/>
                  </a:lnTo>
                  <a:lnTo>
                    <a:pt x="85233" y="147534"/>
                  </a:lnTo>
                  <a:lnTo>
                    <a:pt x="85233" y="0"/>
                  </a:lnTo>
                  <a:close/>
                </a:path>
                <a:path extrusionOk="0" h="634364" w="285115">
                  <a:moveTo>
                    <a:pt x="266662" y="537889"/>
                  </a:moveTo>
                  <a:lnTo>
                    <a:pt x="223021" y="554068"/>
                  </a:lnTo>
                  <a:lnTo>
                    <a:pt x="173188" y="558967"/>
                  </a:lnTo>
                  <a:lnTo>
                    <a:pt x="272208" y="558967"/>
                  </a:lnTo>
                  <a:lnTo>
                    <a:pt x="266662" y="537889"/>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713" name="Google Shape;713;p73"/>
            <p:cNvSpPr/>
            <p:nvPr/>
          </p:nvSpPr>
          <p:spPr>
            <a:xfrm>
              <a:off x="8518266" y="4661865"/>
              <a:ext cx="175377" cy="221605"/>
            </a:xfrm>
            <a:custGeom>
              <a:rect b="b" l="l" r="r" t="t"/>
              <a:pathLst>
                <a:path extrusionOk="0" h="487044" w="385444">
                  <a:moveTo>
                    <a:pt x="85233" y="0"/>
                  </a:moveTo>
                  <a:lnTo>
                    <a:pt x="0" y="0"/>
                  </a:lnTo>
                  <a:lnTo>
                    <a:pt x="0" y="267562"/>
                  </a:lnTo>
                  <a:lnTo>
                    <a:pt x="2516" y="313955"/>
                  </a:lnTo>
                  <a:lnTo>
                    <a:pt x="10083" y="355989"/>
                  </a:lnTo>
                  <a:lnTo>
                    <a:pt x="23371" y="393218"/>
                  </a:lnTo>
                  <a:lnTo>
                    <a:pt x="55433" y="439007"/>
                  </a:lnTo>
                  <a:lnTo>
                    <a:pt x="103557" y="470530"/>
                  </a:lnTo>
                  <a:lnTo>
                    <a:pt x="145473" y="482550"/>
                  </a:lnTo>
                  <a:lnTo>
                    <a:pt x="196098" y="486561"/>
                  </a:lnTo>
                  <a:lnTo>
                    <a:pt x="226769" y="486046"/>
                  </a:lnTo>
                  <a:lnTo>
                    <a:pt x="282436" y="481927"/>
                  </a:lnTo>
                  <a:lnTo>
                    <a:pt x="330314" y="474254"/>
                  </a:lnTo>
                  <a:lnTo>
                    <a:pt x="369027" y="466464"/>
                  </a:lnTo>
                  <a:lnTo>
                    <a:pt x="384867" y="462739"/>
                  </a:lnTo>
                  <a:lnTo>
                    <a:pt x="384867" y="411432"/>
                  </a:lnTo>
                  <a:lnTo>
                    <a:pt x="205260" y="411432"/>
                  </a:lnTo>
                  <a:lnTo>
                    <a:pt x="175076" y="409084"/>
                  </a:lnTo>
                  <a:lnTo>
                    <a:pt x="128808" y="390295"/>
                  </a:lnTo>
                  <a:lnTo>
                    <a:pt x="100693" y="351981"/>
                  </a:lnTo>
                  <a:lnTo>
                    <a:pt x="86950" y="289674"/>
                  </a:lnTo>
                  <a:lnTo>
                    <a:pt x="85233" y="249238"/>
                  </a:lnTo>
                  <a:lnTo>
                    <a:pt x="85233" y="0"/>
                  </a:lnTo>
                  <a:close/>
                </a:path>
                <a:path extrusionOk="0" h="487044" w="385444">
                  <a:moveTo>
                    <a:pt x="384867" y="0"/>
                  </a:moveTo>
                  <a:lnTo>
                    <a:pt x="299645" y="0"/>
                  </a:lnTo>
                  <a:lnTo>
                    <a:pt x="299645" y="402270"/>
                  </a:lnTo>
                  <a:lnTo>
                    <a:pt x="296577" y="403495"/>
                  </a:lnTo>
                  <a:lnTo>
                    <a:pt x="254624" y="408874"/>
                  </a:lnTo>
                  <a:lnTo>
                    <a:pt x="212189" y="411373"/>
                  </a:lnTo>
                  <a:lnTo>
                    <a:pt x="205260" y="411432"/>
                  </a:lnTo>
                  <a:lnTo>
                    <a:pt x="384867" y="411432"/>
                  </a:lnTo>
                  <a:lnTo>
                    <a:pt x="384867"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714" name="Google Shape;714;p73"/>
            <p:cNvSpPr/>
            <p:nvPr/>
          </p:nvSpPr>
          <p:spPr>
            <a:xfrm>
              <a:off x="8729141" y="4555162"/>
              <a:ext cx="175377" cy="175377"/>
            </a:xfrm>
            <a:custGeom>
              <a:rect b="b" l="l" r="r" t="t"/>
              <a:pathLst>
                <a:path extrusionOk="0" h="385444" w="385444">
                  <a:moveTo>
                    <a:pt x="192412" y="0"/>
                  </a:moveTo>
                  <a:lnTo>
                    <a:pt x="148293" y="5081"/>
                  </a:lnTo>
                  <a:lnTo>
                    <a:pt x="107793" y="19556"/>
                  </a:lnTo>
                  <a:lnTo>
                    <a:pt x="72067" y="42271"/>
                  </a:lnTo>
                  <a:lnTo>
                    <a:pt x="42270" y="72069"/>
                  </a:lnTo>
                  <a:lnTo>
                    <a:pt x="19556" y="107797"/>
                  </a:lnTo>
                  <a:lnTo>
                    <a:pt x="5081" y="148300"/>
                  </a:lnTo>
                  <a:lnTo>
                    <a:pt x="0" y="192423"/>
                  </a:lnTo>
                  <a:lnTo>
                    <a:pt x="5081" y="236543"/>
                  </a:lnTo>
                  <a:lnTo>
                    <a:pt x="19556" y="277046"/>
                  </a:lnTo>
                  <a:lnTo>
                    <a:pt x="42270" y="312777"/>
                  </a:lnTo>
                  <a:lnTo>
                    <a:pt x="72067" y="342578"/>
                  </a:lnTo>
                  <a:lnTo>
                    <a:pt x="107793" y="365296"/>
                  </a:lnTo>
                  <a:lnTo>
                    <a:pt x="148293" y="379774"/>
                  </a:lnTo>
                  <a:lnTo>
                    <a:pt x="192412" y="384857"/>
                  </a:lnTo>
                  <a:lnTo>
                    <a:pt x="236540" y="379774"/>
                  </a:lnTo>
                  <a:lnTo>
                    <a:pt x="277047" y="365296"/>
                  </a:lnTo>
                  <a:lnTo>
                    <a:pt x="312779" y="342578"/>
                  </a:lnTo>
                  <a:lnTo>
                    <a:pt x="342581" y="312777"/>
                  </a:lnTo>
                  <a:lnTo>
                    <a:pt x="365298" y="277046"/>
                  </a:lnTo>
                  <a:lnTo>
                    <a:pt x="379775" y="236543"/>
                  </a:lnTo>
                  <a:lnTo>
                    <a:pt x="384857" y="192423"/>
                  </a:lnTo>
                  <a:lnTo>
                    <a:pt x="379775" y="148300"/>
                  </a:lnTo>
                  <a:lnTo>
                    <a:pt x="365298" y="107797"/>
                  </a:lnTo>
                  <a:lnTo>
                    <a:pt x="342581" y="72069"/>
                  </a:lnTo>
                  <a:lnTo>
                    <a:pt x="312779" y="42271"/>
                  </a:lnTo>
                  <a:lnTo>
                    <a:pt x="277047" y="19556"/>
                  </a:lnTo>
                  <a:lnTo>
                    <a:pt x="236540" y="5081"/>
                  </a:lnTo>
                  <a:lnTo>
                    <a:pt x="192412" y="0"/>
                  </a:lnTo>
                  <a:close/>
                </a:path>
              </a:pathLst>
            </a:custGeom>
            <a:solidFill>
              <a:srgbClr val="E9500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715" name="Google Shape;715;p73"/>
            <p:cNvSpPr/>
            <p:nvPr/>
          </p:nvSpPr>
          <p:spPr>
            <a:xfrm>
              <a:off x="8748730" y="4582424"/>
              <a:ext cx="116437" cy="120771"/>
            </a:xfrm>
            <a:custGeom>
              <a:rect b="b" l="l" r="r" t="t"/>
              <a:pathLst>
                <a:path extrusionOk="0" h="265430" w="255905">
                  <a:moveTo>
                    <a:pt x="208608" y="215851"/>
                  </a:moveTo>
                  <a:lnTo>
                    <a:pt x="199302" y="218986"/>
                  </a:lnTo>
                  <a:lnTo>
                    <a:pt x="191930" y="225480"/>
                  </a:lnTo>
                  <a:lnTo>
                    <a:pt x="187769" y="234001"/>
                  </a:lnTo>
                  <a:lnTo>
                    <a:pt x="187110" y="243464"/>
                  </a:lnTo>
                  <a:lnTo>
                    <a:pt x="190245" y="252786"/>
                  </a:lnTo>
                  <a:lnTo>
                    <a:pt x="196739" y="260147"/>
                  </a:lnTo>
                  <a:lnTo>
                    <a:pt x="205259" y="264302"/>
                  </a:lnTo>
                  <a:lnTo>
                    <a:pt x="214719" y="264961"/>
                  </a:lnTo>
                  <a:lnTo>
                    <a:pt x="224035" y="261832"/>
                  </a:lnTo>
                  <a:lnTo>
                    <a:pt x="231397" y="255332"/>
                  </a:lnTo>
                  <a:lnTo>
                    <a:pt x="235555" y="246809"/>
                  </a:lnTo>
                  <a:lnTo>
                    <a:pt x="236215" y="237348"/>
                  </a:lnTo>
                  <a:lnTo>
                    <a:pt x="233081" y="228032"/>
                  </a:lnTo>
                  <a:lnTo>
                    <a:pt x="226586" y="220666"/>
                  </a:lnTo>
                  <a:lnTo>
                    <a:pt x="218065" y="216508"/>
                  </a:lnTo>
                  <a:lnTo>
                    <a:pt x="208608" y="215851"/>
                  </a:lnTo>
                  <a:close/>
                </a:path>
                <a:path extrusionOk="0" h="265430" w="255905">
                  <a:moveTo>
                    <a:pt x="119629" y="196484"/>
                  </a:moveTo>
                  <a:lnTo>
                    <a:pt x="102206" y="227771"/>
                  </a:lnTo>
                  <a:lnTo>
                    <a:pt x="113188" y="232463"/>
                  </a:lnTo>
                  <a:lnTo>
                    <a:pt x="124763" y="235916"/>
                  </a:lnTo>
                  <a:lnTo>
                    <a:pt x="136844" y="238047"/>
                  </a:lnTo>
                  <a:lnTo>
                    <a:pt x="149346" y="238776"/>
                  </a:lnTo>
                  <a:lnTo>
                    <a:pt x="156533" y="238535"/>
                  </a:lnTo>
                  <a:lnTo>
                    <a:pt x="163590" y="237824"/>
                  </a:lnTo>
                  <a:lnTo>
                    <a:pt x="170504" y="236660"/>
                  </a:lnTo>
                  <a:lnTo>
                    <a:pt x="177261" y="235058"/>
                  </a:lnTo>
                  <a:lnTo>
                    <a:pt x="179244" y="227716"/>
                  </a:lnTo>
                  <a:lnTo>
                    <a:pt x="182786" y="220944"/>
                  </a:lnTo>
                  <a:lnTo>
                    <a:pt x="187814" y="215027"/>
                  </a:lnTo>
                  <a:lnTo>
                    <a:pt x="194255" y="210253"/>
                  </a:lnTo>
                  <a:lnTo>
                    <a:pt x="201606" y="207066"/>
                  </a:lnTo>
                  <a:lnTo>
                    <a:pt x="209239" y="205668"/>
                  </a:lnTo>
                  <a:lnTo>
                    <a:pt x="226137" y="205668"/>
                  </a:lnTo>
                  <a:lnTo>
                    <a:pt x="228354" y="203038"/>
                  </a:lnTo>
                  <a:lnTo>
                    <a:pt x="149346" y="203038"/>
                  </a:lnTo>
                  <a:lnTo>
                    <a:pt x="141498" y="202606"/>
                  </a:lnTo>
                  <a:lnTo>
                    <a:pt x="133899" y="201340"/>
                  </a:lnTo>
                  <a:lnTo>
                    <a:pt x="126593" y="199284"/>
                  </a:lnTo>
                  <a:lnTo>
                    <a:pt x="119629" y="196484"/>
                  </a:lnTo>
                  <a:close/>
                </a:path>
                <a:path extrusionOk="0" h="265430" w="255905">
                  <a:moveTo>
                    <a:pt x="90416" y="44017"/>
                  </a:moveTo>
                  <a:lnTo>
                    <a:pt x="75520" y="56025"/>
                  </a:lnTo>
                  <a:lnTo>
                    <a:pt x="63012" y="70485"/>
                  </a:lnTo>
                  <a:lnTo>
                    <a:pt x="53243" y="87046"/>
                  </a:lnTo>
                  <a:lnTo>
                    <a:pt x="46564" y="105356"/>
                  </a:lnTo>
                  <a:lnTo>
                    <a:pt x="51932" y="110746"/>
                  </a:lnTo>
                  <a:lnTo>
                    <a:pt x="56024" y="117199"/>
                  </a:lnTo>
                  <a:lnTo>
                    <a:pt x="58632" y="124511"/>
                  </a:lnTo>
                  <a:lnTo>
                    <a:pt x="59547" y="132475"/>
                  </a:lnTo>
                  <a:lnTo>
                    <a:pt x="58632" y="140447"/>
                  </a:lnTo>
                  <a:lnTo>
                    <a:pt x="56024" y="147764"/>
                  </a:lnTo>
                  <a:lnTo>
                    <a:pt x="51932" y="154219"/>
                  </a:lnTo>
                  <a:lnTo>
                    <a:pt x="46564" y="159605"/>
                  </a:lnTo>
                  <a:lnTo>
                    <a:pt x="53243" y="177915"/>
                  </a:lnTo>
                  <a:lnTo>
                    <a:pt x="63012" y="194476"/>
                  </a:lnTo>
                  <a:lnTo>
                    <a:pt x="75520" y="208936"/>
                  </a:lnTo>
                  <a:lnTo>
                    <a:pt x="90416" y="220944"/>
                  </a:lnTo>
                  <a:lnTo>
                    <a:pt x="108792" y="190222"/>
                  </a:lnTo>
                  <a:lnTo>
                    <a:pt x="96454" y="179167"/>
                  </a:lnTo>
                  <a:lnTo>
                    <a:pt x="86992" y="165511"/>
                  </a:lnTo>
                  <a:lnTo>
                    <a:pt x="80930" y="149773"/>
                  </a:lnTo>
                  <a:lnTo>
                    <a:pt x="78793" y="132475"/>
                  </a:lnTo>
                  <a:lnTo>
                    <a:pt x="80930" y="115179"/>
                  </a:lnTo>
                  <a:lnTo>
                    <a:pt x="86992" y="99445"/>
                  </a:lnTo>
                  <a:lnTo>
                    <a:pt x="96454" y="85792"/>
                  </a:lnTo>
                  <a:lnTo>
                    <a:pt x="108792" y="74739"/>
                  </a:lnTo>
                  <a:lnTo>
                    <a:pt x="90416" y="44017"/>
                  </a:lnTo>
                  <a:close/>
                </a:path>
                <a:path extrusionOk="0" h="265430" w="255905">
                  <a:moveTo>
                    <a:pt x="226137" y="205668"/>
                  </a:moveTo>
                  <a:lnTo>
                    <a:pt x="209239" y="205668"/>
                  </a:lnTo>
                  <a:lnTo>
                    <a:pt x="216872" y="205984"/>
                  </a:lnTo>
                  <a:lnTo>
                    <a:pt x="224223" y="207939"/>
                  </a:lnTo>
                  <a:lnTo>
                    <a:pt x="226137" y="205668"/>
                  </a:lnTo>
                  <a:close/>
                </a:path>
                <a:path extrusionOk="0" h="265430" w="255905">
                  <a:moveTo>
                    <a:pt x="219626" y="138726"/>
                  </a:moveTo>
                  <a:lnTo>
                    <a:pt x="212495" y="163980"/>
                  </a:lnTo>
                  <a:lnTo>
                    <a:pt x="197126" y="184398"/>
                  </a:lnTo>
                  <a:lnTo>
                    <a:pt x="175436" y="198058"/>
                  </a:lnTo>
                  <a:lnTo>
                    <a:pt x="149346" y="203038"/>
                  </a:lnTo>
                  <a:lnTo>
                    <a:pt x="228354" y="203038"/>
                  </a:lnTo>
                  <a:lnTo>
                    <a:pt x="236409" y="193483"/>
                  </a:lnTo>
                  <a:lnTo>
                    <a:pt x="245899" y="176996"/>
                  </a:lnTo>
                  <a:lnTo>
                    <a:pt x="252352" y="158819"/>
                  </a:lnTo>
                  <a:lnTo>
                    <a:pt x="255426" y="139292"/>
                  </a:lnTo>
                  <a:lnTo>
                    <a:pt x="219626" y="138726"/>
                  </a:lnTo>
                  <a:close/>
                </a:path>
                <a:path extrusionOk="0" h="265430" w="255905">
                  <a:moveTo>
                    <a:pt x="24742" y="107732"/>
                  </a:moveTo>
                  <a:lnTo>
                    <a:pt x="15111" y="109677"/>
                  </a:lnTo>
                  <a:lnTo>
                    <a:pt x="7247" y="114980"/>
                  </a:lnTo>
                  <a:lnTo>
                    <a:pt x="1944" y="122844"/>
                  </a:lnTo>
                  <a:lnTo>
                    <a:pt x="0" y="132475"/>
                  </a:lnTo>
                  <a:lnTo>
                    <a:pt x="1944" y="142106"/>
                  </a:lnTo>
                  <a:lnTo>
                    <a:pt x="7247" y="149971"/>
                  </a:lnTo>
                  <a:lnTo>
                    <a:pt x="15111" y="155273"/>
                  </a:lnTo>
                  <a:lnTo>
                    <a:pt x="24742" y="157218"/>
                  </a:lnTo>
                  <a:lnTo>
                    <a:pt x="34367" y="155273"/>
                  </a:lnTo>
                  <a:lnTo>
                    <a:pt x="42229" y="149971"/>
                  </a:lnTo>
                  <a:lnTo>
                    <a:pt x="47530" y="142106"/>
                  </a:lnTo>
                  <a:lnTo>
                    <a:pt x="49474" y="132475"/>
                  </a:lnTo>
                  <a:lnTo>
                    <a:pt x="47530" y="122844"/>
                  </a:lnTo>
                  <a:lnTo>
                    <a:pt x="42229" y="114980"/>
                  </a:lnTo>
                  <a:lnTo>
                    <a:pt x="34367" y="109677"/>
                  </a:lnTo>
                  <a:lnTo>
                    <a:pt x="24742" y="107732"/>
                  </a:lnTo>
                  <a:close/>
                </a:path>
                <a:path extrusionOk="0" h="265430" w="255905">
                  <a:moveTo>
                    <a:pt x="228347" y="61922"/>
                  </a:moveTo>
                  <a:lnTo>
                    <a:pt x="149346" y="61922"/>
                  </a:lnTo>
                  <a:lnTo>
                    <a:pt x="175436" y="66903"/>
                  </a:lnTo>
                  <a:lnTo>
                    <a:pt x="197126" y="80562"/>
                  </a:lnTo>
                  <a:lnTo>
                    <a:pt x="212495" y="100977"/>
                  </a:lnTo>
                  <a:lnTo>
                    <a:pt x="219626" y="126224"/>
                  </a:lnTo>
                  <a:lnTo>
                    <a:pt x="255426" y="125669"/>
                  </a:lnTo>
                  <a:lnTo>
                    <a:pt x="252352" y="106138"/>
                  </a:lnTo>
                  <a:lnTo>
                    <a:pt x="245899" y="87962"/>
                  </a:lnTo>
                  <a:lnTo>
                    <a:pt x="236409" y="71481"/>
                  </a:lnTo>
                  <a:lnTo>
                    <a:pt x="228347" y="61922"/>
                  </a:lnTo>
                  <a:close/>
                </a:path>
                <a:path extrusionOk="0" h="265430" w="255905">
                  <a:moveTo>
                    <a:pt x="149346" y="26196"/>
                  </a:moveTo>
                  <a:lnTo>
                    <a:pt x="136844" y="26923"/>
                  </a:lnTo>
                  <a:lnTo>
                    <a:pt x="124763" y="29050"/>
                  </a:lnTo>
                  <a:lnTo>
                    <a:pt x="113188" y="32499"/>
                  </a:lnTo>
                  <a:lnTo>
                    <a:pt x="102206" y="37190"/>
                  </a:lnTo>
                  <a:lnTo>
                    <a:pt x="119629" y="68477"/>
                  </a:lnTo>
                  <a:lnTo>
                    <a:pt x="126593" y="65682"/>
                  </a:lnTo>
                  <a:lnTo>
                    <a:pt x="133899" y="63625"/>
                  </a:lnTo>
                  <a:lnTo>
                    <a:pt x="141498" y="62356"/>
                  </a:lnTo>
                  <a:lnTo>
                    <a:pt x="149346" y="61922"/>
                  </a:lnTo>
                  <a:lnTo>
                    <a:pt x="228347" y="61922"/>
                  </a:lnTo>
                  <a:lnTo>
                    <a:pt x="226134" y="59298"/>
                  </a:lnTo>
                  <a:lnTo>
                    <a:pt x="209239" y="59298"/>
                  </a:lnTo>
                  <a:lnTo>
                    <a:pt x="201606" y="57900"/>
                  </a:lnTo>
                  <a:lnTo>
                    <a:pt x="177261" y="29902"/>
                  </a:lnTo>
                  <a:lnTo>
                    <a:pt x="170504" y="28303"/>
                  </a:lnTo>
                  <a:lnTo>
                    <a:pt x="163590" y="27142"/>
                  </a:lnTo>
                  <a:lnTo>
                    <a:pt x="156533" y="26435"/>
                  </a:lnTo>
                  <a:lnTo>
                    <a:pt x="149346" y="26196"/>
                  </a:lnTo>
                  <a:close/>
                </a:path>
                <a:path extrusionOk="0" h="265430" w="255905">
                  <a:moveTo>
                    <a:pt x="224223" y="57032"/>
                  </a:moveTo>
                  <a:lnTo>
                    <a:pt x="216872" y="58982"/>
                  </a:lnTo>
                  <a:lnTo>
                    <a:pt x="209239" y="59298"/>
                  </a:lnTo>
                  <a:lnTo>
                    <a:pt x="226134" y="59298"/>
                  </a:lnTo>
                  <a:lnTo>
                    <a:pt x="224223" y="57032"/>
                  </a:lnTo>
                  <a:close/>
                </a:path>
                <a:path extrusionOk="0" h="265430" w="255905">
                  <a:moveTo>
                    <a:pt x="214728" y="0"/>
                  </a:moveTo>
                  <a:lnTo>
                    <a:pt x="205267" y="660"/>
                  </a:lnTo>
                  <a:lnTo>
                    <a:pt x="196742" y="4819"/>
                  </a:lnTo>
                  <a:lnTo>
                    <a:pt x="190245" y="12186"/>
                  </a:lnTo>
                  <a:lnTo>
                    <a:pt x="187110" y="21497"/>
                  </a:lnTo>
                  <a:lnTo>
                    <a:pt x="187769" y="30957"/>
                  </a:lnTo>
                  <a:lnTo>
                    <a:pt x="191930" y="39479"/>
                  </a:lnTo>
                  <a:lnTo>
                    <a:pt x="199302" y="45975"/>
                  </a:lnTo>
                  <a:lnTo>
                    <a:pt x="208609" y="49108"/>
                  </a:lnTo>
                  <a:lnTo>
                    <a:pt x="218069" y="48448"/>
                  </a:lnTo>
                  <a:lnTo>
                    <a:pt x="226590" y="44286"/>
                  </a:lnTo>
                  <a:lnTo>
                    <a:pt x="233081" y="36918"/>
                  </a:lnTo>
                  <a:lnTo>
                    <a:pt x="236218" y="27611"/>
                  </a:lnTo>
                  <a:lnTo>
                    <a:pt x="235563" y="18150"/>
                  </a:lnTo>
                  <a:lnTo>
                    <a:pt x="231406" y="9626"/>
                  </a:lnTo>
                  <a:lnTo>
                    <a:pt x="224035" y="3128"/>
                  </a:lnTo>
                  <a:lnTo>
                    <a:pt x="214728"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716" name="Google Shape;716;p73"/>
            <p:cNvSpPr/>
            <p:nvPr/>
          </p:nvSpPr>
          <p:spPr>
            <a:xfrm>
              <a:off x="5280088" y="4664038"/>
              <a:ext cx="162954" cy="219871"/>
            </a:xfrm>
            <a:custGeom>
              <a:rect b="b" l="l" r="r" t="t"/>
              <a:pathLst>
                <a:path extrusionOk="0" h="483234" w="358140">
                  <a:moveTo>
                    <a:pt x="217354" y="0"/>
                  </a:moveTo>
                  <a:lnTo>
                    <a:pt x="174504" y="3999"/>
                  </a:lnTo>
                  <a:lnTo>
                    <a:pt x="133994" y="15999"/>
                  </a:lnTo>
                  <a:lnTo>
                    <a:pt x="97006" y="35665"/>
                  </a:lnTo>
                  <a:lnTo>
                    <a:pt x="64668" y="62668"/>
                  </a:lnTo>
                  <a:lnTo>
                    <a:pt x="37835" y="96923"/>
                  </a:lnTo>
                  <a:lnTo>
                    <a:pt x="17339" y="138341"/>
                  </a:lnTo>
                  <a:lnTo>
                    <a:pt x="4331" y="186596"/>
                  </a:lnTo>
                  <a:lnTo>
                    <a:pt x="0" y="241353"/>
                  </a:lnTo>
                  <a:lnTo>
                    <a:pt x="978" y="269524"/>
                  </a:lnTo>
                  <a:lnTo>
                    <a:pt x="8808" y="320867"/>
                  </a:lnTo>
                  <a:lnTo>
                    <a:pt x="24308" y="365511"/>
                  </a:lnTo>
                  <a:lnTo>
                    <a:pt x="46481" y="403348"/>
                  </a:lnTo>
                  <a:lnTo>
                    <a:pt x="75049" y="434268"/>
                  </a:lnTo>
                  <a:lnTo>
                    <a:pt x="109383" y="457769"/>
                  </a:lnTo>
                  <a:lnTo>
                    <a:pt x="149220" y="473709"/>
                  </a:lnTo>
                  <a:lnTo>
                    <a:pt x="193559" y="481708"/>
                  </a:lnTo>
                  <a:lnTo>
                    <a:pt x="217354" y="482707"/>
                  </a:lnTo>
                  <a:lnTo>
                    <a:pt x="231105" y="482499"/>
                  </a:lnTo>
                  <a:lnTo>
                    <a:pt x="269353" y="479378"/>
                  </a:lnTo>
                  <a:lnTo>
                    <a:pt x="311362" y="471367"/>
                  </a:lnTo>
                  <a:lnTo>
                    <a:pt x="349371" y="458373"/>
                  </a:lnTo>
                  <a:lnTo>
                    <a:pt x="358030" y="453378"/>
                  </a:lnTo>
                  <a:lnTo>
                    <a:pt x="349486" y="426039"/>
                  </a:lnTo>
                  <a:lnTo>
                    <a:pt x="224694" y="426039"/>
                  </a:lnTo>
                  <a:lnTo>
                    <a:pt x="205665" y="425206"/>
                  </a:lnTo>
                  <a:lnTo>
                    <a:pt x="156351" y="412699"/>
                  </a:lnTo>
                  <a:lnTo>
                    <a:pt x="118093" y="386518"/>
                  </a:lnTo>
                  <a:lnTo>
                    <a:pt x="90503" y="348278"/>
                  </a:lnTo>
                  <a:lnTo>
                    <a:pt x="74114" y="299232"/>
                  </a:lnTo>
                  <a:lnTo>
                    <a:pt x="68668" y="241353"/>
                  </a:lnTo>
                  <a:lnTo>
                    <a:pt x="69356" y="220543"/>
                  </a:lnTo>
                  <a:lnTo>
                    <a:pt x="74861" y="182035"/>
                  </a:lnTo>
                  <a:lnTo>
                    <a:pt x="92929" y="132594"/>
                  </a:lnTo>
                  <a:lnTo>
                    <a:pt x="121176" y="94711"/>
                  </a:lnTo>
                  <a:lnTo>
                    <a:pt x="158686" y="69338"/>
                  </a:lnTo>
                  <a:lnTo>
                    <a:pt x="204063" y="57461"/>
                  </a:lnTo>
                  <a:lnTo>
                    <a:pt x="220694" y="56668"/>
                  </a:lnTo>
                  <a:lnTo>
                    <a:pt x="345756" y="56668"/>
                  </a:lnTo>
                  <a:lnTo>
                    <a:pt x="354701" y="31999"/>
                  </a:lnTo>
                  <a:lnTo>
                    <a:pt x="312032" y="13329"/>
                  </a:lnTo>
                  <a:lnTo>
                    <a:pt x="271010" y="3997"/>
                  </a:lnTo>
                  <a:lnTo>
                    <a:pt x="231959" y="249"/>
                  </a:lnTo>
                  <a:lnTo>
                    <a:pt x="217354" y="0"/>
                  </a:lnTo>
                  <a:close/>
                </a:path>
                <a:path extrusionOk="0" h="483234" w="358140">
                  <a:moveTo>
                    <a:pt x="341361" y="400040"/>
                  </a:moveTo>
                  <a:lnTo>
                    <a:pt x="297697" y="416699"/>
                  </a:lnTo>
                  <a:lnTo>
                    <a:pt x="245754" y="425456"/>
                  </a:lnTo>
                  <a:lnTo>
                    <a:pt x="224694" y="426039"/>
                  </a:lnTo>
                  <a:lnTo>
                    <a:pt x="349486" y="426039"/>
                  </a:lnTo>
                  <a:lnTo>
                    <a:pt x="341361" y="400040"/>
                  </a:lnTo>
                  <a:close/>
                </a:path>
                <a:path extrusionOk="0" h="483234" w="358140">
                  <a:moveTo>
                    <a:pt x="345756" y="56668"/>
                  </a:moveTo>
                  <a:lnTo>
                    <a:pt x="220694" y="56668"/>
                  </a:lnTo>
                  <a:lnTo>
                    <a:pt x="230568" y="56855"/>
                  </a:lnTo>
                  <a:lnTo>
                    <a:pt x="240192" y="57415"/>
                  </a:lnTo>
                  <a:lnTo>
                    <a:pt x="284005" y="65108"/>
                  </a:lnTo>
                  <a:lnTo>
                    <a:pt x="325581" y="79788"/>
                  </a:lnTo>
                  <a:lnTo>
                    <a:pt x="335361" y="85337"/>
                  </a:lnTo>
                  <a:lnTo>
                    <a:pt x="345756" y="56668"/>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717" name="Google Shape;717;p73"/>
            <p:cNvSpPr/>
            <p:nvPr/>
          </p:nvSpPr>
          <p:spPr>
            <a:xfrm>
              <a:off x="5454141" y="4668891"/>
              <a:ext cx="196469" cy="210337"/>
            </a:xfrm>
            <a:custGeom>
              <a:rect b="b" l="l" r="r" t="t"/>
              <a:pathLst>
                <a:path extrusionOk="0" h="462279" w="431800">
                  <a:moveTo>
                    <a:pt x="245343" y="0"/>
                  </a:moveTo>
                  <a:lnTo>
                    <a:pt x="186004" y="0"/>
                  </a:lnTo>
                  <a:lnTo>
                    <a:pt x="174135" y="25059"/>
                  </a:lnTo>
                  <a:lnTo>
                    <a:pt x="151133" y="75559"/>
                  </a:lnTo>
                  <a:lnTo>
                    <a:pt x="128984" y="126815"/>
                  </a:lnTo>
                  <a:lnTo>
                    <a:pt x="106818" y="180322"/>
                  </a:lnTo>
                  <a:lnTo>
                    <a:pt x="84436" y="236410"/>
                  </a:lnTo>
                  <a:lnTo>
                    <a:pt x="61599" y="295586"/>
                  </a:lnTo>
                  <a:lnTo>
                    <a:pt x="38082" y="358321"/>
                  </a:lnTo>
                  <a:lnTo>
                    <a:pt x="13120" y="426058"/>
                  </a:lnTo>
                  <a:lnTo>
                    <a:pt x="0" y="462038"/>
                  </a:lnTo>
                  <a:lnTo>
                    <a:pt x="67338" y="462038"/>
                  </a:lnTo>
                  <a:lnTo>
                    <a:pt x="109336" y="343361"/>
                  </a:lnTo>
                  <a:lnTo>
                    <a:pt x="387706" y="343361"/>
                  </a:lnTo>
                  <a:lnTo>
                    <a:pt x="381370" y="326356"/>
                  </a:lnTo>
                  <a:lnTo>
                    <a:pt x="369757" y="295586"/>
                  </a:lnTo>
                  <a:lnTo>
                    <a:pt x="367883" y="290692"/>
                  </a:lnTo>
                  <a:lnTo>
                    <a:pt x="128006" y="290692"/>
                  </a:lnTo>
                  <a:lnTo>
                    <a:pt x="138358" y="261650"/>
                  </a:lnTo>
                  <a:lnTo>
                    <a:pt x="159199" y="205308"/>
                  </a:lnTo>
                  <a:lnTo>
                    <a:pt x="180325" y="151259"/>
                  </a:lnTo>
                  <a:lnTo>
                    <a:pt x="202491" y="99251"/>
                  </a:lnTo>
                  <a:lnTo>
                    <a:pt x="214014" y="73997"/>
                  </a:lnTo>
                  <a:lnTo>
                    <a:pt x="279528" y="73997"/>
                  </a:lnTo>
                  <a:lnTo>
                    <a:pt x="268854" y="50245"/>
                  </a:lnTo>
                  <a:lnTo>
                    <a:pt x="257224" y="25059"/>
                  </a:lnTo>
                  <a:lnTo>
                    <a:pt x="245343" y="0"/>
                  </a:lnTo>
                  <a:close/>
                </a:path>
                <a:path extrusionOk="0" h="462279" w="431800">
                  <a:moveTo>
                    <a:pt x="387706" y="343361"/>
                  </a:moveTo>
                  <a:lnTo>
                    <a:pt x="318691" y="343361"/>
                  </a:lnTo>
                  <a:lnTo>
                    <a:pt x="323982" y="358321"/>
                  </a:lnTo>
                  <a:lnTo>
                    <a:pt x="329191" y="373199"/>
                  </a:lnTo>
                  <a:lnTo>
                    <a:pt x="334317" y="387993"/>
                  </a:lnTo>
                  <a:lnTo>
                    <a:pt x="339361" y="402699"/>
                  </a:lnTo>
                  <a:lnTo>
                    <a:pt x="344444" y="417410"/>
                  </a:lnTo>
                  <a:lnTo>
                    <a:pt x="349692" y="432204"/>
                  </a:lnTo>
                  <a:lnTo>
                    <a:pt x="355106" y="447079"/>
                  </a:lnTo>
                  <a:lnTo>
                    <a:pt x="360690" y="462038"/>
                  </a:lnTo>
                  <a:lnTo>
                    <a:pt x="431369" y="462038"/>
                  </a:lnTo>
                  <a:lnTo>
                    <a:pt x="418242" y="426058"/>
                  </a:lnTo>
                  <a:lnTo>
                    <a:pt x="405533" y="391452"/>
                  </a:lnTo>
                  <a:lnTo>
                    <a:pt x="393242" y="358218"/>
                  </a:lnTo>
                  <a:lnTo>
                    <a:pt x="387706" y="343361"/>
                  </a:lnTo>
                  <a:close/>
                </a:path>
                <a:path extrusionOk="0" h="462279" w="431800">
                  <a:moveTo>
                    <a:pt x="279528" y="73997"/>
                  </a:moveTo>
                  <a:lnTo>
                    <a:pt x="214014" y="73997"/>
                  </a:lnTo>
                  <a:lnTo>
                    <a:pt x="225238" y="99272"/>
                  </a:lnTo>
                  <a:lnTo>
                    <a:pt x="236259" y="125089"/>
                  </a:lnTo>
                  <a:lnTo>
                    <a:pt x="257688" y="178340"/>
                  </a:lnTo>
                  <a:lnTo>
                    <a:pt x="278768" y="233597"/>
                  </a:lnTo>
                  <a:lnTo>
                    <a:pt x="300022" y="290692"/>
                  </a:lnTo>
                  <a:lnTo>
                    <a:pt x="367883" y="290692"/>
                  </a:lnTo>
                  <a:lnTo>
                    <a:pt x="346920" y="236410"/>
                  </a:lnTo>
                  <a:lnTo>
                    <a:pt x="324544" y="180322"/>
                  </a:lnTo>
                  <a:lnTo>
                    <a:pt x="302374" y="126815"/>
                  </a:lnTo>
                  <a:lnTo>
                    <a:pt x="280230" y="75559"/>
                  </a:lnTo>
                  <a:lnTo>
                    <a:pt x="279528" y="73997"/>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718" name="Google Shape;718;p73"/>
            <p:cNvSpPr/>
            <p:nvPr/>
          </p:nvSpPr>
          <p:spPr>
            <a:xfrm>
              <a:off x="5680044" y="4668890"/>
              <a:ext cx="168732" cy="210337"/>
            </a:xfrm>
            <a:custGeom>
              <a:rect b="b" l="l" r="r" t="t"/>
              <a:pathLst>
                <a:path extrusionOk="0" h="462279" w="370840">
                  <a:moveTo>
                    <a:pt x="51328" y="0"/>
                  </a:moveTo>
                  <a:lnTo>
                    <a:pt x="0" y="0"/>
                  </a:lnTo>
                  <a:lnTo>
                    <a:pt x="0" y="462038"/>
                  </a:lnTo>
                  <a:lnTo>
                    <a:pt x="63338" y="462038"/>
                  </a:lnTo>
                  <a:lnTo>
                    <a:pt x="63338" y="101337"/>
                  </a:lnTo>
                  <a:lnTo>
                    <a:pt x="137168" y="101337"/>
                  </a:lnTo>
                  <a:lnTo>
                    <a:pt x="100778" y="56192"/>
                  </a:lnTo>
                  <a:lnTo>
                    <a:pt x="67272" y="17357"/>
                  </a:lnTo>
                  <a:lnTo>
                    <a:pt x="51328" y="0"/>
                  </a:lnTo>
                  <a:close/>
                </a:path>
                <a:path extrusionOk="0" h="462279" w="370840">
                  <a:moveTo>
                    <a:pt x="137168" y="101337"/>
                  </a:moveTo>
                  <a:lnTo>
                    <a:pt x="63338" y="101337"/>
                  </a:lnTo>
                  <a:lnTo>
                    <a:pt x="72873" y="112424"/>
                  </a:lnTo>
                  <a:lnTo>
                    <a:pt x="82832" y="124341"/>
                  </a:lnTo>
                  <a:lnTo>
                    <a:pt x="115090" y="164907"/>
                  </a:lnTo>
                  <a:lnTo>
                    <a:pt x="149346" y="210349"/>
                  </a:lnTo>
                  <a:lnTo>
                    <a:pt x="172761" y="242602"/>
                  </a:lnTo>
                  <a:lnTo>
                    <a:pt x="196350" y="276033"/>
                  </a:lnTo>
                  <a:lnTo>
                    <a:pt x="219598" y="309777"/>
                  </a:lnTo>
                  <a:lnTo>
                    <a:pt x="242013" y="343026"/>
                  </a:lnTo>
                  <a:lnTo>
                    <a:pt x="263270" y="375451"/>
                  </a:lnTo>
                  <a:lnTo>
                    <a:pt x="292257" y="421661"/>
                  </a:lnTo>
                  <a:lnTo>
                    <a:pt x="316691" y="462038"/>
                  </a:lnTo>
                  <a:lnTo>
                    <a:pt x="370700" y="462038"/>
                  </a:lnTo>
                  <a:lnTo>
                    <a:pt x="370700" y="342031"/>
                  </a:lnTo>
                  <a:lnTo>
                    <a:pt x="307362" y="342031"/>
                  </a:lnTo>
                  <a:lnTo>
                    <a:pt x="296087" y="323738"/>
                  </a:lnTo>
                  <a:lnTo>
                    <a:pt x="269916" y="283403"/>
                  </a:lnTo>
                  <a:lnTo>
                    <a:pt x="239266" y="238581"/>
                  </a:lnTo>
                  <a:lnTo>
                    <a:pt x="206263" y="192406"/>
                  </a:lnTo>
                  <a:lnTo>
                    <a:pt x="171468" y="145678"/>
                  </a:lnTo>
                  <a:lnTo>
                    <a:pt x="153840" y="122678"/>
                  </a:lnTo>
                  <a:lnTo>
                    <a:pt x="137168" y="101337"/>
                  </a:lnTo>
                  <a:close/>
                </a:path>
                <a:path extrusionOk="0" h="462279" w="370840">
                  <a:moveTo>
                    <a:pt x="370700" y="0"/>
                  </a:moveTo>
                  <a:lnTo>
                    <a:pt x="307362" y="0"/>
                  </a:lnTo>
                  <a:lnTo>
                    <a:pt x="307362" y="342031"/>
                  </a:lnTo>
                  <a:lnTo>
                    <a:pt x="370700" y="342031"/>
                  </a:lnTo>
                  <a:lnTo>
                    <a:pt x="37070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719" name="Google Shape;719;p73"/>
            <p:cNvSpPr/>
            <p:nvPr/>
          </p:nvSpPr>
          <p:spPr>
            <a:xfrm>
              <a:off x="6139125" y="4668890"/>
              <a:ext cx="168732" cy="210337"/>
            </a:xfrm>
            <a:custGeom>
              <a:rect b="b" l="l" r="r" t="t"/>
              <a:pathLst>
                <a:path extrusionOk="0" h="462279" w="370840">
                  <a:moveTo>
                    <a:pt x="51338" y="0"/>
                  </a:moveTo>
                  <a:lnTo>
                    <a:pt x="0" y="0"/>
                  </a:lnTo>
                  <a:lnTo>
                    <a:pt x="0" y="462038"/>
                  </a:lnTo>
                  <a:lnTo>
                    <a:pt x="63338" y="462038"/>
                  </a:lnTo>
                  <a:lnTo>
                    <a:pt x="63338" y="101337"/>
                  </a:lnTo>
                  <a:lnTo>
                    <a:pt x="137181" y="101337"/>
                  </a:lnTo>
                  <a:lnTo>
                    <a:pt x="100788" y="56192"/>
                  </a:lnTo>
                  <a:lnTo>
                    <a:pt x="67282" y="17357"/>
                  </a:lnTo>
                  <a:lnTo>
                    <a:pt x="51338" y="0"/>
                  </a:lnTo>
                  <a:close/>
                </a:path>
                <a:path extrusionOk="0" h="462279" w="370840">
                  <a:moveTo>
                    <a:pt x="137181" y="101337"/>
                  </a:moveTo>
                  <a:lnTo>
                    <a:pt x="63338" y="101337"/>
                  </a:lnTo>
                  <a:lnTo>
                    <a:pt x="72879" y="112424"/>
                  </a:lnTo>
                  <a:lnTo>
                    <a:pt x="82840" y="124341"/>
                  </a:lnTo>
                  <a:lnTo>
                    <a:pt x="115096" y="164907"/>
                  </a:lnTo>
                  <a:lnTo>
                    <a:pt x="149356" y="210349"/>
                  </a:lnTo>
                  <a:lnTo>
                    <a:pt x="172768" y="242602"/>
                  </a:lnTo>
                  <a:lnTo>
                    <a:pt x="196360" y="276033"/>
                  </a:lnTo>
                  <a:lnTo>
                    <a:pt x="219608" y="309777"/>
                  </a:lnTo>
                  <a:lnTo>
                    <a:pt x="242024" y="343026"/>
                  </a:lnTo>
                  <a:lnTo>
                    <a:pt x="263281" y="375451"/>
                  </a:lnTo>
                  <a:lnTo>
                    <a:pt x="292266" y="421661"/>
                  </a:lnTo>
                  <a:lnTo>
                    <a:pt x="316702" y="462038"/>
                  </a:lnTo>
                  <a:lnTo>
                    <a:pt x="370711" y="462038"/>
                  </a:lnTo>
                  <a:lnTo>
                    <a:pt x="370711" y="342031"/>
                  </a:lnTo>
                  <a:lnTo>
                    <a:pt x="307372" y="342031"/>
                  </a:lnTo>
                  <a:lnTo>
                    <a:pt x="296093" y="323738"/>
                  </a:lnTo>
                  <a:lnTo>
                    <a:pt x="269925" y="283403"/>
                  </a:lnTo>
                  <a:lnTo>
                    <a:pt x="239277" y="238581"/>
                  </a:lnTo>
                  <a:lnTo>
                    <a:pt x="206273" y="192406"/>
                  </a:lnTo>
                  <a:lnTo>
                    <a:pt x="171476" y="145678"/>
                  </a:lnTo>
                  <a:lnTo>
                    <a:pt x="153851" y="122678"/>
                  </a:lnTo>
                  <a:lnTo>
                    <a:pt x="137181" y="101337"/>
                  </a:lnTo>
                  <a:close/>
                </a:path>
                <a:path extrusionOk="0" h="462279" w="370840">
                  <a:moveTo>
                    <a:pt x="370711" y="0"/>
                  </a:moveTo>
                  <a:lnTo>
                    <a:pt x="307372" y="0"/>
                  </a:lnTo>
                  <a:lnTo>
                    <a:pt x="307372" y="342031"/>
                  </a:lnTo>
                  <a:lnTo>
                    <a:pt x="370711" y="342031"/>
                  </a:lnTo>
                  <a:lnTo>
                    <a:pt x="370711"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720" name="Google Shape;720;p73"/>
            <p:cNvSpPr/>
            <p:nvPr/>
          </p:nvSpPr>
          <p:spPr>
            <a:xfrm>
              <a:off x="6375798" y="4668891"/>
              <a:ext cx="0" cy="210337"/>
            </a:xfrm>
            <a:custGeom>
              <a:rect b="b" l="l" r="r" t="t"/>
              <a:pathLst>
                <a:path extrusionOk="0" h="462279" w="120000">
                  <a:moveTo>
                    <a:pt x="0" y="0"/>
                  </a:moveTo>
                  <a:lnTo>
                    <a:pt x="0" y="462038"/>
                  </a:lnTo>
                </a:path>
              </a:pathLst>
            </a:custGeom>
            <a:solidFill>
              <a:srgbClr val="FFFFFF"/>
            </a:solidFill>
            <a:ln cap="flat" cmpd="sng" w="285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721" name="Google Shape;721;p73"/>
            <p:cNvSpPr/>
            <p:nvPr/>
          </p:nvSpPr>
          <p:spPr>
            <a:xfrm>
              <a:off x="6435378" y="4664038"/>
              <a:ext cx="162954" cy="219871"/>
            </a:xfrm>
            <a:custGeom>
              <a:rect b="b" l="l" r="r" t="t"/>
              <a:pathLst>
                <a:path extrusionOk="0" h="483234" w="358140">
                  <a:moveTo>
                    <a:pt x="217354" y="0"/>
                  </a:moveTo>
                  <a:lnTo>
                    <a:pt x="174504" y="3999"/>
                  </a:lnTo>
                  <a:lnTo>
                    <a:pt x="133994" y="15999"/>
                  </a:lnTo>
                  <a:lnTo>
                    <a:pt x="97010" y="35665"/>
                  </a:lnTo>
                  <a:lnTo>
                    <a:pt x="64668" y="62668"/>
                  </a:lnTo>
                  <a:lnTo>
                    <a:pt x="37833" y="96923"/>
                  </a:lnTo>
                  <a:lnTo>
                    <a:pt x="17329" y="138341"/>
                  </a:lnTo>
                  <a:lnTo>
                    <a:pt x="4333" y="186596"/>
                  </a:lnTo>
                  <a:lnTo>
                    <a:pt x="0" y="241353"/>
                  </a:lnTo>
                  <a:lnTo>
                    <a:pt x="979" y="269524"/>
                  </a:lnTo>
                  <a:lnTo>
                    <a:pt x="8812" y="320867"/>
                  </a:lnTo>
                  <a:lnTo>
                    <a:pt x="24308" y="365511"/>
                  </a:lnTo>
                  <a:lnTo>
                    <a:pt x="46481" y="403348"/>
                  </a:lnTo>
                  <a:lnTo>
                    <a:pt x="75044" y="434268"/>
                  </a:lnTo>
                  <a:lnTo>
                    <a:pt x="109381" y="457769"/>
                  </a:lnTo>
                  <a:lnTo>
                    <a:pt x="149220" y="473709"/>
                  </a:lnTo>
                  <a:lnTo>
                    <a:pt x="193559" y="481708"/>
                  </a:lnTo>
                  <a:lnTo>
                    <a:pt x="217354" y="482707"/>
                  </a:lnTo>
                  <a:lnTo>
                    <a:pt x="231105" y="482499"/>
                  </a:lnTo>
                  <a:lnTo>
                    <a:pt x="269363" y="479378"/>
                  </a:lnTo>
                  <a:lnTo>
                    <a:pt x="311362" y="471367"/>
                  </a:lnTo>
                  <a:lnTo>
                    <a:pt x="349371" y="458373"/>
                  </a:lnTo>
                  <a:lnTo>
                    <a:pt x="358030" y="453378"/>
                  </a:lnTo>
                  <a:lnTo>
                    <a:pt x="349486" y="426039"/>
                  </a:lnTo>
                  <a:lnTo>
                    <a:pt x="224694" y="426039"/>
                  </a:lnTo>
                  <a:lnTo>
                    <a:pt x="205670" y="425206"/>
                  </a:lnTo>
                  <a:lnTo>
                    <a:pt x="156351" y="412699"/>
                  </a:lnTo>
                  <a:lnTo>
                    <a:pt x="118084" y="386518"/>
                  </a:lnTo>
                  <a:lnTo>
                    <a:pt x="90506" y="348278"/>
                  </a:lnTo>
                  <a:lnTo>
                    <a:pt x="74110" y="299232"/>
                  </a:lnTo>
                  <a:lnTo>
                    <a:pt x="68668" y="241353"/>
                  </a:lnTo>
                  <a:lnTo>
                    <a:pt x="69356" y="220543"/>
                  </a:lnTo>
                  <a:lnTo>
                    <a:pt x="74861" y="182035"/>
                  </a:lnTo>
                  <a:lnTo>
                    <a:pt x="92925" y="132594"/>
                  </a:lnTo>
                  <a:lnTo>
                    <a:pt x="121181" y="94711"/>
                  </a:lnTo>
                  <a:lnTo>
                    <a:pt x="158686" y="69338"/>
                  </a:lnTo>
                  <a:lnTo>
                    <a:pt x="204066" y="57461"/>
                  </a:lnTo>
                  <a:lnTo>
                    <a:pt x="220694" y="56668"/>
                  </a:lnTo>
                  <a:lnTo>
                    <a:pt x="345761" y="56668"/>
                  </a:lnTo>
                  <a:lnTo>
                    <a:pt x="354701" y="31999"/>
                  </a:lnTo>
                  <a:lnTo>
                    <a:pt x="312032" y="13329"/>
                  </a:lnTo>
                  <a:lnTo>
                    <a:pt x="271010" y="3997"/>
                  </a:lnTo>
                  <a:lnTo>
                    <a:pt x="231957" y="249"/>
                  </a:lnTo>
                  <a:lnTo>
                    <a:pt x="217354" y="0"/>
                  </a:lnTo>
                  <a:close/>
                </a:path>
                <a:path extrusionOk="0" h="483234" w="358140">
                  <a:moveTo>
                    <a:pt x="341361" y="400040"/>
                  </a:moveTo>
                  <a:lnTo>
                    <a:pt x="297697" y="416699"/>
                  </a:lnTo>
                  <a:lnTo>
                    <a:pt x="245754" y="425456"/>
                  </a:lnTo>
                  <a:lnTo>
                    <a:pt x="224694" y="426039"/>
                  </a:lnTo>
                  <a:lnTo>
                    <a:pt x="349486" y="426039"/>
                  </a:lnTo>
                  <a:lnTo>
                    <a:pt x="341361" y="400040"/>
                  </a:lnTo>
                  <a:close/>
                </a:path>
                <a:path extrusionOk="0" h="483234" w="358140">
                  <a:moveTo>
                    <a:pt x="345761" y="56668"/>
                  </a:moveTo>
                  <a:lnTo>
                    <a:pt x="220694" y="56668"/>
                  </a:lnTo>
                  <a:lnTo>
                    <a:pt x="230566" y="56855"/>
                  </a:lnTo>
                  <a:lnTo>
                    <a:pt x="240189" y="57415"/>
                  </a:lnTo>
                  <a:lnTo>
                    <a:pt x="284005" y="65108"/>
                  </a:lnTo>
                  <a:lnTo>
                    <a:pt x="325581" y="79788"/>
                  </a:lnTo>
                  <a:lnTo>
                    <a:pt x="335371" y="85337"/>
                  </a:lnTo>
                  <a:lnTo>
                    <a:pt x="345761" y="56668"/>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722" name="Google Shape;722;p73"/>
            <p:cNvSpPr/>
            <p:nvPr/>
          </p:nvSpPr>
          <p:spPr>
            <a:xfrm>
              <a:off x="6609433" y="4668891"/>
              <a:ext cx="196469" cy="210337"/>
            </a:xfrm>
            <a:custGeom>
              <a:rect b="b" l="l" r="r" t="t"/>
              <a:pathLst>
                <a:path extrusionOk="0" h="462279" w="431800">
                  <a:moveTo>
                    <a:pt x="245343" y="0"/>
                  </a:moveTo>
                  <a:lnTo>
                    <a:pt x="186004" y="0"/>
                  </a:lnTo>
                  <a:lnTo>
                    <a:pt x="174130" y="25059"/>
                  </a:lnTo>
                  <a:lnTo>
                    <a:pt x="151132" y="75559"/>
                  </a:lnTo>
                  <a:lnTo>
                    <a:pt x="128984" y="126815"/>
                  </a:lnTo>
                  <a:lnTo>
                    <a:pt x="106818" y="180322"/>
                  </a:lnTo>
                  <a:lnTo>
                    <a:pt x="84436" y="236410"/>
                  </a:lnTo>
                  <a:lnTo>
                    <a:pt x="61599" y="295586"/>
                  </a:lnTo>
                  <a:lnTo>
                    <a:pt x="38078" y="358321"/>
                  </a:lnTo>
                  <a:lnTo>
                    <a:pt x="13119" y="426058"/>
                  </a:lnTo>
                  <a:lnTo>
                    <a:pt x="0" y="462038"/>
                  </a:lnTo>
                  <a:lnTo>
                    <a:pt x="67327" y="462038"/>
                  </a:lnTo>
                  <a:lnTo>
                    <a:pt x="109336" y="343361"/>
                  </a:lnTo>
                  <a:lnTo>
                    <a:pt x="387705" y="343361"/>
                  </a:lnTo>
                  <a:lnTo>
                    <a:pt x="381370" y="326356"/>
                  </a:lnTo>
                  <a:lnTo>
                    <a:pt x="369757" y="295586"/>
                  </a:lnTo>
                  <a:lnTo>
                    <a:pt x="367883" y="290692"/>
                  </a:lnTo>
                  <a:lnTo>
                    <a:pt x="128006" y="290692"/>
                  </a:lnTo>
                  <a:lnTo>
                    <a:pt x="138358" y="261650"/>
                  </a:lnTo>
                  <a:lnTo>
                    <a:pt x="159199" y="205308"/>
                  </a:lnTo>
                  <a:lnTo>
                    <a:pt x="180321" y="151259"/>
                  </a:lnTo>
                  <a:lnTo>
                    <a:pt x="202490" y="99251"/>
                  </a:lnTo>
                  <a:lnTo>
                    <a:pt x="214014" y="73997"/>
                  </a:lnTo>
                  <a:lnTo>
                    <a:pt x="279524" y="73997"/>
                  </a:lnTo>
                  <a:lnTo>
                    <a:pt x="268850" y="50245"/>
                  </a:lnTo>
                  <a:lnTo>
                    <a:pt x="257223" y="25059"/>
                  </a:lnTo>
                  <a:lnTo>
                    <a:pt x="245343" y="0"/>
                  </a:lnTo>
                  <a:close/>
                </a:path>
                <a:path extrusionOk="0" h="462279" w="431800">
                  <a:moveTo>
                    <a:pt x="387705" y="343361"/>
                  </a:moveTo>
                  <a:lnTo>
                    <a:pt x="318691" y="343361"/>
                  </a:lnTo>
                  <a:lnTo>
                    <a:pt x="323982" y="358321"/>
                  </a:lnTo>
                  <a:lnTo>
                    <a:pt x="329191" y="373199"/>
                  </a:lnTo>
                  <a:lnTo>
                    <a:pt x="334317" y="387993"/>
                  </a:lnTo>
                  <a:lnTo>
                    <a:pt x="339361" y="402699"/>
                  </a:lnTo>
                  <a:lnTo>
                    <a:pt x="344444" y="417410"/>
                  </a:lnTo>
                  <a:lnTo>
                    <a:pt x="349692" y="432204"/>
                  </a:lnTo>
                  <a:lnTo>
                    <a:pt x="355106" y="447079"/>
                  </a:lnTo>
                  <a:lnTo>
                    <a:pt x="360690" y="462038"/>
                  </a:lnTo>
                  <a:lnTo>
                    <a:pt x="431369" y="462038"/>
                  </a:lnTo>
                  <a:lnTo>
                    <a:pt x="418238" y="426058"/>
                  </a:lnTo>
                  <a:lnTo>
                    <a:pt x="405529" y="391452"/>
                  </a:lnTo>
                  <a:lnTo>
                    <a:pt x="393240" y="358218"/>
                  </a:lnTo>
                  <a:lnTo>
                    <a:pt x="387705" y="343361"/>
                  </a:lnTo>
                  <a:close/>
                </a:path>
                <a:path extrusionOk="0" h="462279" w="431800">
                  <a:moveTo>
                    <a:pt x="279524" y="73997"/>
                  </a:moveTo>
                  <a:lnTo>
                    <a:pt x="214014" y="73997"/>
                  </a:lnTo>
                  <a:lnTo>
                    <a:pt x="225238" y="99272"/>
                  </a:lnTo>
                  <a:lnTo>
                    <a:pt x="236258" y="125089"/>
                  </a:lnTo>
                  <a:lnTo>
                    <a:pt x="257678" y="178340"/>
                  </a:lnTo>
                  <a:lnTo>
                    <a:pt x="278767" y="233597"/>
                  </a:lnTo>
                  <a:lnTo>
                    <a:pt x="300022" y="290692"/>
                  </a:lnTo>
                  <a:lnTo>
                    <a:pt x="367883" y="290692"/>
                  </a:lnTo>
                  <a:lnTo>
                    <a:pt x="346916" y="236410"/>
                  </a:lnTo>
                  <a:lnTo>
                    <a:pt x="324540" y="180322"/>
                  </a:lnTo>
                  <a:lnTo>
                    <a:pt x="302374" y="126815"/>
                  </a:lnTo>
                  <a:lnTo>
                    <a:pt x="280226" y="75559"/>
                  </a:lnTo>
                  <a:lnTo>
                    <a:pt x="279524" y="73997"/>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723" name="Google Shape;723;p73"/>
            <p:cNvSpPr/>
            <p:nvPr/>
          </p:nvSpPr>
          <p:spPr>
            <a:xfrm>
              <a:off x="6835333" y="4866882"/>
              <a:ext cx="126549" cy="0"/>
            </a:xfrm>
            <a:custGeom>
              <a:rect b="b" l="l" r="r" t="t"/>
              <a:pathLst>
                <a:path extrusionOk="0" h="120000" w="278130">
                  <a:moveTo>
                    <a:pt x="0" y="0"/>
                  </a:moveTo>
                  <a:lnTo>
                    <a:pt x="278022" y="0"/>
                  </a:lnTo>
                </a:path>
              </a:pathLst>
            </a:custGeom>
            <a:solidFill>
              <a:srgbClr val="FFFFFF"/>
            </a:solidFill>
            <a:ln cap="flat" cmpd="sng" w="285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724" name="Google Shape;724;p73"/>
            <p:cNvSpPr/>
            <p:nvPr/>
          </p:nvSpPr>
          <p:spPr>
            <a:xfrm>
              <a:off x="6850040" y="4669055"/>
              <a:ext cx="0" cy="185490"/>
            </a:xfrm>
            <a:custGeom>
              <a:rect b="b" l="l" r="r" t="t"/>
              <a:pathLst>
                <a:path extrusionOk="0" h="407670" w="120000">
                  <a:moveTo>
                    <a:pt x="0" y="0"/>
                  </a:moveTo>
                  <a:lnTo>
                    <a:pt x="0" y="407670"/>
                  </a:lnTo>
                </a:path>
              </a:pathLst>
            </a:custGeom>
            <a:solidFill>
              <a:srgbClr val="FFFFFF"/>
            </a:solidFill>
            <a:ln cap="flat" cmpd="sng" w="285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725" name="Google Shape;725;p73"/>
            <p:cNvSpPr/>
            <p:nvPr/>
          </p:nvSpPr>
          <p:spPr>
            <a:xfrm>
              <a:off x="5923993" y="4703912"/>
              <a:ext cx="140129" cy="140129"/>
            </a:xfrm>
            <a:custGeom>
              <a:rect b="b" l="l" r="r" t="t"/>
              <a:pathLst>
                <a:path extrusionOk="0" h="307975" w="307975">
                  <a:moveTo>
                    <a:pt x="153681" y="0"/>
                  </a:moveTo>
                  <a:lnTo>
                    <a:pt x="105105" y="7833"/>
                  </a:lnTo>
                  <a:lnTo>
                    <a:pt x="62918" y="29648"/>
                  </a:lnTo>
                  <a:lnTo>
                    <a:pt x="29651" y="62914"/>
                  </a:lnTo>
                  <a:lnTo>
                    <a:pt x="7834" y="105101"/>
                  </a:lnTo>
                  <a:lnTo>
                    <a:pt x="0" y="153681"/>
                  </a:lnTo>
                  <a:lnTo>
                    <a:pt x="7834" y="202264"/>
                  </a:lnTo>
                  <a:lnTo>
                    <a:pt x="29651" y="244452"/>
                  </a:lnTo>
                  <a:lnTo>
                    <a:pt x="62918" y="277717"/>
                  </a:lnTo>
                  <a:lnTo>
                    <a:pt x="105105" y="299529"/>
                  </a:lnTo>
                  <a:lnTo>
                    <a:pt x="153681" y="307362"/>
                  </a:lnTo>
                  <a:lnTo>
                    <a:pt x="202256" y="299529"/>
                  </a:lnTo>
                  <a:lnTo>
                    <a:pt x="244443" y="277717"/>
                  </a:lnTo>
                  <a:lnTo>
                    <a:pt x="277711" y="244452"/>
                  </a:lnTo>
                  <a:lnTo>
                    <a:pt x="299527" y="202264"/>
                  </a:lnTo>
                  <a:lnTo>
                    <a:pt x="307362" y="153681"/>
                  </a:lnTo>
                  <a:lnTo>
                    <a:pt x="299527" y="105101"/>
                  </a:lnTo>
                  <a:lnTo>
                    <a:pt x="277711" y="62914"/>
                  </a:lnTo>
                  <a:lnTo>
                    <a:pt x="244443" y="29648"/>
                  </a:lnTo>
                  <a:lnTo>
                    <a:pt x="202256" y="7833"/>
                  </a:lnTo>
                  <a:lnTo>
                    <a:pt x="153681"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726" name="Google Shape;726;p73"/>
            <p:cNvSpPr/>
            <p:nvPr/>
          </p:nvSpPr>
          <p:spPr>
            <a:xfrm>
              <a:off x="5884117" y="4664038"/>
              <a:ext cx="219871" cy="219871"/>
            </a:xfrm>
            <a:custGeom>
              <a:rect b="b" l="l" r="r" t="t"/>
              <a:pathLst>
                <a:path extrusionOk="0" h="483234" w="483234">
                  <a:moveTo>
                    <a:pt x="241353" y="0"/>
                  </a:moveTo>
                  <a:lnTo>
                    <a:pt x="192710" y="4903"/>
                  </a:lnTo>
                  <a:lnTo>
                    <a:pt x="147404" y="18967"/>
                  </a:lnTo>
                  <a:lnTo>
                    <a:pt x="106406" y="41219"/>
                  </a:lnTo>
                  <a:lnTo>
                    <a:pt x="70687" y="70691"/>
                  </a:lnTo>
                  <a:lnTo>
                    <a:pt x="41217" y="106411"/>
                  </a:lnTo>
                  <a:lnTo>
                    <a:pt x="18965" y="147408"/>
                  </a:lnTo>
                  <a:lnTo>
                    <a:pt x="4903" y="192713"/>
                  </a:lnTo>
                  <a:lnTo>
                    <a:pt x="0" y="241353"/>
                  </a:lnTo>
                  <a:lnTo>
                    <a:pt x="4903" y="289994"/>
                  </a:lnTo>
                  <a:lnTo>
                    <a:pt x="18965" y="335299"/>
                  </a:lnTo>
                  <a:lnTo>
                    <a:pt x="41217" y="376296"/>
                  </a:lnTo>
                  <a:lnTo>
                    <a:pt x="70687" y="412016"/>
                  </a:lnTo>
                  <a:lnTo>
                    <a:pt x="106406" y="441487"/>
                  </a:lnTo>
                  <a:lnTo>
                    <a:pt x="147404" y="463740"/>
                  </a:lnTo>
                  <a:lnTo>
                    <a:pt x="192710" y="477804"/>
                  </a:lnTo>
                  <a:lnTo>
                    <a:pt x="241353" y="482707"/>
                  </a:lnTo>
                  <a:lnTo>
                    <a:pt x="289994" y="477804"/>
                  </a:lnTo>
                  <a:lnTo>
                    <a:pt x="335299" y="463740"/>
                  </a:lnTo>
                  <a:lnTo>
                    <a:pt x="376296" y="441487"/>
                  </a:lnTo>
                  <a:lnTo>
                    <a:pt x="397494" y="423997"/>
                  </a:lnTo>
                  <a:lnTo>
                    <a:pt x="241353" y="423997"/>
                  </a:lnTo>
                  <a:lnTo>
                    <a:pt x="192798" y="417474"/>
                  </a:lnTo>
                  <a:lnTo>
                    <a:pt x="149167" y="399064"/>
                  </a:lnTo>
                  <a:lnTo>
                    <a:pt x="112203" y="370508"/>
                  </a:lnTo>
                  <a:lnTo>
                    <a:pt x="83645" y="333544"/>
                  </a:lnTo>
                  <a:lnTo>
                    <a:pt x="65234" y="289913"/>
                  </a:lnTo>
                  <a:lnTo>
                    <a:pt x="58710" y="241353"/>
                  </a:lnTo>
                  <a:lnTo>
                    <a:pt x="65234" y="192801"/>
                  </a:lnTo>
                  <a:lnTo>
                    <a:pt x="83645" y="149172"/>
                  </a:lnTo>
                  <a:lnTo>
                    <a:pt x="112203" y="112207"/>
                  </a:lnTo>
                  <a:lnTo>
                    <a:pt x="149167" y="83647"/>
                  </a:lnTo>
                  <a:lnTo>
                    <a:pt x="192798" y="65234"/>
                  </a:lnTo>
                  <a:lnTo>
                    <a:pt x="241353" y="58710"/>
                  </a:lnTo>
                  <a:lnTo>
                    <a:pt x="397494" y="58710"/>
                  </a:lnTo>
                  <a:lnTo>
                    <a:pt x="376296" y="41219"/>
                  </a:lnTo>
                  <a:lnTo>
                    <a:pt x="335299" y="18967"/>
                  </a:lnTo>
                  <a:lnTo>
                    <a:pt x="289994" y="4903"/>
                  </a:lnTo>
                  <a:lnTo>
                    <a:pt x="241353" y="0"/>
                  </a:lnTo>
                  <a:close/>
                </a:path>
                <a:path extrusionOk="0" h="483234" w="483234">
                  <a:moveTo>
                    <a:pt x="397494" y="58710"/>
                  </a:moveTo>
                  <a:lnTo>
                    <a:pt x="241353" y="58710"/>
                  </a:lnTo>
                  <a:lnTo>
                    <a:pt x="289909" y="65234"/>
                  </a:lnTo>
                  <a:lnTo>
                    <a:pt x="333539" y="83647"/>
                  </a:lnTo>
                  <a:lnTo>
                    <a:pt x="370504" y="112207"/>
                  </a:lnTo>
                  <a:lnTo>
                    <a:pt x="399062" y="149172"/>
                  </a:lnTo>
                  <a:lnTo>
                    <a:pt x="417473" y="192801"/>
                  </a:lnTo>
                  <a:lnTo>
                    <a:pt x="423997" y="241353"/>
                  </a:lnTo>
                  <a:lnTo>
                    <a:pt x="417473" y="289913"/>
                  </a:lnTo>
                  <a:lnTo>
                    <a:pt x="399062" y="333544"/>
                  </a:lnTo>
                  <a:lnTo>
                    <a:pt x="370504" y="370508"/>
                  </a:lnTo>
                  <a:lnTo>
                    <a:pt x="333539" y="399064"/>
                  </a:lnTo>
                  <a:lnTo>
                    <a:pt x="289909" y="417474"/>
                  </a:lnTo>
                  <a:lnTo>
                    <a:pt x="241353" y="423997"/>
                  </a:lnTo>
                  <a:lnTo>
                    <a:pt x="397494" y="423997"/>
                  </a:lnTo>
                  <a:lnTo>
                    <a:pt x="441487" y="376296"/>
                  </a:lnTo>
                  <a:lnTo>
                    <a:pt x="463740" y="335299"/>
                  </a:lnTo>
                  <a:lnTo>
                    <a:pt x="477804" y="289994"/>
                  </a:lnTo>
                  <a:lnTo>
                    <a:pt x="482707" y="241353"/>
                  </a:lnTo>
                  <a:lnTo>
                    <a:pt x="477804" y="192713"/>
                  </a:lnTo>
                  <a:lnTo>
                    <a:pt x="463740" y="147408"/>
                  </a:lnTo>
                  <a:lnTo>
                    <a:pt x="441487" y="106411"/>
                  </a:lnTo>
                  <a:lnTo>
                    <a:pt x="412016" y="70691"/>
                  </a:lnTo>
                  <a:lnTo>
                    <a:pt x="397494" y="5871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grpSp>
          <p:nvGrpSpPr>
            <p:cNvPr id="727" name="Google Shape;727;p73"/>
            <p:cNvGrpSpPr/>
            <p:nvPr/>
          </p:nvGrpSpPr>
          <p:grpSpPr>
            <a:xfrm>
              <a:off x="7090747" y="4673430"/>
              <a:ext cx="201059" cy="201002"/>
              <a:chOff x="1277443" y="2921374"/>
              <a:chExt cx="383480" cy="383519"/>
            </a:xfrm>
          </p:grpSpPr>
          <p:sp>
            <p:nvSpPr>
              <p:cNvPr id="728" name="Google Shape;728;p73"/>
              <p:cNvSpPr/>
              <p:nvPr/>
            </p:nvSpPr>
            <p:spPr>
              <a:xfrm>
                <a:off x="1455530" y="3099502"/>
                <a:ext cx="27305" cy="27305"/>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729" name="Google Shape;729;p73"/>
              <p:cNvSpPr/>
              <p:nvPr/>
            </p:nvSpPr>
            <p:spPr>
              <a:xfrm>
                <a:off x="1455530" y="3010418"/>
                <a:ext cx="27305" cy="27305"/>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730" name="Google Shape;730;p73"/>
              <p:cNvSpPr/>
              <p:nvPr/>
            </p:nvSpPr>
            <p:spPr>
              <a:xfrm>
                <a:off x="1455530" y="2921374"/>
                <a:ext cx="27305" cy="27305"/>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731" name="Google Shape;731;p73"/>
              <p:cNvSpPr/>
              <p:nvPr/>
            </p:nvSpPr>
            <p:spPr>
              <a:xfrm>
                <a:off x="1455530" y="3188545"/>
                <a:ext cx="27305" cy="27305"/>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732" name="Google Shape;732;p73"/>
              <p:cNvSpPr/>
              <p:nvPr/>
            </p:nvSpPr>
            <p:spPr>
              <a:xfrm>
                <a:off x="1455530" y="3277589"/>
                <a:ext cx="27305" cy="27304"/>
              </a:xfrm>
              <a:custGeom>
                <a:rect b="b" l="l" r="r" t="t"/>
                <a:pathLst>
                  <a:path extrusionOk="0" h="27304"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733" name="Google Shape;733;p73"/>
              <p:cNvSpPr/>
              <p:nvPr/>
            </p:nvSpPr>
            <p:spPr>
              <a:xfrm>
                <a:off x="1366487" y="3099502"/>
                <a:ext cx="27305" cy="27305"/>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734" name="Google Shape;734;p73"/>
              <p:cNvSpPr/>
              <p:nvPr/>
            </p:nvSpPr>
            <p:spPr>
              <a:xfrm>
                <a:off x="1277443" y="3099502"/>
                <a:ext cx="27305" cy="27305"/>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735" name="Google Shape;735;p73"/>
              <p:cNvSpPr/>
              <p:nvPr/>
            </p:nvSpPr>
            <p:spPr>
              <a:xfrm>
                <a:off x="1544575" y="3099502"/>
                <a:ext cx="27305" cy="27305"/>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sp>
            <p:nvSpPr>
              <p:cNvPr id="736" name="Google Shape;736;p73"/>
              <p:cNvSpPr/>
              <p:nvPr/>
            </p:nvSpPr>
            <p:spPr>
              <a:xfrm>
                <a:off x="1633618" y="3099502"/>
                <a:ext cx="27305" cy="27305"/>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111111"/>
                  </a:solidFill>
                  <a:latin typeface="Calibri"/>
                  <a:ea typeface="Calibri"/>
                  <a:cs typeface="Calibri"/>
                  <a:sym typeface="Calibri"/>
                </a:endParaRPr>
              </a:p>
            </p:txBody>
          </p:sp>
        </p:grpSp>
      </p:grpSp>
      <p:sp>
        <p:nvSpPr>
          <p:cNvPr id="737" name="Google Shape;737;p73"/>
          <p:cNvSpPr txBox="1"/>
          <p:nvPr>
            <p:ph type="ctrTitle"/>
          </p:nvPr>
        </p:nvSpPr>
        <p:spPr>
          <a:xfrm>
            <a:off x="560620" y="1142477"/>
            <a:ext cx="7901400" cy="1407600"/>
          </a:xfrm>
          <a:prstGeom prst="rect">
            <a:avLst/>
          </a:prstGeom>
          <a:noFill/>
          <a:ln>
            <a:noFill/>
          </a:ln>
        </p:spPr>
        <p:txBody>
          <a:bodyPr anchorCtr="0" anchor="b" bIns="0" lIns="0" spcFirstLastPara="1" rIns="0" wrap="square" tIns="0">
            <a:noAutofit/>
          </a:bodyPr>
          <a:lstStyle>
            <a:lvl1pPr lvl="0" rtl="0">
              <a:lnSpc>
                <a:spcPct val="90000"/>
              </a:lnSpc>
              <a:spcBef>
                <a:spcPts val="0"/>
              </a:spcBef>
              <a:spcAft>
                <a:spcPts val="0"/>
              </a:spcAft>
              <a:buClr>
                <a:srgbClr val="FFFFFF"/>
              </a:buClr>
              <a:buSzPts val="4400"/>
              <a:buFont typeface="Calibri"/>
              <a:buNone/>
              <a:defRPr sz="4400">
                <a:solidFill>
                  <a:srgbClr val="FFF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38" name="Google Shape;738;p73"/>
          <p:cNvSpPr txBox="1"/>
          <p:nvPr>
            <p:ph idx="1" type="subTitle"/>
          </p:nvPr>
        </p:nvSpPr>
        <p:spPr>
          <a:xfrm>
            <a:off x="594300" y="2544501"/>
            <a:ext cx="5148000" cy="1038000"/>
          </a:xfrm>
          <a:prstGeom prst="rect">
            <a:avLst/>
          </a:prstGeom>
          <a:noFill/>
          <a:ln>
            <a:noFill/>
          </a:ln>
        </p:spPr>
        <p:txBody>
          <a:bodyPr anchorCtr="0" anchor="t" bIns="0" lIns="0" spcFirstLastPara="1" rIns="0" wrap="square" tIns="0">
            <a:noAutofit/>
          </a:bodyPr>
          <a:lstStyle>
            <a:lvl1pPr lvl="0" rtl="0">
              <a:lnSpc>
                <a:spcPct val="90000"/>
              </a:lnSpc>
              <a:spcBef>
                <a:spcPts val="800"/>
              </a:spcBef>
              <a:spcAft>
                <a:spcPts val="0"/>
              </a:spcAft>
              <a:buClr>
                <a:srgbClr val="FFFFFF"/>
              </a:buClr>
              <a:buSzPts val="1800"/>
              <a:buFont typeface="Ubuntu Light"/>
              <a:buNone/>
              <a:defRPr sz="1800">
                <a:solidFill>
                  <a:srgbClr val="FFFFFF"/>
                </a:solidFill>
                <a:latin typeface="Ubuntu Light"/>
                <a:ea typeface="Ubuntu Light"/>
                <a:cs typeface="Ubuntu Light"/>
                <a:sym typeface="Ubuntu Light"/>
              </a:defRPr>
            </a:lvl1pPr>
            <a:lvl2pPr lvl="1" rtl="0" algn="ctr">
              <a:lnSpc>
                <a:spcPct val="90000"/>
              </a:lnSpc>
              <a:spcBef>
                <a:spcPts val="1000"/>
              </a:spcBef>
              <a:spcAft>
                <a:spcPts val="0"/>
              </a:spcAft>
              <a:buClr>
                <a:schemeClr val="dk1"/>
              </a:buClr>
              <a:buSzPts val="1500"/>
              <a:buFont typeface="Ubuntu Light"/>
              <a:buNone/>
              <a:defRPr sz="1500">
                <a:latin typeface="Ubuntu Light"/>
                <a:ea typeface="Ubuntu Light"/>
                <a:cs typeface="Ubuntu Light"/>
                <a:sym typeface="Ubuntu Light"/>
              </a:defRPr>
            </a:lvl2pPr>
            <a:lvl3pPr lvl="2" rtl="0" algn="ctr">
              <a:lnSpc>
                <a:spcPct val="90000"/>
              </a:lnSpc>
              <a:spcBef>
                <a:spcPts val="1000"/>
              </a:spcBef>
              <a:spcAft>
                <a:spcPts val="0"/>
              </a:spcAft>
              <a:buClr>
                <a:schemeClr val="dk1"/>
              </a:buClr>
              <a:buSzPts val="1400"/>
              <a:buFont typeface="Ubuntu Light"/>
              <a:buNone/>
              <a:defRPr sz="1400">
                <a:latin typeface="Ubuntu Light"/>
                <a:ea typeface="Ubuntu Light"/>
                <a:cs typeface="Ubuntu Light"/>
                <a:sym typeface="Ubuntu Light"/>
              </a:defRPr>
            </a:lvl3pPr>
            <a:lvl4pPr lvl="3" rtl="0" algn="ctr">
              <a:lnSpc>
                <a:spcPct val="90000"/>
              </a:lnSpc>
              <a:spcBef>
                <a:spcPts val="1000"/>
              </a:spcBef>
              <a:spcAft>
                <a:spcPts val="0"/>
              </a:spcAft>
              <a:buClr>
                <a:schemeClr val="dk1"/>
              </a:buClr>
              <a:buSzPts val="1200"/>
              <a:buFont typeface="Ubuntu Light"/>
              <a:buNone/>
              <a:defRPr sz="1200">
                <a:latin typeface="Ubuntu Light"/>
                <a:ea typeface="Ubuntu Light"/>
                <a:cs typeface="Ubuntu Light"/>
                <a:sym typeface="Ubuntu Light"/>
              </a:defRPr>
            </a:lvl4pPr>
            <a:lvl5pPr lvl="4" rtl="0" algn="ctr">
              <a:lnSpc>
                <a:spcPct val="90000"/>
              </a:lnSpc>
              <a:spcBef>
                <a:spcPts val="1000"/>
              </a:spcBef>
              <a:spcAft>
                <a:spcPts val="0"/>
              </a:spcAft>
              <a:buClr>
                <a:schemeClr val="dk1"/>
              </a:buClr>
              <a:buSzPts val="1200"/>
              <a:buFont typeface="Ubuntu Light"/>
              <a:buNone/>
              <a:defRPr sz="1200">
                <a:latin typeface="Ubuntu Light"/>
                <a:ea typeface="Ubuntu Light"/>
                <a:cs typeface="Ubuntu Light"/>
                <a:sym typeface="Ubuntu Light"/>
              </a:defRPr>
            </a:lvl5pPr>
            <a:lvl6pPr lvl="5" rtl="0" algn="ctr">
              <a:lnSpc>
                <a:spcPct val="90000"/>
              </a:lnSpc>
              <a:spcBef>
                <a:spcPts val="1000"/>
              </a:spcBef>
              <a:spcAft>
                <a:spcPts val="0"/>
              </a:spcAft>
              <a:buClr>
                <a:schemeClr val="dk1"/>
              </a:buClr>
              <a:buSzPts val="1200"/>
              <a:buFont typeface="Ubuntu Light"/>
              <a:buNone/>
              <a:defRPr sz="1200">
                <a:latin typeface="Ubuntu Light"/>
                <a:ea typeface="Ubuntu Light"/>
                <a:cs typeface="Ubuntu Light"/>
                <a:sym typeface="Ubuntu Light"/>
              </a:defRPr>
            </a:lvl6pPr>
            <a:lvl7pPr lvl="6" rtl="0" algn="ctr">
              <a:lnSpc>
                <a:spcPct val="90000"/>
              </a:lnSpc>
              <a:spcBef>
                <a:spcPts val="1000"/>
              </a:spcBef>
              <a:spcAft>
                <a:spcPts val="0"/>
              </a:spcAft>
              <a:buClr>
                <a:schemeClr val="dk1"/>
              </a:buClr>
              <a:buSzPts val="1200"/>
              <a:buFont typeface="Ubuntu Light"/>
              <a:buNone/>
              <a:defRPr sz="1200">
                <a:latin typeface="Ubuntu Light"/>
                <a:ea typeface="Ubuntu Light"/>
                <a:cs typeface="Ubuntu Light"/>
                <a:sym typeface="Ubuntu Light"/>
              </a:defRPr>
            </a:lvl7pPr>
            <a:lvl8pPr lvl="7" rtl="0" algn="ctr">
              <a:lnSpc>
                <a:spcPct val="90000"/>
              </a:lnSpc>
              <a:spcBef>
                <a:spcPts val="1000"/>
              </a:spcBef>
              <a:spcAft>
                <a:spcPts val="0"/>
              </a:spcAft>
              <a:buClr>
                <a:schemeClr val="dk1"/>
              </a:buClr>
              <a:buSzPts val="1200"/>
              <a:buFont typeface="Ubuntu Light"/>
              <a:buNone/>
              <a:defRPr sz="1200">
                <a:latin typeface="Ubuntu Light"/>
                <a:ea typeface="Ubuntu Light"/>
                <a:cs typeface="Ubuntu Light"/>
                <a:sym typeface="Ubuntu Light"/>
              </a:defRPr>
            </a:lvl8pPr>
            <a:lvl9pPr lvl="8" rtl="0" algn="ctr">
              <a:lnSpc>
                <a:spcPct val="90000"/>
              </a:lnSpc>
              <a:spcBef>
                <a:spcPts val="1000"/>
              </a:spcBef>
              <a:spcAft>
                <a:spcPts val="1000"/>
              </a:spcAft>
              <a:buClr>
                <a:schemeClr val="dk1"/>
              </a:buClr>
              <a:buSzPts val="1200"/>
              <a:buFont typeface="Ubuntu Light"/>
              <a:buNone/>
              <a:defRPr sz="1200">
                <a:latin typeface="Ubuntu Light"/>
                <a:ea typeface="Ubuntu Light"/>
                <a:cs typeface="Ubuntu Light"/>
                <a:sym typeface="Ubuntu Light"/>
              </a:defRPr>
            </a:lvl9pPr>
          </a:lstStyle>
          <a:p/>
        </p:txBody>
      </p:sp>
      <p:sp>
        <p:nvSpPr>
          <p:cNvPr id="739" name="Google Shape;739;p73"/>
          <p:cNvSpPr txBox="1"/>
          <p:nvPr>
            <p:ph idx="2" type="subTitle"/>
          </p:nvPr>
        </p:nvSpPr>
        <p:spPr>
          <a:xfrm>
            <a:off x="594300" y="4336650"/>
            <a:ext cx="3480900" cy="572400"/>
          </a:xfrm>
          <a:prstGeom prst="rect">
            <a:avLst/>
          </a:prstGeom>
        </p:spPr>
        <p:txBody>
          <a:bodyPr anchorCtr="0" anchor="b" bIns="0" lIns="0" spcFirstLastPara="1" rIns="0" wrap="square" tIns="0">
            <a:noAutofit/>
          </a:bodyPr>
          <a:lstStyle>
            <a:lvl1pPr lvl="0" rtl="0">
              <a:spcBef>
                <a:spcPts val="800"/>
              </a:spcBef>
              <a:spcAft>
                <a:spcPts val="0"/>
              </a:spcAft>
              <a:buNone/>
              <a:defRPr sz="1000">
                <a:solidFill>
                  <a:schemeClr val="lt1"/>
                </a:solidFill>
                <a:latin typeface="Ubuntu Light"/>
                <a:ea typeface="Ubuntu Light"/>
                <a:cs typeface="Ubuntu Light"/>
                <a:sym typeface="Ubuntu Light"/>
              </a:defRPr>
            </a:lvl1pPr>
            <a:lvl2pPr lvl="1" rtl="0">
              <a:spcBef>
                <a:spcPts val="1000"/>
              </a:spcBef>
              <a:spcAft>
                <a:spcPts val="0"/>
              </a:spcAft>
              <a:buNone/>
              <a:defRPr>
                <a:solidFill>
                  <a:schemeClr val="lt1"/>
                </a:solidFill>
              </a:defRPr>
            </a:lvl2pPr>
            <a:lvl3pPr lvl="2" rtl="0">
              <a:spcBef>
                <a:spcPts val="1000"/>
              </a:spcBef>
              <a:spcAft>
                <a:spcPts val="0"/>
              </a:spcAft>
              <a:buNone/>
              <a:defRPr>
                <a:solidFill>
                  <a:schemeClr val="lt1"/>
                </a:solidFill>
              </a:defRPr>
            </a:lvl3pPr>
            <a:lvl4pPr lvl="3" rtl="0">
              <a:spcBef>
                <a:spcPts val="1000"/>
              </a:spcBef>
              <a:spcAft>
                <a:spcPts val="0"/>
              </a:spcAft>
              <a:buNone/>
              <a:defRPr>
                <a:solidFill>
                  <a:schemeClr val="lt1"/>
                </a:solidFill>
              </a:defRPr>
            </a:lvl4pPr>
            <a:lvl5pPr lvl="4" rtl="0">
              <a:spcBef>
                <a:spcPts val="1000"/>
              </a:spcBef>
              <a:spcAft>
                <a:spcPts val="0"/>
              </a:spcAft>
              <a:buNone/>
              <a:defRPr>
                <a:solidFill>
                  <a:schemeClr val="lt1"/>
                </a:solidFill>
              </a:defRPr>
            </a:lvl5pPr>
            <a:lvl6pPr lvl="5" rtl="0">
              <a:spcBef>
                <a:spcPts val="1000"/>
              </a:spcBef>
              <a:spcAft>
                <a:spcPts val="0"/>
              </a:spcAft>
              <a:buNone/>
              <a:defRPr>
                <a:solidFill>
                  <a:schemeClr val="lt1"/>
                </a:solidFill>
              </a:defRPr>
            </a:lvl6pPr>
            <a:lvl7pPr lvl="6" rtl="0">
              <a:spcBef>
                <a:spcPts val="1000"/>
              </a:spcBef>
              <a:spcAft>
                <a:spcPts val="0"/>
              </a:spcAft>
              <a:buNone/>
              <a:defRPr>
                <a:solidFill>
                  <a:schemeClr val="lt1"/>
                </a:solidFill>
              </a:defRPr>
            </a:lvl7pPr>
            <a:lvl8pPr lvl="7" rtl="0">
              <a:spcBef>
                <a:spcPts val="1000"/>
              </a:spcBef>
              <a:spcAft>
                <a:spcPts val="0"/>
              </a:spcAft>
              <a:buNone/>
              <a:defRPr>
                <a:solidFill>
                  <a:schemeClr val="lt1"/>
                </a:solidFill>
              </a:defRPr>
            </a:lvl8pPr>
            <a:lvl9pPr lvl="8" rtl="0">
              <a:spcBef>
                <a:spcPts val="1000"/>
              </a:spcBef>
              <a:spcAft>
                <a:spcPts val="1000"/>
              </a:spcAft>
              <a:buNone/>
              <a:defRPr>
                <a:solidFill>
                  <a:schemeClr val="lt1"/>
                </a:solidFill>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1 - Full">
  <p:cSld name="TITLE_1_1_1">
    <p:spTree>
      <p:nvGrpSpPr>
        <p:cNvPr id="740" name="Shape 740"/>
        <p:cNvGrpSpPr/>
        <p:nvPr/>
      </p:nvGrpSpPr>
      <p:grpSpPr>
        <a:xfrm>
          <a:off x="0" y="0"/>
          <a:ext cx="0" cy="0"/>
          <a:chOff x="0" y="0"/>
          <a:chExt cx="0" cy="0"/>
        </a:xfrm>
      </p:grpSpPr>
      <p:sp>
        <p:nvSpPr>
          <p:cNvPr id="741" name="Google Shape;741;p74"/>
          <p:cNvSpPr/>
          <p:nvPr/>
        </p:nvSpPr>
        <p:spPr>
          <a:xfrm>
            <a:off x="0" y="0"/>
            <a:ext cx="9144000" cy="5143500"/>
          </a:xfrm>
          <a:prstGeom prst="rect">
            <a:avLst/>
          </a:prstGeom>
          <a:gradFill>
            <a:gsLst>
              <a:gs pos="0">
                <a:srgbClr val="2C001E"/>
              </a:gs>
              <a:gs pos="20000">
                <a:srgbClr val="2C001E"/>
              </a:gs>
              <a:gs pos="61000">
                <a:srgbClr val="740946"/>
              </a:gs>
              <a:gs pos="100000">
                <a:srgbClr val="E9500E"/>
              </a:gs>
            </a:gsLst>
            <a:lin ang="18900044"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74"/>
          <p:cNvSpPr/>
          <p:nvPr/>
        </p:nvSpPr>
        <p:spPr>
          <a:xfrm>
            <a:off x="0" y="0"/>
            <a:ext cx="9147366" cy="3322349"/>
          </a:xfrm>
          <a:custGeom>
            <a:rect b="b" l="l" r="r" t="t"/>
            <a:pathLst>
              <a:path extrusionOk="0" h="7301865" w="20104100">
                <a:moveTo>
                  <a:pt x="20104099" y="0"/>
                </a:moveTo>
                <a:lnTo>
                  <a:pt x="0" y="0"/>
                </a:lnTo>
                <a:lnTo>
                  <a:pt x="0" y="7301589"/>
                </a:lnTo>
                <a:lnTo>
                  <a:pt x="20104099" y="4778681"/>
                </a:lnTo>
                <a:lnTo>
                  <a:pt x="20104099" y="0"/>
                </a:lnTo>
                <a:close/>
              </a:path>
            </a:pathLst>
          </a:custGeom>
          <a:solidFill>
            <a:srgbClr val="772953">
              <a:alpha val="980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43" name="Google Shape;743;p74"/>
          <p:cNvSpPr/>
          <p:nvPr/>
        </p:nvSpPr>
        <p:spPr>
          <a:xfrm>
            <a:off x="3566382" y="0"/>
            <a:ext cx="5575105" cy="1114962"/>
          </a:xfrm>
          <a:custGeom>
            <a:rect b="b" l="l" r="r" t="t"/>
            <a:pathLst>
              <a:path extrusionOk="0" h="2450465" w="3637915">
                <a:moveTo>
                  <a:pt x="3637679" y="0"/>
                </a:moveTo>
                <a:lnTo>
                  <a:pt x="0" y="0"/>
                </a:lnTo>
                <a:lnTo>
                  <a:pt x="3637679" y="2450187"/>
                </a:lnTo>
                <a:lnTo>
                  <a:pt x="3637679" y="0"/>
                </a:lnTo>
                <a:close/>
              </a:path>
            </a:pathLst>
          </a:custGeom>
          <a:solidFill>
            <a:srgbClr val="E95420">
              <a:alpha val="923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44" name="Google Shape;744;p74"/>
          <p:cNvSpPr/>
          <p:nvPr/>
        </p:nvSpPr>
        <p:spPr>
          <a:xfrm>
            <a:off x="0" y="0"/>
            <a:ext cx="6231823" cy="5133619"/>
          </a:xfrm>
          <a:custGeom>
            <a:rect b="b" l="l" r="r" t="t"/>
            <a:pathLst>
              <a:path extrusionOk="0" h="11282680" w="13696315">
                <a:moveTo>
                  <a:pt x="13695918" y="0"/>
                </a:moveTo>
                <a:lnTo>
                  <a:pt x="0" y="0"/>
                </a:lnTo>
                <a:lnTo>
                  <a:pt x="0" y="11282678"/>
                </a:lnTo>
                <a:lnTo>
                  <a:pt x="13695918" y="0"/>
                </a:lnTo>
                <a:close/>
              </a:path>
            </a:pathLst>
          </a:custGeom>
          <a:solidFill>
            <a:srgbClr val="772953">
              <a:alpha val="1490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grpSp>
        <p:nvGrpSpPr>
          <p:cNvPr id="745" name="Google Shape;745;p74"/>
          <p:cNvGrpSpPr/>
          <p:nvPr/>
        </p:nvGrpSpPr>
        <p:grpSpPr>
          <a:xfrm>
            <a:off x="523873" y="1328643"/>
            <a:ext cx="174423" cy="174430"/>
            <a:chOff x="523873" y="1328643"/>
            <a:chExt cx="174423" cy="174430"/>
          </a:xfrm>
        </p:grpSpPr>
        <p:sp>
          <p:nvSpPr>
            <p:cNvPr id="746" name="Google Shape;746;p74"/>
            <p:cNvSpPr/>
            <p:nvPr/>
          </p:nvSpPr>
          <p:spPr>
            <a:xfrm>
              <a:off x="604872" y="1409656"/>
              <a:ext cx="12424" cy="12424"/>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47" name="Google Shape;747;p74"/>
            <p:cNvSpPr/>
            <p:nvPr/>
          </p:nvSpPr>
          <p:spPr>
            <a:xfrm>
              <a:off x="604872" y="1369140"/>
              <a:ext cx="12424" cy="12424"/>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48" name="Google Shape;748;p74"/>
            <p:cNvSpPr/>
            <p:nvPr/>
          </p:nvSpPr>
          <p:spPr>
            <a:xfrm>
              <a:off x="604872" y="1328643"/>
              <a:ext cx="12424" cy="12424"/>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49" name="Google Shape;749;p74"/>
            <p:cNvSpPr/>
            <p:nvPr/>
          </p:nvSpPr>
          <p:spPr>
            <a:xfrm>
              <a:off x="604872" y="1450152"/>
              <a:ext cx="12424" cy="12424"/>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50" name="Google Shape;750;p74"/>
            <p:cNvSpPr/>
            <p:nvPr/>
          </p:nvSpPr>
          <p:spPr>
            <a:xfrm>
              <a:off x="604872" y="1490650"/>
              <a:ext cx="12424" cy="12423"/>
            </a:xfrm>
            <a:custGeom>
              <a:rect b="b" l="l" r="r" t="t"/>
              <a:pathLst>
                <a:path extrusionOk="0" h="27304"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51" name="Google Shape;751;p74"/>
            <p:cNvSpPr/>
            <p:nvPr/>
          </p:nvSpPr>
          <p:spPr>
            <a:xfrm>
              <a:off x="564373" y="1409656"/>
              <a:ext cx="12424" cy="12424"/>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52" name="Google Shape;752;p74"/>
            <p:cNvSpPr/>
            <p:nvPr/>
          </p:nvSpPr>
          <p:spPr>
            <a:xfrm>
              <a:off x="523873" y="1409656"/>
              <a:ext cx="12424" cy="12424"/>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53" name="Google Shape;753;p74"/>
            <p:cNvSpPr/>
            <p:nvPr/>
          </p:nvSpPr>
          <p:spPr>
            <a:xfrm>
              <a:off x="645373" y="1409656"/>
              <a:ext cx="12424" cy="12424"/>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54" name="Google Shape;754;p74"/>
            <p:cNvSpPr/>
            <p:nvPr/>
          </p:nvSpPr>
          <p:spPr>
            <a:xfrm>
              <a:off x="685873" y="1409656"/>
              <a:ext cx="12424" cy="12424"/>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grpSp>
      <p:grpSp>
        <p:nvGrpSpPr>
          <p:cNvPr id="755" name="Google Shape;755;p74"/>
          <p:cNvGrpSpPr/>
          <p:nvPr/>
        </p:nvGrpSpPr>
        <p:grpSpPr>
          <a:xfrm>
            <a:off x="8805863" y="171438"/>
            <a:ext cx="166999" cy="388231"/>
            <a:chOff x="8805863" y="171438"/>
            <a:chExt cx="166999" cy="388231"/>
          </a:xfrm>
        </p:grpSpPr>
        <p:sp>
          <p:nvSpPr>
            <p:cNvPr id="756" name="Google Shape;756;p74"/>
            <p:cNvSpPr/>
            <p:nvPr/>
          </p:nvSpPr>
          <p:spPr>
            <a:xfrm>
              <a:off x="8805863" y="392671"/>
              <a:ext cx="166999" cy="166999"/>
            </a:xfrm>
            <a:custGeom>
              <a:rect b="b" l="l" r="r" t="t"/>
              <a:pathLst>
                <a:path extrusionOk="0" h="367030" w="367030">
                  <a:moveTo>
                    <a:pt x="183230" y="0"/>
                  </a:moveTo>
                  <a:lnTo>
                    <a:pt x="134518" y="6545"/>
                  </a:lnTo>
                  <a:lnTo>
                    <a:pt x="90747" y="25017"/>
                  </a:lnTo>
                  <a:lnTo>
                    <a:pt x="53664" y="53669"/>
                  </a:lnTo>
                  <a:lnTo>
                    <a:pt x="25014" y="90755"/>
                  </a:lnTo>
                  <a:lnTo>
                    <a:pt x="6544" y="134527"/>
                  </a:lnTo>
                  <a:lnTo>
                    <a:pt x="0" y="183240"/>
                  </a:lnTo>
                  <a:lnTo>
                    <a:pt x="6544" y="231949"/>
                  </a:lnTo>
                  <a:lnTo>
                    <a:pt x="25014" y="275720"/>
                  </a:lnTo>
                  <a:lnTo>
                    <a:pt x="53664" y="312807"/>
                  </a:lnTo>
                  <a:lnTo>
                    <a:pt x="90747" y="341461"/>
                  </a:lnTo>
                  <a:lnTo>
                    <a:pt x="134518" y="359934"/>
                  </a:lnTo>
                  <a:lnTo>
                    <a:pt x="183230" y="366480"/>
                  </a:lnTo>
                  <a:lnTo>
                    <a:pt x="231947" y="359934"/>
                  </a:lnTo>
                  <a:lnTo>
                    <a:pt x="275722" y="341461"/>
                  </a:lnTo>
                  <a:lnTo>
                    <a:pt x="312809" y="312807"/>
                  </a:lnTo>
                  <a:lnTo>
                    <a:pt x="341462" y="275720"/>
                  </a:lnTo>
                  <a:lnTo>
                    <a:pt x="359935" y="231949"/>
                  </a:lnTo>
                  <a:lnTo>
                    <a:pt x="366480" y="183240"/>
                  </a:lnTo>
                  <a:lnTo>
                    <a:pt x="359935" y="134527"/>
                  </a:lnTo>
                  <a:lnTo>
                    <a:pt x="341462" y="90755"/>
                  </a:lnTo>
                  <a:lnTo>
                    <a:pt x="312809" y="53669"/>
                  </a:lnTo>
                  <a:lnTo>
                    <a:pt x="275722" y="25017"/>
                  </a:lnTo>
                  <a:lnTo>
                    <a:pt x="231947" y="6545"/>
                  </a:lnTo>
                  <a:lnTo>
                    <a:pt x="18323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57" name="Google Shape;757;p74"/>
            <p:cNvSpPr/>
            <p:nvPr/>
          </p:nvSpPr>
          <p:spPr>
            <a:xfrm>
              <a:off x="8824517" y="418636"/>
              <a:ext cx="110700" cy="114600"/>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58" name="Google Shape;758;p74"/>
            <p:cNvSpPr/>
            <p:nvPr/>
          </p:nvSpPr>
          <p:spPr>
            <a:xfrm>
              <a:off x="8836138" y="201711"/>
              <a:ext cx="106200" cy="106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59" name="Google Shape;759;p74"/>
            <p:cNvSpPr/>
            <p:nvPr/>
          </p:nvSpPr>
          <p:spPr>
            <a:xfrm>
              <a:off x="8805863" y="171438"/>
              <a:ext cx="166999" cy="166999"/>
            </a:xfrm>
            <a:custGeom>
              <a:rect b="b" l="l" r="r" t="t"/>
              <a:pathLst>
                <a:path extrusionOk="0" h="367030" w="367030">
                  <a:moveTo>
                    <a:pt x="183240" y="0"/>
                  </a:moveTo>
                  <a:lnTo>
                    <a:pt x="134524" y="6545"/>
                  </a:lnTo>
                  <a:lnTo>
                    <a:pt x="90750" y="25017"/>
                  </a:lnTo>
                  <a:lnTo>
                    <a:pt x="53665" y="53669"/>
                  </a:lnTo>
                  <a:lnTo>
                    <a:pt x="25015" y="90755"/>
                  </a:lnTo>
                  <a:lnTo>
                    <a:pt x="6544" y="134527"/>
                  </a:lnTo>
                  <a:lnTo>
                    <a:pt x="0" y="183240"/>
                  </a:lnTo>
                  <a:lnTo>
                    <a:pt x="6544" y="231953"/>
                  </a:lnTo>
                  <a:lnTo>
                    <a:pt x="25015" y="275725"/>
                  </a:lnTo>
                  <a:lnTo>
                    <a:pt x="53665" y="312811"/>
                  </a:lnTo>
                  <a:lnTo>
                    <a:pt x="90750" y="341463"/>
                  </a:lnTo>
                  <a:lnTo>
                    <a:pt x="134524" y="359935"/>
                  </a:lnTo>
                  <a:lnTo>
                    <a:pt x="183240" y="366480"/>
                  </a:lnTo>
                  <a:lnTo>
                    <a:pt x="231953" y="359935"/>
                  </a:lnTo>
                  <a:lnTo>
                    <a:pt x="275725" y="341463"/>
                  </a:lnTo>
                  <a:lnTo>
                    <a:pt x="301038" y="321906"/>
                  </a:lnTo>
                  <a:lnTo>
                    <a:pt x="183240" y="321906"/>
                  </a:lnTo>
                  <a:lnTo>
                    <a:pt x="139406" y="314838"/>
                  </a:lnTo>
                  <a:lnTo>
                    <a:pt x="101341" y="295155"/>
                  </a:lnTo>
                  <a:lnTo>
                    <a:pt x="71325" y="265139"/>
                  </a:lnTo>
                  <a:lnTo>
                    <a:pt x="51642" y="227074"/>
                  </a:lnTo>
                  <a:lnTo>
                    <a:pt x="44574" y="183240"/>
                  </a:lnTo>
                  <a:lnTo>
                    <a:pt x="51642" y="139410"/>
                  </a:lnTo>
                  <a:lnTo>
                    <a:pt x="71325" y="101345"/>
                  </a:lnTo>
                  <a:lnTo>
                    <a:pt x="101341" y="71328"/>
                  </a:lnTo>
                  <a:lnTo>
                    <a:pt x="139406" y="51643"/>
                  </a:lnTo>
                  <a:lnTo>
                    <a:pt x="183240" y="44574"/>
                  </a:lnTo>
                  <a:lnTo>
                    <a:pt x="301038" y="44574"/>
                  </a:lnTo>
                  <a:lnTo>
                    <a:pt x="275725" y="25017"/>
                  </a:lnTo>
                  <a:lnTo>
                    <a:pt x="231953" y="6545"/>
                  </a:lnTo>
                  <a:lnTo>
                    <a:pt x="183240" y="0"/>
                  </a:lnTo>
                  <a:close/>
                </a:path>
                <a:path extrusionOk="0" h="367030" w="367030">
                  <a:moveTo>
                    <a:pt x="301038" y="44574"/>
                  </a:moveTo>
                  <a:lnTo>
                    <a:pt x="183240" y="44574"/>
                  </a:lnTo>
                  <a:lnTo>
                    <a:pt x="227074" y="51643"/>
                  </a:lnTo>
                  <a:lnTo>
                    <a:pt x="265139" y="71328"/>
                  </a:lnTo>
                  <a:lnTo>
                    <a:pt x="295155" y="101345"/>
                  </a:lnTo>
                  <a:lnTo>
                    <a:pt x="314838" y="139410"/>
                  </a:lnTo>
                  <a:lnTo>
                    <a:pt x="321906" y="183240"/>
                  </a:lnTo>
                  <a:lnTo>
                    <a:pt x="314838" y="227074"/>
                  </a:lnTo>
                  <a:lnTo>
                    <a:pt x="295155" y="265139"/>
                  </a:lnTo>
                  <a:lnTo>
                    <a:pt x="265139" y="295155"/>
                  </a:lnTo>
                  <a:lnTo>
                    <a:pt x="227074" y="314838"/>
                  </a:lnTo>
                  <a:lnTo>
                    <a:pt x="183240" y="321906"/>
                  </a:lnTo>
                  <a:lnTo>
                    <a:pt x="301038" y="321906"/>
                  </a:lnTo>
                  <a:lnTo>
                    <a:pt x="312811" y="312811"/>
                  </a:lnTo>
                  <a:lnTo>
                    <a:pt x="341463" y="275725"/>
                  </a:lnTo>
                  <a:lnTo>
                    <a:pt x="359935" y="231953"/>
                  </a:lnTo>
                  <a:lnTo>
                    <a:pt x="366480" y="183240"/>
                  </a:lnTo>
                  <a:lnTo>
                    <a:pt x="359935" y="134527"/>
                  </a:lnTo>
                  <a:lnTo>
                    <a:pt x="341463" y="90755"/>
                  </a:lnTo>
                  <a:lnTo>
                    <a:pt x="312811" y="53669"/>
                  </a:lnTo>
                  <a:lnTo>
                    <a:pt x="301038" y="44574"/>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grpSp>
      <p:sp>
        <p:nvSpPr>
          <p:cNvPr id="760" name="Google Shape;760;p74"/>
          <p:cNvSpPr txBox="1"/>
          <p:nvPr>
            <p:ph type="ctrTitle"/>
          </p:nvPr>
        </p:nvSpPr>
        <p:spPr>
          <a:xfrm>
            <a:off x="526950" y="2093775"/>
            <a:ext cx="7429800" cy="1545300"/>
          </a:xfrm>
          <a:prstGeom prst="rect">
            <a:avLst/>
          </a:prstGeom>
          <a:noFill/>
          <a:ln>
            <a:noFill/>
          </a:ln>
        </p:spPr>
        <p:txBody>
          <a:bodyPr anchorCtr="0" anchor="t" bIns="0" lIns="0" spcFirstLastPara="1" rIns="0" wrap="square" tIns="0">
            <a:noAutofit/>
          </a:bodyPr>
          <a:lstStyle>
            <a:lvl1pPr lvl="0" rtl="0">
              <a:lnSpc>
                <a:spcPct val="90000"/>
              </a:lnSpc>
              <a:spcBef>
                <a:spcPts val="0"/>
              </a:spcBef>
              <a:spcAft>
                <a:spcPts val="0"/>
              </a:spcAft>
              <a:buClr>
                <a:srgbClr val="FFFFFF"/>
              </a:buClr>
              <a:buSzPts val="4100"/>
              <a:buFont typeface="Calibri"/>
              <a:buNone/>
              <a:defRPr sz="4100">
                <a:solidFill>
                  <a:srgbClr val="FFF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61" name="Google Shape;761;p74"/>
          <p:cNvSpPr txBox="1"/>
          <p:nvPr>
            <p:ph idx="1" type="subTitle"/>
          </p:nvPr>
        </p:nvSpPr>
        <p:spPr>
          <a:xfrm>
            <a:off x="560625" y="1525773"/>
            <a:ext cx="4727100" cy="388200"/>
          </a:xfrm>
          <a:prstGeom prst="rect">
            <a:avLst/>
          </a:prstGeom>
          <a:noFill/>
          <a:ln>
            <a:noFill/>
          </a:ln>
        </p:spPr>
        <p:txBody>
          <a:bodyPr anchorCtr="0" anchor="t" bIns="0" lIns="0" spcFirstLastPara="1" rIns="0" wrap="square" tIns="0">
            <a:noAutofit/>
          </a:bodyPr>
          <a:lstStyle>
            <a:lvl1pPr lvl="0" rtl="0">
              <a:lnSpc>
                <a:spcPct val="90000"/>
              </a:lnSpc>
              <a:spcBef>
                <a:spcPts val="800"/>
              </a:spcBef>
              <a:spcAft>
                <a:spcPts val="0"/>
              </a:spcAft>
              <a:buClr>
                <a:srgbClr val="FFFFFF"/>
              </a:buClr>
              <a:buSzPts val="1600"/>
              <a:buFont typeface="Ubuntu Light"/>
              <a:buNone/>
              <a:defRPr sz="1600">
                <a:solidFill>
                  <a:srgbClr val="FFFFFF"/>
                </a:solidFill>
                <a:latin typeface="Ubuntu Light"/>
                <a:ea typeface="Ubuntu Light"/>
                <a:cs typeface="Ubuntu Light"/>
                <a:sym typeface="Ubuntu Light"/>
              </a:defRPr>
            </a:lvl1pPr>
            <a:lvl2pPr lvl="1" rtl="0" algn="ctr">
              <a:lnSpc>
                <a:spcPct val="90000"/>
              </a:lnSpc>
              <a:spcBef>
                <a:spcPts val="1000"/>
              </a:spcBef>
              <a:spcAft>
                <a:spcPts val="0"/>
              </a:spcAft>
              <a:buClr>
                <a:schemeClr val="dk1"/>
              </a:buClr>
              <a:buSzPts val="1600"/>
              <a:buNone/>
              <a:defRPr sz="1600"/>
            </a:lvl2pPr>
            <a:lvl3pPr lvl="2" rtl="0" algn="ctr">
              <a:lnSpc>
                <a:spcPct val="90000"/>
              </a:lnSpc>
              <a:spcBef>
                <a:spcPts val="1000"/>
              </a:spcBef>
              <a:spcAft>
                <a:spcPts val="0"/>
              </a:spcAft>
              <a:buClr>
                <a:schemeClr val="dk1"/>
              </a:buClr>
              <a:buSzPts val="1600"/>
              <a:buNone/>
              <a:defRPr sz="1600"/>
            </a:lvl3pPr>
            <a:lvl4pPr lvl="3" rtl="0" algn="ctr">
              <a:lnSpc>
                <a:spcPct val="90000"/>
              </a:lnSpc>
              <a:spcBef>
                <a:spcPts val="1000"/>
              </a:spcBef>
              <a:spcAft>
                <a:spcPts val="0"/>
              </a:spcAft>
              <a:buClr>
                <a:schemeClr val="dk1"/>
              </a:buClr>
              <a:buSzPts val="1600"/>
              <a:buNone/>
              <a:defRPr sz="1600"/>
            </a:lvl4pPr>
            <a:lvl5pPr lvl="4" rtl="0" algn="ctr">
              <a:lnSpc>
                <a:spcPct val="90000"/>
              </a:lnSpc>
              <a:spcBef>
                <a:spcPts val="1000"/>
              </a:spcBef>
              <a:spcAft>
                <a:spcPts val="0"/>
              </a:spcAft>
              <a:buClr>
                <a:schemeClr val="dk1"/>
              </a:buClr>
              <a:buSzPts val="1600"/>
              <a:buNone/>
              <a:defRPr sz="1600"/>
            </a:lvl5pPr>
            <a:lvl6pPr lvl="5" rtl="0" algn="ctr">
              <a:lnSpc>
                <a:spcPct val="90000"/>
              </a:lnSpc>
              <a:spcBef>
                <a:spcPts val="1000"/>
              </a:spcBef>
              <a:spcAft>
                <a:spcPts val="0"/>
              </a:spcAft>
              <a:buClr>
                <a:schemeClr val="dk1"/>
              </a:buClr>
              <a:buSzPts val="1600"/>
              <a:buNone/>
              <a:defRPr sz="1600"/>
            </a:lvl6pPr>
            <a:lvl7pPr lvl="6" rtl="0" algn="ctr">
              <a:lnSpc>
                <a:spcPct val="90000"/>
              </a:lnSpc>
              <a:spcBef>
                <a:spcPts val="1000"/>
              </a:spcBef>
              <a:spcAft>
                <a:spcPts val="0"/>
              </a:spcAft>
              <a:buClr>
                <a:schemeClr val="dk1"/>
              </a:buClr>
              <a:buSzPts val="1600"/>
              <a:buNone/>
              <a:defRPr sz="1600"/>
            </a:lvl7pPr>
            <a:lvl8pPr lvl="7" rtl="0" algn="ctr">
              <a:lnSpc>
                <a:spcPct val="90000"/>
              </a:lnSpc>
              <a:spcBef>
                <a:spcPts val="1000"/>
              </a:spcBef>
              <a:spcAft>
                <a:spcPts val="0"/>
              </a:spcAft>
              <a:buClr>
                <a:schemeClr val="dk1"/>
              </a:buClr>
              <a:buSzPts val="1600"/>
              <a:buNone/>
              <a:defRPr sz="1600"/>
            </a:lvl8pPr>
            <a:lvl9pPr lvl="8" rtl="0" algn="ctr">
              <a:lnSpc>
                <a:spcPct val="90000"/>
              </a:lnSpc>
              <a:spcBef>
                <a:spcPts val="1000"/>
              </a:spcBef>
              <a:spcAft>
                <a:spcPts val="1000"/>
              </a:spcAft>
              <a:buClr>
                <a:schemeClr val="dk1"/>
              </a:buClr>
              <a:buSzPts val="1600"/>
              <a:buNone/>
              <a:defRPr sz="1600"/>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1 - Full GREY">
  <p:cSld name="TITLE_1_1_1_2">
    <p:spTree>
      <p:nvGrpSpPr>
        <p:cNvPr id="762" name="Shape 762"/>
        <p:cNvGrpSpPr/>
        <p:nvPr/>
      </p:nvGrpSpPr>
      <p:grpSpPr>
        <a:xfrm>
          <a:off x="0" y="0"/>
          <a:ext cx="0" cy="0"/>
          <a:chOff x="0" y="0"/>
          <a:chExt cx="0" cy="0"/>
        </a:xfrm>
      </p:grpSpPr>
      <p:sp>
        <p:nvSpPr>
          <p:cNvPr id="763" name="Google Shape;763;p75"/>
          <p:cNvSpPr/>
          <p:nvPr/>
        </p:nvSpPr>
        <p:spPr>
          <a:xfrm>
            <a:off x="0" y="0"/>
            <a:ext cx="9144000" cy="5143500"/>
          </a:xfrm>
          <a:prstGeom prst="rect">
            <a:avLst/>
          </a:prstGeom>
          <a:gradFill>
            <a:gsLst>
              <a:gs pos="0">
                <a:schemeClr val="dk1"/>
              </a:gs>
              <a:gs pos="58999">
                <a:schemeClr val="accent5"/>
              </a:gs>
              <a:gs pos="100000">
                <a:schemeClr val="lt2"/>
              </a:gs>
            </a:gsLst>
            <a:lin ang="18900044"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75"/>
          <p:cNvSpPr/>
          <p:nvPr/>
        </p:nvSpPr>
        <p:spPr>
          <a:xfrm>
            <a:off x="0" y="0"/>
            <a:ext cx="9147366" cy="3322349"/>
          </a:xfrm>
          <a:custGeom>
            <a:rect b="b" l="l" r="r" t="t"/>
            <a:pathLst>
              <a:path extrusionOk="0" h="7301865" w="20104100">
                <a:moveTo>
                  <a:pt x="20104099" y="0"/>
                </a:moveTo>
                <a:lnTo>
                  <a:pt x="0" y="0"/>
                </a:lnTo>
                <a:lnTo>
                  <a:pt x="0" y="7301589"/>
                </a:lnTo>
                <a:lnTo>
                  <a:pt x="20104099" y="4778681"/>
                </a:lnTo>
                <a:lnTo>
                  <a:pt x="20104099" y="0"/>
                </a:lnTo>
                <a:close/>
              </a:path>
            </a:pathLst>
          </a:custGeom>
          <a:solidFill>
            <a:srgbClr val="333333">
              <a:alpha val="2308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65" name="Google Shape;765;p75"/>
          <p:cNvSpPr/>
          <p:nvPr/>
        </p:nvSpPr>
        <p:spPr>
          <a:xfrm>
            <a:off x="3566382" y="0"/>
            <a:ext cx="5575105" cy="1114962"/>
          </a:xfrm>
          <a:custGeom>
            <a:rect b="b" l="l" r="r" t="t"/>
            <a:pathLst>
              <a:path extrusionOk="0" h="2450465" w="3637915">
                <a:moveTo>
                  <a:pt x="3637679" y="0"/>
                </a:moveTo>
                <a:lnTo>
                  <a:pt x="0" y="0"/>
                </a:lnTo>
                <a:lnTo>
                  <a:pt x="3637679" y="2450187"/>
                </a:lnTo>
                <a:lnTo>
                  <a:pt x="3637679" y="0"/>
                </a:lnTo>
                <a:close/>
              </a:path>
            </a:pathLst>
          </a:custGeom>
          <a:solidFill>
            <a:srgbClr val="333333">
              <a:alpha val="1538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66" name="Google Shape;766;p75"/>
          <p:cNvSpPr/>
          <p:nvPr/>
        </p:nvSpPr>
        <p:spPr>
          <a:xfrm>
            <a:off x="0" y="0"/>
            <a:ext cx="6231823" cy="5133619"/>
          </a:xfrm>
          <a:custGeom>
            <a:rect b="b" l="l" r="r" t="t"/>
            <a:pathLst>
              <a:path extrusionOk="0" h="11282680" w="13696315">
                <a:moveTo>
                  <a:pt x="13695918" y="0"/>
                </a:moveTo>
                <a:lnTo>
                  <a:pt x="0" y="0"/>
                </a:lnTo>
                <a:lnTo>
                  <a:pt x="0" y="11282678"/>
                </a:lnTo>
                <a:lnTo>
                  <a:pt x="13695918" y="0"/>
                </a:lnTo>
                <a:close/>
              </a:path>
            </a:pathLst>
          </a:custGeom>
          <a:solidFill>
            <a:srgbClr val="333333">
              <a:alpha val="2154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grpSp>
        <p:nvGrpSpPr>
          <p:cNvPr id="767" name="Google Shape;767;p75"/>
          <p:cNvGrpSpPr/>
          <p:nvPr/>
        </p:nvGrpSpPr>
        <p:grpSpPr>
          <a:xfrm>
            <a:off x="523873" y="1328643"/>
            <a:ext cx="174423" cy="174430"/>
            <a:chOff x="523873" y="1328643"/>
            <a:chExt cx="174423" cy="174430"/>
          </a:xfrm>
        </p:grpSpPr>
        <p:sp>
          <p:nvSpPr>
            <p:cNvPr id="768" name="Google Shape;768;p75"/>
            <p:cNvSpPr/>
            <p:nvPr/>
          </p:nvSpPr>
          <p:spPr>
            <a:xfrm>
              <a:off x="604872" y="1409656"/>
              <a:ext cx="12424" cy="12424"/>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69" name="Google Shape;769;p75"/>
            <p:cNvSpPr/>
            <p:nvPr/>
          </p:nvSpPr>
          <p:spPr>
            <a:xfrm>
              <a:off x="604872" y="1369140"/>
              <a:ext cx="12424" cy="12424"/>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70" name="Google Shape;770;p75"/>
            <p:cNvSpPr/>
            <p:nvPr/>
          </p:nvSpPr>
          <p:spPr>
            <a:xfrm>
              <a:off x="604872" y="1328643"/>
              <a:ext cx="12424" cy="12424"/>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71" name="Google Shape;771;p75"/>
            <p:cNvSpPr/>
            <p:nvPr/>
          </p:nvSpPr>
          <p:spPr>
            <a:xfrm>
              <a:off x="604872" y="1450152"/>
              <a:ext cx="12424" cy="12424"/>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72" name="Google Shape;772;p75"/>
            <p:cNvSpPr/>
            <p:nvPr/>
          </p:nvSpPr>
          <p:spPr>
            <a:xfrm>
              <a:off x="604872" y="1490650"/>
              <a:ext cx="12424" cy="12423"/>
            </a:xfrm>
            <a:custGeom>
              <a:rect b="b" l="l" r="r" t="t"/>
              <a:pathLst>
                <a:path extrusionOk="0" h="27304"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73" name="Google Shape;773;p75"/>
            <p:cNvSpPr/>
            <p:nvPr/>
          </p:nvSpPr>
          <p:spPr>
            <a:xfrm>
              <a:off x="564373" y="1409656"/>
              <a:ext cx="12424" cy="12424"/>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74" name="Google Shape;774;p75"/>
            <p:cNvSpPr/>
            <p:nvPr/>
          </p:nvSpPr>
          <p:spPr>
            <a:xfrm>
              <a:off x="523873" y="1409656"/>
              <a:ext cx="12424" cy="12424"/>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75" name="Google Shape;775;p75"/>
            <p:cNvSpPr/>
            <p:nvPr/>
          </p:nvSpPr>
          <p:spPr>
            <a:xfrm>
              <a:off x="645373" y="1409656"/>
              <a:ext cx="12424" cy="12424"/>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76" name="Google Shape;776;p75"/>
            <p:cNvSpPr/>
            <p:nvPr/>
          </p:nvSpPr>
          <p:spPr>
            <a:xfrm>
              <a:off x="685873" y="1409656"/>
              <a:ext cx="12424" cy="12424"/>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grpSp>
      <p:grpSp>
        <p:nvGrpSpPr>
          <p:cNvPr id="777" name="Google Shape;777;p75"/>
          <p:cNvGrpSpPr/>
          <p:nvPr/>
        </p:nvGrpSpPr>
        <p:grpSpPr>
          <a:xfrm>
            <a:off x="8805863" y="171438"/>
            <a:ext cx="166999" cy="388231"/>
            <a:chOff x="8805863" y="171438"/>
            <a:chExt cx="166999" cy="388231"/>
          </a:xfrm>
        </p:grpSpPr>
        <p:sp>
          <p:nvSpPr>
            <p:cNvPr id="778" name="Google Shape;778;p75"/>
            <p:cNvSpPr/>
            <p:nvPr/>
          </p:nvSpPr>
          <p:spPr>
            <a:xfrm>
              <a:off x="8805863" y="392671"/>
              <a:ext cx="166999" cy="166999"/>
            </a:xfrm>
            <a:custGeom>
              <a:rect b="b" l="l" r="r" t="t"/>
              <a:pathLst>
                <a:path extrusionOk="0" h="367030" w="367030">
                  <a:moveTo>
                    <a:pt x="183230" y="0"/>
                  </a:moveTo>
                  <a:lnTo>
                    <a:pt x="134518" y="6545"/>
                  </a:lnTo>
                  <a:lnTo>
                    <a:pt x="90747" y="25017"/>
                  </a:lnTo>
                  <a:lnTo>
                    <a:pt x="53664" y="53669"/>
                  </a:lnTo>
                  <a:lnTo>
                    <a:pt x="25014" y="90755"/>
                  </a:lnTo>
                  <a:lnTo>
                    <a:pt x="6544" y="134527"/>
                  </a:lnTo>
                  <a:lnTo>
                    <a:pt x="0" y="183240"/>
                  </a:lnTo>
                  <a:lnTo>
                    <a:pt x="6544" y="231949"/>
                  </a:lnTo>
                  <a:lnTo>
                    <a:pt x="25014" y="275720"/>
                  </a:lnTo>
                  <a:lnTo>
                    <a:pt x="53664" y="312807"/>
                  </a:lnTo>
                  <a:lnTo>
                    <a:pt x="90747" y="341461"/>
                  </a:lnTo>
                  <a:lnTo>
                    <a:pt x="134518" y="359934"/>
                  </a:lnTo>
                  <a:lnTo>
                    <a:pt x="183230" y="366480"/>
                  </a:lnTo>
                  <a:lnTo>
                    <a:pt x="231947" y="359934"/>
                  </a:lnTo>
                  <a:lnTo>
                    <a:pt x="275722" y="341461"/>
                  </a:lnTo>
                  <a:lnTo>
                    <a:pt x="312809" y="312807"/>
                  </a:lnTo>
                  <a:lnTo>
                    <a:pt x="341462" y="275720"/>
                  </a:lnTo>
                  <a:lnTo>
                    <a:pt x="359935" y="231949"/>
                  </a:lnTo>
                  <a:lnTo>
                    <a:pt x="366480" y="183240"/>
                  </a:lnTo>
                  <a:lnTo>
                    <a:pt x="359935" y="134527"/>
                  </a:lnTo>
                  <a:lnTo>
                    <a:pt x="341462" y="90755"/>
                  </a:lnTo>
                  <a:lnTo>
                    <a:pt x="312809" y="53669"/>
                  </a:lnTo>
                  <a:lnTo>
                    <a:pt x="275722" y="25017"/>
                  </a:lnTo>
                  <a:lnTo>
                    <a:pt x="231947" y="6545"/>
                  </a:lnTo>
                  <a:lnTo>
                    <a:pt x="18323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79" name="Google Shape;779;p75"/>
            <p:cNvSpPr/>
            <p:nvPr/>
          </p:nvSpPr>
          <p:spPr>
            <a:xfrm>
              <a:off x="8824517" y="418636"/>
              <a:ext cx="110700" cy="114600"/>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80" name="Google Shape;780;p75"/>
            <p:cNvSpPr/>
            <p:nvPr/>
          </p:nvSpPr>
          <p:spPr>
            <a:xfrm>
              <a:off x="8836138" y="201711"/>
              <a:ext cx="106200" cy="106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81" name="Google Shape;781;p75"/>
            <p:cNvSpPr/>
            <p:nvPr/>
          </p:nvSpPr>
          <p:spPr>
            <a:xfrm>
              <a:off x="8805863" y="171438"/>
              <a:ext cx="166999" cy="166999"/>
            </a:xfrm>
            <a:custGeom>
              <a:rect b="b" l="l" r="r" t="t"/>
              <a:pathLst>
                <a:path extrusionOk="0" h="367030" w="367030">
                  <a:moveTo>
                    <a:pt x="183240" y="0"/>
                  </a:moveTo>
                  <a:lnTo>
                    <a:pt x="134524" y="6545"/>
                  </a:lnTo>
                  <a:lnTo>
                    <a:pt x="90750" y="25017"/>
                  </a:lnTo>
                  <a:lnTo>
                    <a:pt x="53665" y="53669"/>
                  </a:lnTo>
                  <a:lnTo>
                    <a:pt x="25015" y="90755"/>
                  </a:lnTo>
                  <a:lnTo>
                    <a:pt x="6544" y="134527"/>
                  </a:lnTo>
                  <a:lnTo>
                    <a:pt x="0" y="183240"/>
                  </a:lnTo>
                  <a:lnTo>
                    <a:pt x="6544" y="231953"/>
                  </a:lnTo>
                  <a:lnTo>
                    <a:pt x="25015" y="275725"/>
                  </a:lnTo>
                  <a:lnTo>
                    <a:pt x="53665" y="312811"/>
                  </a:lnTo>
                  <a:lnTo>
                    <a:pt x="90750" y="341463"/>
                  </a:lnTo>
                  <a:lnTo>
                    <a:pt x="134524" y="359935"/>
                  </a:lnTo>
                  <a:lnTo>
                    <a:pt x="183240" y="366480"/>
                  </a:lnTo>
                  <a:lnTo>
                    <a:pt x="231953" y="359935"/>
                  </a:lnTo>
                  <a:lnTo>
                    <a:pt x="275725" y="341463"/>
                  </a:lnTo>
                  <a:lnTo>
                    <a:pt x="301038" y="321906"/>
                  </a:lnTo>
                  <a:lnTo>
                    <a:pt x="183240" y="321906"/>
                  </a:lnTo>
                  <a:lnTo>
                    <a:pt x="139406" y="314838"/>
                  </a:lnTo>
                  <a:lnTo>
                    <a:pt x="101341" y="295155"/>
                  </a:lnTo>
                  <a:lnTo>
                    <a:pt x="71325" y="265139"/>
                  </a:lnTo>
                  <a:lnTo>
                    <a:pt x="51642" y="227074"/>
                  </a:lnTo>
                  <a:lnTo>
                    <a:pt x="44574" y="183240"/>
                  </a:lnTo>
                  <a:lnTo>
                    <a:pt x="51642" y="139410"/>
                  </a:lnTo>
                  <a:lnTo>
                    <a:pt x="71325" y="101345"/>
                  </a:lnTo>
                  <a:lnTo>
                    <a:pt x="101341" y="71328"/>
                  </a:lnTo>
                  <a:lnTo>
                    <a:pt x="139406" y="51643"/>
                  </a:lnTo>
                  <a:lnTo>
                    <a:pt x="183240" y="44574"/>
                  </a:lnTo>
                  <a:lnTo>
                    <a:pt x="301038" y="44574"/>
                  </a:lnTo>
                  <a:lnTo>
                    <a:pt x="275725" y="25017"/>
                  </a:lnTo>
                  <a:lnTo>
                    <a:pt x="231953" y="6545"/>
                  </a:lnTo>
                  <a:lnTo>
                    <a:pt x="183240" y="0"/>
                  </a:lnTo>
                  <a:close/>
                </a:path>
                <a:path extrusionOk="0" h="367030" w="367030">
                  <a:moveTo>
                    <a:pt x="301038" y="44574"/>
                  </a:moveTo>
                  <a:lnTo>
                    <a:pt x="183240" y="44574"/>
                  </a:lnTo>
                  <a:lnTo>
                    <a:pt x="227074" y="51643"/>
                  </a:lnTo>
                  <a:lnTo>
                    <a:pt x="265139" y="71328"/>
                  </a:lnTo>
                  <a:lnTo>
                    <a:pt x="295155" y="101345"/>
                  </a:lnTo>
                  <a:lnTo>
                    <a:pt x="314838" y="139410"/>
                  </a:lnTo>
                  <a:lnTo>
                    <a:pt x="321906" y="183240"/>
                  </a:lnTo>
                  <a:lnTo>
                    <a:pt x="314838" y="227074"/>
                  </a:lnTo>
                  <a:lnTo>
                    <a:pt x="295155" y="265139"/>
                  </a:lnTo>
                  <a:lnTo>
                    <a:pt x="265139" y="295155"/>
                  </a:lnTo>
                  <a:lnTo>
                    <a:pt x="227074" y="314838"/>
                  </a:lnTo>
                  <a:lnTo>
                    <a:pt x="183240" y="321906"/>
                  </a:lnTo>
                  <a:lnTo>
                    <a:pt x="301038" y="321906"/>
                  </a:lnTo>
                  <a:lnTo>
                    <a:pt x="312811" y="312811"/>
                  </a:lnTo>
                  <a:lnTo>
                    <a:pt x="341463" y="275725"/>
                  </a:lnTo>
                  <a:lnTo>
                    <a:pt x="359935" y="231953"/>
                  </a:lnTo>
                  <a:lnTo>
                    <a:pt x="366480" y="183240"/>
                  </a:lnTo>
                  <a:lnTo>
                    <a:pt x="359935" y="134527"/>
                  </a:lnTo>
                  <a:lnTo>
                    <a:pt x="341463" y="90755"/>
                  </a:lnTo>
                  <a:lnTo>
                    <a:pt x="312811" y="53669"/>
                  </a:lnTo>
                  <a:lnTo>
                    <a:pt x="301038" y="44574"/>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grpSp>
      <p:sp>
        <p:nvSpPr>
          <p:cNvPr id="782" name="Google Shape;782;p75"/>
          <p:cNvSpPr txBox="1"/>
          <p:nvPr>
            <p:ph type="ctrTitle"/>
          </p:nvPr>
        </p:nvSpPr>
        <p:spPr>
          <a:xfrm>
            <a:off x="526950" y="2093775"/>
            <a:ext cx="7429800" cy="1545300"/>
          </a:xfrm>
          <a:prstGeom prst="rect">
            <a:avLst/>
          </a:prstGeom>
          <a:noFill/>
          <a:ln>
            <a:noFill/>
          </a:ln>
        </p:spPr>
        <p:txBody>
          <a:bodyPr anchorCtr="0" anchor="t" bIns="0" lIns="0" spcFirstLastPara="1" rIns="0" wrap="square" tIns="0">
            <a:noAutofit/>
          </a:bodyPr>
          <a:lstStyle>
            <a:lvl1pPr lvl="0" rtl="0">
              <a:lnSpc>
                <a:spcPct val="90000"/>
              </a:lnSpc>
              <a:spcBef>
                <a:spcPts val="0"/>
              </a:spcBef>
              <a:spcAft>
                <a:spcPts val="0"/>
              </a:spcAft>
              <a:buClr>
                <a:srgbClr val="FFFFFF"/>
              </a:buClr>
              <a:buSzPts val="4100"/>
              <a:buFont typeface="Calibri"/>
              <a:buNone/>
              <a:defRPr sz="4100">
                <a:solidFill>
                  <a:srgbClr val="FFF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83" name="Google Shape;783;p75"/>
          <p:cNvSpPr txBox="1"/>
          <p:nvPr>
            <p:ph idx="1" type="subTitle"/>
          </p:nvPr>
        </p:nvSpPr>
        <p:spPr>
          <a:xfrm>
            <a:off x="560625" y="1525773"/>
            <a:ext cx="4727100" cy="388200"/>
          </a:xfrm>
          <a:prstGeom prst="rect">
            <a:avLst/>
          </a:prstGeom>
          <a:noFill/>
          <a:ln>
            <a:noFill/>
          </a:ln>
        </p:spPr>
        <p:txBody>
          <a:bodyPr anchorCtr="0" anchor="t" bIns="0" lIns="0" spcFirstLastPara="1" rIns="0" wrap="square" tIns="0">
            <a:noAutofit/>
          </a:bodyPr>
          <a:lstStyle>
            <a:lvl1pPr lvl="0" rtl="0">
              <a:lnSpc>
                <a:spcPct val="90000"/>
              </a:lnSpc>
              <a:spcBef>
                <a:spcPts val="800"/>
              </a:spcBef>
              <a:spcAft>
                <a:spcPts val="0"/>
              </a:spcAft>
              <a:buClr>
                <a:srgbClr val="FFFFFF"/>
              </a:buClr>
              <a:buSzPts val="1600"/>
              <a:buFont typeface="Ubuntu Light"/>
              <a:buNone/>
              <a:defRPr sz="1600">
                <a:solidFill>
                  <a:srgbClr val="FFFFFF"/>
                </a:solidFill>
                <a:latin typeface="Ubuntu Light"/>
                <a:ea typeface="Ubuntu Light"/>
                <a:cs typeface="Ubuntu Light"/>
                <a:sym typeface="Ubuntu Light"/>
              </a:defRPr>
            </a:lvl1pPr>
            <a:lvl2pPr lvl="1" rtl="0" algn="ctr">
              <a:lnSpc>
                <a:spcPct val="90000"/>
              </a:lnSpc>
              <a:spcBef>
                <a:spcPts val="1000"/>
              </a:spcBef>
              <a:spcAft>
                <a:spcPts val="0"/>
              </a:spcAft>
              <a:buClr>
                <a:schemeClr val="dk1"/>
              </a:buClr>
              <a:buSzPts val="1600"/>
              <a:buNone/>
              <a:defRPr sz="1600"/>
            </a:lvl2pPr>
            <a:lvl3pPr lvl="2" rtl="0" algn="ctr">
              <a:lnSpc>
                <a:spcPct val="90000"/>
              </a:lnSpc>
              <a:spcBef>
                <a:spcPts val="1000"/>
              </a:spcBef>
              <a:spcAft>
                <a:spcPts val="0"/>
              </a:spcAft>
              <a:buClr>
                <a:schemeClr val="dk1"/>
              </a:buClr>
              <a:buSzPts val="1600"/>
              <a:buNone/>
              <a:defRPr sz="1600"/>
            </a:lvl3pPr>
            <a:lvl4pPr lvl="3" rtl="0" algn="ctr">
              <a:lnSpc>
                <a:spcPct val="90000"/>
              </a:lnSpc>
              <a:spcBef>
                <a:spcPts val="1000"/>
              </a:spcBef>
              <a:spcAft>
                <a:spcPts val="0"/>
              </a:spcAft>
              <a:buClr>
                <a:schemeClr val="dk1"/>
              </a:buClr>
              <a:buSzPts val="1600"/>
              <a:buNone/>
              <a:defRPr sz="1600"/>
            </a:lvl4pPr>
            <a:lvl5pPr lvl="4" rtl="0" algn="ctr">
              <a:lnSpc>
                <a:spcPct val="90000"/>
              </a:lnSpc>
              <a:spcBef>
                <a:spcPts val="1000"/>
              </a:spcBef>
              <a:spcAft>
                <a:spcPts val="0"/>
              </a:spcAft>
              <a:buClr>
                <a:schemeClr val="dk1"/>
              </a:buClr>
              <a:buSzPts val="1600"/>
              <a:buNone/>
              <a:defRPr sz="1600"/>
            </a:lvl5pPr>
            <a:lvl6pPr lvl="5" rtl="0" algn="ctr">
              <a:lnSpc>
                <a:spcPct val="90000"/>
              </a:lnSpc>
              <a:spcBef>
                <a:spcPts val="1000"/>
              </a:spcBef>
              <a:spcAft>
                <a:spcPts val="0"/>
              </a:spcAft>
              <a:buClr>
                <a:schemeClr val="dk1"/>
              </a:buClr>
              <a:buSzPts val="1600"/>
              <a:buNone/>
              <a:defRPr sz="1600"/>
            </a:lvl6pPr>
            <a:lvl7pPr lvl="6" rtl="0" algn="ctr">
              <a:lnSpc>
                <a:spcPct val="90000"/>
              </a:lnSpc>
              <a:spcBef>
                <a:spcPts val="1000"/>
              </a:spcBef>
              <a:spcAft>
                <a:spcPts val="0"/>
              </a:spcAft>
              <a:buClr>
                <a:schemeClr val="dk1"/>
              </a:buClr>
              <a:buSzPts val="1600"/>
              <a:buNone/>
              <a:defRPr sz="1600"/>
            </a:lvl7pPr>
            <a:lvl8pPr lvl="7" rtl="0" algn="ctr">
              <a:lnSpc>
                <a:spcPct val="90000"/>
              </a:lnSpc>
              <a:spcBef>
                <a:spcPts val="1000"/>
              </a:spcBef>
              <a:spcAft>
                <a:spcPts val="0"/>
              </a:spcAft>
              <a:buClr>
                <a:schemeClr val="dk1"/>
              </a:buClr>
              <a:buSzPts val="1600"/>
              <a:buNone/>
              <a:defRPr sz="1600"/>
            </a:lvl8pPr>
            <a:lvl9pPr lvl="8" rtl="0" algn="ctr">
              <a:lnSpc>
                <a:spcPct val="90000"/>
              </a:lnSpc>
              <a:spcBef>
                <a:spcPts val="1000"/>
              </a:spcBef>
              <a:spcAft>
                <a:spcPts val="1000"/>
              </a:spcAft>
              <a:buClr>
                <a:schemeClr val="dk1"/>
              </a:buClr>
              <a:buSzPts val="1600"/>
              <a:buNone/>
              <a:defRPr sz="1600"/>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1 - Full 1">
  <p:cSld name="TITLE_1_1_1_1">
    <p:spTree>
      <p:nvGrpSpPr>
        <p:cNvPr id="784" name="Shape 784"/>
        <p:cNvGrpSpPr/>
        <p:nvPr/>
      </p:nvGrpSpPr>
      <p:grpSpPr>
        <a:xfrm>
          <a:off x="0" y="0"/>
          <a:ext cx="0" cy="0"/>
          <a:chOff x="0" y="0"/>
          <a:chExt cx="0" cy="0"/>
        </a:xfrm>
      </p:grpSpPr>
      <p:sp>
        <p:nvSpPr>
          <p:cNvPr id="785" name="Google Shape;785;p76"/>
          <p:cNvSpPr/>
          <p:nvPr/>
        </p:nvSpPr>
        <p:spPr>
          <a:xfrm>
            <a:off x="-14700" y="0"/>
            <a:ext cx="9172225" cy="2071175"/>
          </a:xfrm>
          <a:custGeom>
            <a:rect b="b" l="l" r="r" t="t"/>
            <a:pathLst>
              <a:path extrusionOk="0" h="82847" w="366889">
                <a:moveTo>
                  <a:pt x="366889" y="0"/>
                </a:moveTo>
                <a:lnTo>
                  <a:pt x="0" y="0"/>
                </a:lnTo>
                <a:lnTo>
                  <a:pt x="0" y="13514"/>
                </a:lnTo>
                <a:lnTo>
                  <a:pt x="366348" y="82847"/>
                </a:lnTo>
                <a:close/>
              </a:path>
            </a:pathLst>
          </a:custGeom>
          <a:gradFill>
            <a:gsLst>
              <a:gs pos="0">
                <a:srgbClr val="2C001E"/>
              </a:gs>
              <a:gs pos="68000">
                <a:srgbClr val="740946"/>
              </a:gs>
              <a:gs pos="100000">
                <a:srgbClr val="E9500E"/>
              </a:gs>
            </a:gsLst>
            <a:lin ang="9599908" scaled="0"/>
          </a:gradFill>
          <a:ln>
            <a:noFill/>
          </a:ln>
        </p:spPr>
      </p:sp>
      <p:sp>
        <p:nvSpPr>
          <p:cNvPr id="786" name="Google Shape;786;p76"/>
          <p:cNvSpPr/>
          <p:nvPr/>
        </p:nvSpPr>
        <p:spPr>
          <a:xfrm>
            <a:off x="4943475" y="0"/>
            <a:ext cx="4202125" cy="1267514"/>
          </a:xfrm>
          <a:custGeom>
            <a:rect b="b" l="l" r="r" t="t"/>
            <a:pathLst>
              <a:path extrusionOk="0" h="2785745" w="9235440">
                <a:moveTo>
                  <a:pt x="9235320" y="0"/>
                </a:moveTo>
                <a:lnTo>
                  <a:pt x="0" y="0"/>
                </a:lnTo>
                <a:lnTo>
                  <a:pt x="9235320" y="2785255"/>
                </a:lnTo>
                <a:lnTo>
                  <a:pt x="9235320" y="0"/>
                </a:lnTo>
                <a:close/>
              </a:path>
            </a:pathLst>
          </a:custGeom>
          <a:solidFill>
            <a:srgbClr val="772953">
              <a:alpha val="1490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87" name="Google Shape;787;p76"/>
          <p:cNvSpPr/>
          <p:nvPr/>
        </p:nvSpPr>
        <p:spPr>
          <a:xfrm>
            <a:off x="0" y="0"/>
            <a:ext cx="4268867" cy="1191238"/>
          </a:xfrm>
          <a:custGeom>
            <a:rect b="b" l="l" r="r" t="t"/>
            <a:pathLst>
              <a:path extrusionOk="0" h="2618105" w="9382125">
                <a:moveTo>
                  <a:pt x="9381913" y="0"/>
                </a:moveTo>
                <a:lnTo>
                  <a:pt x="0" y="0"/>
                </a:lnTo>
                <a:lnTo>
                  <a:pt x="0" y="2617721"/>
                </a:lnTo>
                <a:lnTo>
                  <a:pt x="9381913" y="0"/>
                </a:lnTo>
                <a:close/>
              </a:path>
            </a:pathLst>
          </a:custGeom>
          <a:solidFill>
            <a:srgbClr val="772953">
              <a:alpha val="2980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88" name="Google Shape;788;p76"/>
          <p:cNvSpPr/>
          <p:nvPr/>
        </p:nvSpPr>
        <p:spPr>
          <a:xfrm>
            <a:off x="0" y="-987"/>
            <a:ext cx="7013077" cy="5145465"/>
          </a:xfrm>
          <a:custGeom>
            <a:rect b="b" l="l" r="r" t="t"/>
            <a:pathLst>
              <a:path extrusionOk="0" h="11308715" w="15413355">
                <a:moveTo>
                  <a:pt x="15413143" y="0"/>
                </a:moveTo>
                <a:lnTo>
                  <a:pt x="0" y="0"/>
                </a:lnTo>
                <a:lnTo>
                  <a:pt x="0" y="11308556"/>
                </a:lnTo>
                <a:lnTo>
                  <a:pt x="6042988" y="11308556"/>
                </a:lnTo>
                <a:lnTo>
                  <a:pt x="15413143" y="0"/>
                </a:lnTo>
                <a:close/>
              </a:path>
            </a:pathLst>
          </a:custGeom>
          <a:solidFill>
            <a:srgbClr val="888888">
              <a:alpha val="1490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89" name="Google Shape;789;p76"/>
          <p:cNvSpPr/>
          <p:nvPr/>
        </p:nvSpPr>
        <p:spPr>
          <a:xfrm>
            <a:off x="8805863" y="392671"/>
            <a:ext cx="166999" cy="166999"/>
          </a:xfrm>
          <a:custGeom>
            <a:rect b="b" l="l" r="r" t="t"/>
            <a:pathLst>
              <a:path extrusionOk="0" h="367030" w="367030">
                <a:moveTo>
                  <a:pt x="183230" y="0"/>
                </a:moveTo>
                <a:lnTo>
                  <a:pt x="134518" y="6545"/>
                </a:lnTo>
                <a:lnTo>
                  <a:pt x="90747" y="25017"/>
                </a:lnTo>
                <a:lnTo>
                  <a:pt x="53664" y="53669"/>
                </a:lnTo>
                <a:lnTo>
                  <a:pt x="25014" y="90755"/>
                </a:lnTo>
                <a:lnTo>
                  <a:pt x="6544" y="134527"/>
                </a:lnTo>
                <a:lnTo>
                  <a:pt x="0" y="183240"/>
                </a:lnTo>
                <a:lnTo>
                  <a:pt x="6544" y="231949"/>
                </a:lnTo>
                <a:lnTo>
                  <a:pt x="25014" y="275720"/>
                </a:lnTo>
                <a:lnTo>
                  <a:pt x="53664" y="312807"/>
                </a:lnTo>
                <a:lnTo>
                  <a:pt x="90747" y="341461"/>
                </a:lnTo>
                <a:lnTo>
                  <a:pt x="134518" y="359934"/>
                </a:lnTo>
                <a:lnTo>
                  <a:pt x="183230" y="366480"/>
                </a:lnTo>
                <a:lnTo>
                  <a:pt x="231947" y="359934"/>
                </a:lnTo>
                <a:lnTo>
                  <a:pt x="275722" y="341461"/>
                </a:lnTo>
                <a:lnTo>
                  <a:pt x="312809" y="312807"/>
                </a:lnTo>
                <a:lnTo>
                  <a:pt x="341462" y="275720"/>
                </a:lnTo>
                <a:lnTo>
                  <a:pt x="359935" y="231949"/>
                </a:lnTo>
                <a:lnTo>
                  <a:pt x="366480" y="183240"/>
                </a:lnTo>
                <a:lnTo>
                  <a:pt x="359935" y="134527"/>
                </a:lnTo>
                <a:lnTo>
                  <a:pt x="341462" y="90755"/>
                </a:lnTo>
                <a:lnTo>
                  <a:pt x="312809" y="53669"/>
                </a:lnTo>
                <a:lnTo>
                  <a:pt x="275722" y="25017"/>
                </a:lnTo>
                <a:lnTo>
                  <a:pt x="231947" y="6545"/>
                </a:lnTo>
                <a:lnTo>
                  <a:pt x="183230" y="0"/>
                </a:lnTo>
                <a:close/>
              </a:path>
            </a:pathLst>
          </a:custGeom>
          <a:solidFill>
            <a:srgbClr val="E9542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90" name="Google Shape;790;p76"/>
          <p:cNvSpPr/>
          <p:nvPr/>
        </p:nvSpPr>
        <p:spPr>
          <a:xfrm>
            <a:off x="8824517" y="418636"/>
            <a:ext cx="110700" cy="114600"/>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91" name="Google Shape;791;p76"/>
          <p:cNvSpPr/>
          <p:nvPr/>
        </p:nvSpPr>
        <p:spPr>
          <a:xfrm>
            <a:off x="8836138" y="201711"/>
            <a:ext cx="106200" cy="106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92" name="Google Shape;792;p76"/>
          <p:cNvSpPr/>
          <p:nvPr/>
        </p:nvSpPr>
        <p:spPr>
          <a:xfrm>
            <a:off x="8805863" y="171438"/>
            <a:ext cx="166999" cy="166999"/>
          </a:xfrm>
          <a:custGeom>
            <a:rect b="b" l="l" r="r" t="t"/>
            <a:pathLst>
              <a:path extrusionOk="0" h="367030" w="367030">
                <a:moveTo>
                  <a:pt x="183240" y="0"/>
                </a:moveTo>
                <a:lnTo>
                  <a:pt x="134524" y="6545"/>
                </a:lnTo>
                <a:lnTo>
                  <a:pt x="90750" y="25017"/>
                </a:lnTo>
                <a:lnTo>
                  <a:pt x="53665" y="53669"/>
                </a:lnTo>
                <a:lnTo>
                  <a:pt x="25015" y="90755"/>
                </a:lnTo>
                <a:lnTo>
                  <a:pt x="6544" y="134527"/>
                </a:lnTo>
                <a:lnTo>
                  <a:pt x="0" y="183240"/>
                </a:lnTo>
                <a:lnTo>
                  <a:pt x="6544" y="231953"/>
                </a:lnTo>
                <a:lnTo>
                  <a:pt x="25015" y="275725"/>
                </a:lnTo>
                <a:lnTo>
                  <a:pt x="53665" y="312811"/>
                </a:lnTo>
                <a:lnTo>
                  <a:pt x="90750" y="341463"/>
                </a:lnTo>
                <a:lnTo>
                  <a:pt x="134524" y="359935"/>
                </a:lnTo>
                <a:lnTo>
                  <a:pt x="183240" y="366480"/>
                </a:lnTo>
                <a:lnTo>
                  <a:pt x="231953" y="359935"/>
                </a:lnTo>
                <a:lnTo>
                  <a:pt x="275725" y="341463"/>
                </a:lnTo>
                <a:lnTo>
                  <a:pt x="301038" y="321906"/>
                </a:lnTo>
                <a:lnTo>
                  <a:pt x="183240" y="321906"/>
                </a:lnTo>
                <a:lnTo>
                  <a:pt x="139406" y="314838"/>
                </a:lnTo>
                <a:lnTo>
                  <a:pt x="101341" y="295155"/>
                </a:lnTo>
                <a:lnTo>
                  <a:pt x="71325" y="265139"/>
                </a:lnTo>
                <a:lnTo>
                  <a:pt x="51642" y="227074"/>
                </a:lnTo>
                <a:lnTo>
                  <a:pt x="44574" y="183240"/>
                </a:lnTo>
                <a:lnTo>
                  <a:pt x="51642" y="139410"/>
                </a:lnTo>
                <a:lnTo>
                  <a:pt x="71325" y="101345"/>
                </a:lnTo>
                <a:lnTo>
                  <a:pt x="101341" y="71328"/>
                </a:lnTo>
                <a:lnTo>
                  <a:pt x="139406" y="51643"/>
                </a:lnTo>
                <a:lnTo>
                  <a:pt x="183240" y="44574"/>
                </a:lnTo>
                <a:lnTo>
                  <a:pt x="301038" y="44574"/>
                </a:lnTo>
                <a:lnTo>
                  <a:pt x="275725" y="25017"/>
                </a:lnTo>
                <a:lnTo>
                  <a:pt x="231953" y="6545"/>
                </a:lnTo>
                <a:lnTo>
                  <a:pt x="183240" y="0"/>
                </a:lnTo>
                <a:close/>
              </a:path>
              <a:path extrusionOk="0" h="367030" w="367030">
                <a:moveTo>
                  <a:pt x="301038" y="44574"/>
                </a:moveTo>
                <a:lnTo>
                  <a:pt x="183240" y="44574"/>
                </a:lnTo>
                <a:lnTo>
                  <a:pt x="227074" y="51643"/>
                </a:lnTo>
                <a:lnTo>
                  <a:pt x="265139" y="71328"/>
                </a:lnTo>
                <a:lnTo>
                  <a:pt x="295155" y="101345"/>
                </a:lnTo>
                <a:lnTo>
                  <a:pt x="314838" y="139410"/>
                </a:lnTo>
                <a:lnTo>
                  <a:pt x="321906" y="183240"/>
                </a:lnTo>
                <a:lnTo>
                  <a:pt x="314838" y="227074"/>
                </a:lnTo>
                <a:lnTo>
                  <a:pt x="295155" y="265139"/>
                </a:lnTo>
                <a:lnTo>
                  <a:pt x="265139" y="295155"/>
                </a:lnTo>
                <a:lnTo>
                  <a:pt x="227074" y="314838"/>
                </a:lnTo>
                <a:lnTo>
                  <a:pt x="183240" y="321906"/>
                </a:lnTo>
                <a:lnTo>
                  <a:pt x="301038" y="321906"/>
                </a:lnTo>
                <a:lnTo>
                  <a:pt x="312811" y="312811"/>
                </a:lnTo>
                <a:lnTo>
                  <a:pt x="341463" y="275725"/>
                </a:lnTo>
                <a:lnTo>
                  <a:pt x="359935" y="231953"/>
                </a:lnTo>
                <a:lnTo>
                  <a:pt x="366480" y="183240"/>
                </a:lnTo>
                <a:lnTo>
                  <a:pt x="359935" y="134527"/>
                </a:lnTo>
                <a:lnTo>
                  <a:pt x="341463" y="90755"/>
                </a:lnTo>
                <a:lnTo>
                  <a:pt x="312811" y="53669"/>
                </a:lnTo>
                <a:lnTo>
                  <a:pt x="301038" y="44574"/>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grpSp>
        <p:nvGrpSpPr>
          <p:cNvPr id="793" name="Google Shape;793;p76"/>
          <p:cNvGrpSpPr/>
          <p:nvPr/>
        </p:nvGrpSpPr>
        <p:grpSpPr>
          <a:xfrm>
            <a:off x="523873" y="1328643"/>
            <a:ext cx="174423" cy="174430"/>
            <a:chOff x="523873" y="1328643"/>
            <a:chExt cx="174423" cy="174430"/>
          </a:xfrm>
        </p:grpSpPr>
        <p:sp>
          <p:nvSpPr>
            <p:cNvPr id="794" name="Google Shape;794;p76"/>
            <p:cNvSpPr/>
            <p:nvPr/>
          </p:nvSpPr>
          <p:spPr>
            <a:xfrm>
              <a:off x="604872" y="1409656"/>
              <a:ext cx="12424" cy="12424"/>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chemeClr val="accent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95" name="Google Shape;795;p76"/>
            <p:cNvSpPr/>
            <p:nvPr/>
          </p:nvSpPr>
          <p:spPr>
            <a:xfrm>
              <a:off x="604872" y="1369140"/>
              <a:ext cx="12424" cy="12424"/>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chemeClr val="accent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96" name="Google Shape;796;p76"/>
            <p:cNvSpPr/>
            <p:nvPr/>
          </p:nvSpPr>
          <p:spPr>
            <a:xfrm>
              <a:off x="604872" y="1328643"/>
              <a:ext cx="12424" cy="12424"/>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chemeClr val="accent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97" name="Google Shape;797;p76"/>
            <p:cNvSpPr/>
            <p:nvPr/>
          </p:nvSpPr>
          <p:spPr>
            <a:xfrm>
              <a:off x="604872" y="1450152"/>
              <a:ext cx="12424" cy="12424"/>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chemeClr val="accent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98" name="Google Shape;798;p76"/>
            <p:cNvSpPr/>
            <p:nvPr/>
          </p:nvSpPr>
          <p:spPr>
            <a:xfrm>
              <a:off x="604872" y="1490650"/>
              <a:ext cx="12424" cy="12423"/>
            </a:xfrm>
            <a:custGeom>
              <a:rect b="b" l="l" r="r" t="t"/>
              <a:pathLst>
                <a:path extrusionOk="0" h="27304"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chemeClr val="accent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99" name="Google Shape;799;p76"/>
            <p:cNvSpPr/>
            <p:nvPr/>
          </p:nvSpPr>
          <p:spPr>
            <a:xfrm>
              <a:off x="564373" y="1409656"/>
              <a:ext cx="12424" cy="12424"/>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chemeClr val="accent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00" name="Google Shape;800;p76"/>
            <p:cNvSpPr/>
            <p:nvPr/>
          </p:nvSpPr>
          <p:spPr>
            <a:xfrm>
              <a:off x="523873" y="1409656"/>
              <a:ext cx="12424" cy="12424"/>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chemeClr val="accent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01" name="Google Shape;801;p76"/>
            <p:cNvSpPr/>
            <p:nvPr/>
          </p:nvSpPr>
          <p:spPr>
            <a:xfrm>
              <a:off x="645373" y="1409656"/>
              <a:ext cx="12424" cy="12424"/>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chemeClr val="accent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02" name="Google Shape;802;p76"/>
            <p:cNvSpPr/>
            <p:nvPr/>
          </p:nvSpPr>
          <p:spPr>
            <a:xfrm>
              <a:off x="685873" y="1409656"/>
              <a:ext cx="12424" cy="12424"/>
            </a:xfrm>
            <a:custGeom>
              <a:rect b="b" l="l" r="r" t="t"/>
              <a:pathLst>
                <a:path extrusionOk="0" h="27305" w="27305">
                  <a:moveTo>
                    <a:pt x="20732" y="0"/>
                  </a:moveTo>
                  <a:lnTo>
                    <a:pt x="5989" y="0"/>
                  </a:lnTo>
                  <a:lnTo>
                    <a:pt x="0" y="5978"/>
                  </a:lnTo>
                  <a:lnTo>
                    <a:pt x="0" y="20742"/>
                  </a:lnTo>
                  <a:lnTo>
                    <a:pt x="5989" y="26711"/>
                  </a:lnTo>
                  <a:lnTo>
                    <a:pt x="20732" y="26711"/>
                  </a:lnTo>
                  <a:lnTo>
                    <a:pt x="26721" y="20742"/>
                  </a:lnTo>
                  <a:lnTo>
                    <a:pt x="26721" y="5978"/>
                  </a:lnTo>
                  <a:lnTo>
                    <a:pt x="20732" y="0"/>
                  </a:lnTo>
                  <a:close/>
                </a:path>
              </a:pathLst>
            </a:custGeom>
            <a:solidFill>
              <a:schemeClr val="accent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grpSp>
      <p:sp>
        <p:nvSpPr>
          <p:cNvPr id="803" name="Google Shape;803;p76"/>
          <p:cNvSpPr txBox="1"/>
          <p:nvPr>
            <p:ph type="ctrTitle"/>
          </p:nvPr>
        </p:nvSpPr>
        <p:spPr>
          <a:xfrm>
            <a:off x="526950" y="2093775"/>
            <a:ext cx="3683100" cy="2071200"/>
          </a:xfrm>
          <a:prstGeom prst="rect">
            <a:avLst/>
          </a:prstGeom>
          <a:noFill/>
          <a:ln>
            <a:noFill/>
          </a:ln>
        </p:spPr>
        <p:txBody>
          <a:bodyPr anchorCtr="0" anchor="t" bIns="0" lIns="0" spcFirstLastPara="1" rIns="0" wrap="square" tIns="0">
            <a:noAutofit/>
          </a:bodyPr>
          <a:lstStyle>
            <a:lvl1pPr lvl="0" rtl="0">
              <a:lnSpc>
                <a:spcPct val="90000"/>
              </a:lnSpc>
              <a:spcBef>
                <a:spcPts val="0"/>
              </a:spcBef>
              <a:spcAft>
                <a:spcPts val="0"/>
              </a:spcAft>
              <a:buSzPts val="4100"/>
              <a:buFont typeface="Calibri"/>
              <a:buNone/>
              <a:defRPr sz="41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04" name="Google Shape;804;p76"/>
          <p:cNvSpPr txBox="1"/>
          <p:nvPr>
            <p:ph idx="1" type="subTitle"/>
          </p:nvPr>
        </p:nvSpPr>
        <p:spPr>
          <a:xfrm>
            <a:off x="560625" y="1525773"/>
            <a:ext cx="4727100" cy="388200"/>
          </a:xfrm>
          <a:prstGeom prst="rect">
            <a:avLst/>
          </a:prstGeom>
          <a:noFill/>
          <a:ln>
            <a:noFill/>
          </a:ln>
        </p:spPr>
        <p:txBody>
          <a:bodyPr anchorCtr="0" anchor="t" bIns="0" lIns="0" spcFirstLastPara="1" rIns="0" wrap="square" tIns="0">
            <a:noAutofit/>
          </a:bodyPr>
          <a:lstStyle>
            <a:lvl1pPr lvl="0" rtl="0">
              <a:lnSpc>
                <a:spcPct val="90000"/>
              </a:lnSpc>
              <a:spcBef>
                <a:spcPts val="800"/>
              </a:spcBef>
              <a:spcAft>
                <a:spcPts val="0"/>
              </a:spcAft>
              <a:buClr>
                <a:schemeClr val="accent5"/>
              </a:buClr>
              <a:buSzPts val="1600"/>
              <a:buFont typeface="Ubuntu Light"/>
              <a:buNone/>
              <a:defRPr sz="1600">
                <a:solidFill>
                  <a:schemeClr val="accent5"/>
                </a:solidFill>
                <a:latin typeface="Ubuntu Light"/>
                <a:ea typeface="Ubuntu Light"/>
                <a:cs typeface="Ubuntu Light"/>
                <a:sym typeface="Ubuntu Light"/>
              </a:defRPr>
            </a:lvl1pPr>
            <a:lvl2pPr lvl="1" rtl="0" algn="ctr">
              <a:lnSpc>
                <a:spcPct val="90000"/>
              </a:lnSpc>
              <a:spcBef>
                <a:spcPts val="1000"/>
              </a:spcBef>
              <a:spcAft>
                <a:spcPts val="0"/>
              </a:spcAft>
              <a:buClr>
                <a:schemeClr val="accent5"/>
              </a:buClr>
              <a:buSzPts val="1600"/>
              <a:buNone/>
              <a:defRPr sz="1600">
                <a:solidFill>
                  <a:schemeClr val="accent5"/>
                </a:solidFill>
              </a:defRPr>
            </a:lvl2pPr>
            <a:lvl3pPr lvl="2" rtl="0" algn="ctr">
              <a:lnSpc>
                <a:spcPct val="90000"/>
              </a:lnSpc>
              <a:spcBef>
                <a:spcPts val="1000"/>
              </a:spcBef>
              <a:spcAft>
                <a:spcPts val="0"/>
              </a:spcAft>
              <a:buClr>
                <a:schemeClr val="accent5"/>
              </a:buClr>
              <a:buSzPts val="1600"/>
              <a:buNone/>
              <a:defRPr sz="1600">
                <a:solidFill>
                  <a:schemeClr val="accent5"/>
                </a:solidFill>
              </a:defRPr>
            </a:lvl3pPr>
            <a:lvl4pPr lvl="3" rtl="0" algn="ctr">
              <a:lnSpc>
                <a:spcPct val="90000"/>
              </a:lnSpc>
              <a:spcBef>
                <a:spcPts val="1000"/>
              </a:spcBef>
              <a:spcAft>
                <a:spcPts val="0"/>
              </a:spcAft>
              <a:buClr>
                <a:schemeClr val="accent5"/>
              </a:buClr>
              <a:buSzPts val="1600"/>
              <a:buNone/>
              <a:defRPr sz="1600">
                <a:solidFill>
                  <a:schemeClr val="accent5"/>
                </a:solidFill>
              </a:defRPr>
            </a:lvl4pPr>
            <a:lvl5pPr lvl="4" rtl="0" algn="ctr">
              <a:lnSpc>
                <a:spcPct val="90000"/>
              </a:lnSpc>
              <a:spcBef>
                <a:spcPts val="1000"/>
              </a:spcBef>
              <a:spcAft>
                <a:spcPts val="0"/>
              </a:spcAft>
              <a:buClr>
                <a:schemeClr val="accent5"/>
              </a:buClr>
              <a:buSzPts val="1600"/>
              <a:buNone/>
              <a:defRPr sz="1600">
                <a:solidFill>
                  <a:schemeClr val="accent5"/>
                </a:solidFill>
              </a:defRPr>
            </a:lvl5pPr>
            <a:lvl6pPr lvl="5" rtl="0" algn="ctr">
              <a:lnSpc>
                <a:spcPct val="90000"/>
              </a:lnSpc>
              <a:spcBef>
                <a:spcPts val="1000"/>
              </a:spcBef>
              <a:spcAft>
                <a:spcPts val="0"/>
              </a:spcAft>
              <a:buClr>
                <a:schemeClr val="accent5"/>
              </a:buClr>
              <a:buSzPts val="1600"/>
              <a:buNone/>
              <a:defRPr sz="1600">
                <a:solidFill>
                  <a:schemeClr val="accent5"/>
                </a:solidFill>
              </a:defRPr>
            </a:lvl6pPr>
            <a:lvl7pPr lvl="6" rtl="0" algn="ctr">
              <a:lnSpc>
                <a:spcPct val="90000"/>
              </a:lnSpc>
              <a:spcBef>
                <a:spcPts val="1000"/>
              </a:spcBef>
              <a:spcAft>
                <a:spcPts val="0"/>
              </a:spcAft>
              <a:buClr>
                <a:schemeClr val="accent5"/>
              </a:buClr>
              <a:buSzPts val="1600"/>
              <a:buNone/>
              <a:defRPr sz="1600">
                <a:solidFill>
                  <a:schemeClr val="accent5"/>
                </a:solidFill>
              </a:defRPr>
            </a:lvl7pPr>
            <a:lvl8pPr lvl="7" rtl="0" algn="ctr">
              <a:lnSpc>
                <a:spcPct val="90000"/>
              </a:lnSpc>
              <a:spcBef>
                <a:spcPts val="1000"/>
              </a:spcBef>
              <a:spcAft>
                <a:spcPts val="0"/>
              </a:spcAft>
              <a:buClr>
                <a:schemeClr val="accent5"/>
              </a:buClr>
              <a:buSzPts val="1600"/>
              <a:buNone/>
              <a:defRPr sz="1600">
                <a:solidFill>
                  <a:schemeClr val="accent5"/>
                </a:solidFill>
              </a:defRPr>
            </a:lvl8pPr>
            <a:lvl9pPr lvl="8" rtl="0" algn="ctr">
              <a:lnSpc>
                <a:spcPct val="90000"/>
              </a:lnSpc>
              <a:spcBef>
                <a:spcPts val="1000"/>
              </a:spcBef>
              <a:spcAft>
                <a:spcPts val="1000"/>
              </a:spcAft>
              <a:buClr>
                <a:schemeClr val="accent5"/>
              </a:buClr>
              <a:buSzPts val="1600"/>
              <a:buNone/>
              <a:defRPr sz="1600">
                <a:solidFill>
                  <a:schemeClr val="accent5"/>
                </a:solidFill>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50/50" type="obj">
  <p:cSld name="OBJECT">
    <p:spTree>
      <p:nvGrpSpPr>
        <p:cNvPr id="805" name="Shape 805"/>
        <p:cNvGrpSpPr/>
        <p:nvPr/>
      </p:nvGrpSpPr>
      <p:grpSpPr>
        <a:xfrm>
          <a:off x="0" y="0"/>
          <a:ext cx="0" cy="0"/>
          <a:chOff x="0" y="0"/>
          <a:chExt cx="0" cy="0"/>
        </a:xfrm>
      </p:grpSpPr>
      <p:sp>
        <p:nvSpPr>
          <p:cNvPr id="806" name="Google Shape;806;p77"/>
          <p:cNvSpPr/>
          <p:nvPr/>
        </p:nvSpPr>
        <p:spPr>
          <a:xfrm>
            <a:off x="3289550" y="-8150"/>
            <a:ext cx="5854650" cy="5162325"/>
          </a:xfrm>
          <a:custGeom>
            <a:rect b="b" l="l" r="r" t="t"/>
            <a:pathLst>
              <a:path extrusionOk="0" h="206493" w="234186">
                <a:moveTo>
                  <a:pt x="105853" y="0"/>
                </a:moveTo>
                <a:lnTo>
                  <a:pt x="234186" y="189"/>
                </a:lnTo>
                <a:lnTo>
                  <a:pt x="234186" y="206356"/>
                </a:lnTo>
                <a:lnTo>
                  <a:pt x="0" y="206493"/>
                </a:lnTo>
                <a:close/>
              </a:path>
            </a:pathLst>
          </a:custGeom>
          <a:gradFill>
            <a:gsLst>
              <a:gs pos="0">
                <a:srgbClr val="2C001E"/>
              </a:gs>
              <a:gs pos="68000">
                <a:srgbClr val="740946"/>
              </a:gs>
              <a:gs pos="100000">
                <a:srgbClr val="E9500E"/>
              </a:gs>
            </a:gsLst>
            <a:lin ang="9598189" scaled="0"/>
          </a:gradFill>
          <a:ln>
            <a:noFill/>
          </a:ln>
        </p:spPr>
      </p:sp>
      <p:sp>
        <p:nvSpPr>
          <p:cNvPr id="807" name="Google Shape;807;p77"/>
          <p:cNvSpPr/>
          <p:nvPr/>
        </p:nvSpPr>
        <p:spPr>
          <a:xfrm>
            <a:off x="3438525" y="0"/>
            <a:ext cx="5707713" cy="3544821"/>
          </a:xfrm>
          <a:custGeom>
            <a:rect b="b" l="l" r="r" t="t"/>
            <a:pathLst>
              <a:path extrusionOk="0" h="7790815" w="12544425">
                <a:moveTo>
                  <a:pt x="12544120" y="0"/>
                </a:moveTo>
                <a:lnTo>
                  <a:pt x="0" y="0"/>
                </a:lnTo>
                <a:lnTo>
                  <a:pt x="12544120" y="7790338"/>
                </a:lnTo>
                <a:lnTo>
                  <a:pt x="12544120" y="0"/>
                </a:lnTo>
                <a:close/>
              </a:path>
            </a:pathLst>
          </a:custGeom>
          <a:solidFill>
            <a:srgbClr val="CDCDCD">
              <a:alpha val="1769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08" name="Google Shape;808;p77"/>
          <p:cNvSpPr/>
          <p:nvPr/>
        </p:nvSpPr>
        <p:spPr>
          <a:xfrm>
            <a:off x="8805863" y="392671"/>
            <a:ext cx="166999" cy="166999"/>
          </a:xfrm>
          <a:custGeom>
            <a:rect b="b" l="l" r="r" t="t"/>
            <a:pathLst>
              <a:path extrusionOk="0" h="367030" w="367030">
                <a:moveTo>
                  <a:pt x="183230" y="0"/>
                </a:moveTo>
                <a:lnTo>
                  <a:pt x="134518" y="6545"/>
                </a:lnTo>
                <a:lnTo>
                  <a:pt x="90747" y="25017"/>
                </a:lnTo>
                <a:lnTo>
                  <a:pt x="53664" y="53669"/>
                </a:lnTo>
                <a:lnTo>
                  <a:pt x="25014" y="90755"/>
                </a:lnTo>
                <a:lnTo>
                  <a:pt x="6544" y="134527"/>
                </a:lnTo>
                <a:lnTo>
                  <a:pt x="0" y="183240"/>
                </a:lnTo>
                <a:lnTo>
                  <a:pt x="6544" y="231949"/>
                </a:lnTo>
                <a:lnTo>
                  <a:pt x="25014" y="275720"/>
                </a:lnTo>
                <a:lnTo>
                  <a:pt x="53664" y="312807"/>
                </a:lnTo>
                <a:lnTo>
                  <a:pt x="90747" y="341461"/>
                </a:lnTo>
                <a:lnTo>
                  <a:pt x="134518" y="359934"/>
                </a:lnTo>
                <a:lnTo>
                  <a:pt x="183230" y="366480"/>
                </a:lnTo>
                <a:lnTo>
                  <a:pt x="231947" y="359934"/>
                </a:lnTo>
                <a:lnTo>
                  <a:pt x="275722" y="341461"/>
                </a:lnTo>
                <a:lnTo>
                  <a:pt x="312809" y="312807"/>
                </a:lnTo>
                <a:lnTo>
                  <a:pt x="341462" y="275720"/>
                </a:lnTo>
                <a:lnTo>
                  <a:pt x="359935" y="231949"/>
                </a:lnTo>
                <a:lnTo>
                  <a:pt x="366480" y="183240"/>
                </a:lnTo>
                <a:lnTo>
                  <a:pt x="359935" y="134527"/>
                </a:lnTo>
                <a:lnTo>
                  <a:pt x="341462" y="90755"/>
                </a:lnTo>
                <a:lnTo>
                  <a:pt x="312809" y="53669"/>
                </a:lnTo>
                <a:lnTo>
                  <a:pt x="275722" y="25017"/>
                </a:lnTo>
                <a:lnTo>
                  <a:pt x="231947" y="6545"/>
                </a:lnTo>
                <a:lnTo>
                  <a:pt x="183230" y="0"/>
                </a:lnTo>
                <a:close/>
              </a:path>
            </a:pathLst>
          </a:custGeom>
          <a:solidFill>
            <a:srgbClr val="E9542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09" name="Google Shape;809;p77"/>
          <p:cNvSpPr/>
          <p:nvPr/>
        </p:nvSpPr>
        <p:spPr>
          <a:xfrm>
            <a:off x="8824517" y="418636"/>
            <a:ext cx="110700" cy="114600"/>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10" name="Google Shape;810;p77"/>
          <p:cNvSpPr/>
          <p:nvPr/>
        </p:nvSpPr>
        <p:spPr>
          <a:xfrm>
            <a:off x="0" y="0"/>
            <a:ext cx="8699532" cy="1334256"/>
          </a:xfrm>
          <a:custGeom>
            <a:rect b="b" l="l" r="r" t="t"/>
            <a:pathLst>
              <a:path extrusionOk="0" h="2932430" w="19119850">
                <a:moveTo>
                  <a:pt x="19119836" y="0"/>
                </a:moveTo>
                <a:lnTo>
                  <a:pt x="0" y="0"/>
                </a:lnTo>
                <a:lnTo>
                  <a:pt x="0" y="2931847"/>
                </a:lnTo>
                <a:lnTo>
                  <a:pt x="19119836" y="0"/>
                </a:lnTo>
                <a:close/>
              </a:path>
            </a:pathLst>
          </a:custGeom>
          <a:solidFill>
            <a:srgbClr val="772953">
              <a:alpha val="2980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11" name="Google Shape;811;p77"/>
          <p:cNvSpPr/>
          <p:nvPr/>
        </p:nvSpPr>
        <p:spPr>
          <a:xfrm>
            <a:off x="8836138" y="201711"/>
            <a:ext cx="106200" cy="106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12" name="Google Shape;812;p77"/>
          <p:cNvSpPr/>
          <p:nvPr/>
        </p:nvSpPr>
        <p:spPr>
          <a:xfrm>
            <a:off x="8805863" y="171438"/>
            <a:ext cx="166999" cy="166999"/>
          </a:xfrm>
          <a:custGeom>
            <a:rect b="b" l="l" r="r" t="t"/>
            <a:pathLst>
              <a:path extrusionOk="0" h="367030" w="367030">
                <a:moveTo>
                  <a:pt x="183240" y="0"/>
                </a:moveTo>
                <a:lnTo>
                  <a:pt x="134524" y="6545"/>
                </a:lnTo>
                <a:lnTo>
                  <a:pt x="90750" y="25017"/>
                </a:lnTo>
                <a:lnTo>
                  <a:pt x="53665" y="53669"/>
                </a:lnTo>
                <a:lnTo>
                  <a:pt x="25015" y="90755"/>
                </a:lnTo>
                <a:lnTo>
                  <a:pt x="6544" y="134527"/>
                </a:lnTo>
                <a:lnTo>
                  <a:pt x="0" y="183240"/>
                </a:lnTo>
                <a:lnTo>
                  <a:pt x="6544" y="231953"/>
                </a:lnTo>
                <a:lnTo>
                  <a:pt x="25015" y="275725"/>
                </a:lnTo>
                <a:lnTo>
                  <a:pt x="53665" y="312811"/>
                </a:lnTo>
                <a:lnTo>
                  <a:pt x="90750" y="341463"/>
                </a:lnTo>
                <a:lnTo>
                  <a:pt x="134524" y="359935"/>
                </a:lnTo>
                <a:lnTo>
                  <a:pt x="183240" y="366480"/>
                </a:lnTo>
                <a:lnTo>
                  <a:pt x="231953" y="359935"/>
                </a:lnTo>
                <a:lnTo>
                  <a:pt x="275725" y="341463"/>
                </a:lnTo>
                <a:lnTo>
                  <a:pt x="301038" y="321906"/>
                </a:lnTo>
                <a:lnTo>
                  <a:pt x="183240" y="321906"/>
                </a:lnTo>
                <a:lnTo>
                  <a:pt x="139406" y="314838"/>
                </a:lnTo>
                <a:lnTo>
                  <a:pt x="101341" y="295155"/>
                </a:lnTo>
                <a:lnTo>
                  <a:pt x="71325" y="265139"/>
                </a:lnTo>
                <a:lnTo>
                  <a:pt x="51642" y="227074"/>
                </a:lnTo>
                <a:lnTo>
                  <a:pt x="44574" y="183240"/>
                </a:lnTo>
                <a:lnTo>
                  <a:pt x="51642" y="139410"/>
                </a:lnTo>
                <a:lnTo>
                  <a:pt x="71325" y="101345"/>
                </a:lnTo>
                <a:lnTo>
                  <a:pt x="101341" y="71328"/>
                </a:lnTo>
                <a:lnTo>
                  <a:pt x="139406" y="51643"/>
                </a:lnTo>
                <a:lnTo>
                  <a:pt x="183240" y="44574"/>
                </a:lnTo>
                <a:lnTo>
                  <a:pt x="301038" y="44574"/>
                </a:lnTo>
                <a:lnTo>
                  <a:pt x="275725" y="25017"/>
                </a:lnTo>
                <a:lnTo>
                  <a:pt x="231953" y="6545"/>
                </a:lnTo>
                <a:lnTo>
                  <a:pt x="183240" y="0"/>
                </a:lnTo>
                <a:close/>
              </a:path>
              <a:path extrusionOk="0" h="367030" w="367030">
                <a:moveTo>
                  <a:pt x="301038" y="44574"/>
                </a:moveTo>
                <a:lnTo>
                  <a:pt x="183240" y="44574"/>
                </a:lnTo>
                <a:lnTo>
                  <a:pt x="227074" y="51643"/>
                </a:lnTo>
                <a:lnTo>
                  <a:pt x="265139" y="71328"/>
                </a:lnTo>
                <a:lnTo>
                  <a:pt x="295155" y="101345"/>
                </a:lnTo>
                <a:lnTo>
                  <a:pt x="314838" y="139410"/>
                </a:lnTo>
                <a:lnTo>
                  <a:pt x="321906" y="183240"/>
                </a:lnTo>
                <a:lnTo>
                  <a:pt x="314838" y="227074"/>
                </a:lnTo>
                <a:lnTo>
                  <a:pt x="295155" y="265139"/>
                </a:lnTo>
                <a:lnTo>
                  <a:pt x="265139" y="295155"/>
                </a:lnTo>
                <a:lnTo>
                  <a:pt x="227074" y="314838"/>
                </a:lnTo>
                <a:lnTo>
                  <a:pt x="183240" y="321906"/>
                </a:lnTo>
                <a:lnTo>
                  <a:pt x="301038" y="321906"/>
                </a:lnTo>
                <a:lnTo>
                  <a:pt x="312811" y="312811"/>
                </a:lnTo>
                <a:lnTo>
                  <a:pt x="341463" y="275725"/>
                </a:lnTo>
                <a:lnTo>
                  <a:pt x="359935" y="231953"/>
                </a:lnTo>
                <a:lnTo>
                  <a:pt x="366480" y="183240"/>
                </a:lnTo>
                <a:lnTo>
                  <a:pt x="359935" y="134527"/>
                </a:lnTo>
                <a:lnTo>
                  <a:pt x="341463" y="90755"/>
                </a:lnTo>
                <a:lnTo>
                  <a:pt x="312811" y="53669"/>
                </a:lnTo>
                <a:lnTo>
                  <a:pt x="301038" y="44574"/>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13" name="Google Shape;813;p77"/>
          <p:cNvSpPr txBox="1"/>
          <p:nvPr>
            <p:ph type="title"/>
          </p:nvPr>
        </p:nvSpPr>
        <p:spPr>
          <a:xfrm>
            <a:off x="679590" y="1393198"/>
            <a:ext cx="2975100" cy="24126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14" name="Google Shape;814;p77"/>
          <p:cNvSpPr txBox="1"/>
          <p:nvPr>
            <p:ph idx="1" type="body"/>
          </p:nvPr>
        </p:nvSpPr>
        <p:spPr>
          <a:xfrm>
            <a:off x="5056625" y="3305225"/>
            <a:ext cx="3642900" cy="1608600"/>
          </a:xfrm>
          <a:prstGeom prst="rect">
            <a:avLst/>
          </a:prstGeom>
          <a:noFill/>
          <a:ln>
            <a:noFill/>
          </a:ln>
        </p:spPr>
        <p:txBody>
          <a:bodyPr anchorCtr="0" anchor="t" bIns="0" lIns="0" spcFirstLastPara="1" rIns="0" wrap="square" tIns="0">
            <a:noAutofit/>
          </a:bodyPr>
          <a:lstStyle>
            <a:lvl1pPr indent="-317500" lvl="0" marL="457200" rtl="0" algn="l">
              <a:lnSpc>
                <a:spcPct val="90000"/>
              </a:lnSpc>
              <a:spcBef>
                <a:spcPts val="800"/>
              </a:spcBef>
              <a:spcAft>
                <a:spcPts val="0"/>
              </a:spcAft>
              <a:buClr>
                <a:schemeClr val="lt1"/>
              </a:buClr>
              <a:buSzPts val="1400"/>
              <a:buChar char="•"/>
              <a:defRPr sz="1400">
                <a:solidFill>
                  <a:schemeClr val="lt1"/>
                </a:solidFill>
              </a:defRPr>
            </a:lvl1pPr>
            <a:lvl2pPr indent="-304800" lvl="1" marL="914400" rtl="0" algn="l">
              <a:lnSpc>
                <a:spcPct val="90000"/>
              </a:lnSpc>
              <a:spcBef>
                <a:spcPts val="1000"/>
              </a:spcBef>
              <a:spcAft>
                <a:spcPts val="0"/>
              </a:spcAft>
              <a:buClr>
                <a:schemeClr val="lt1"/>
              </a:buClr>
              <a:buSzPts val="1200"/>
              <a:buChar char="•"/>
              <a:defRPr sz="1200">
                <a:solidFill>
                  <a:schemeClr val="lt1"/>
                </a:solidFill>
              </a:defRPr>
            </a:lvl2pPr>
            <a:lvl3pPr indent="-298450" lvl="2" marL="1371600" rtl="0" algn="l">
              <a:lnSpc>
                <a:spcPct val="90000"/>
              </a:lnSpc>
              <a:spcBef>
                <a:spcPts val="1000"/>
              </a:spcBef>
              <a:spcAft>
                <a:spcPts val="0"/>
              </a:spcAft>
              <a:buClr>
                <a:schemeClr val="lt1"/>
              </a:buClr>
              <a:buSzPts val="1100"/>
              <a:buChar char="•"/>
              <a:defRPr sz="1100">
                <a:solidFill>
                  <a:schemeClr val="lt1"/>
                </a:solidFill>
              </a:defRPr>
            </a:lvl3pPr>
            <a:lvl4pPr indent="-292100" lvl="3" marL="1828800" rtl="0" algn="l">
              <a:lnSpc>
                <a:spcPct val="90000"/>
              </a:lnSpc>
              <a:spcBef>
                <a:spcPts val="1000"/>
              </a:spcBef>
              <a:spcAft>
                <a:spcPts val="0"/>
              </a:spcAft>
              <a:buClr>
                <a:schemeClr val="lt1"/>
              </a:buClr>
              <a:buSzPts val="1000"/>
              <a:buChar char="•"/>
              <a:defRPr sz="1000">
                <a:solidFill>
                  <a:schemeClr val="lt1"/>
                </a:solidFill>
              </a:defRPr>
            </a:lvl4pPr>
            <a:lvl5pPr indent="-292100" lvl="4" marL="2286000" rtl="0" algn="l">
              <a:lnSpc>
                <a:spcPct val="90000"/>
              </a:lnSpc>
              <a:spcBef>
                <a:spcPts val="1000"/>
              </a:spcBef>
              <a:spcAft>
                <a:spcPts val="0"/>
              </a:spcAft>
              <a:buClr>
                <a:schemeClr val="lt1"/>
              </a:buClr>
              <a:buSzPts val="1000"/>
              <a:buChar char="•"/>
              <a:defRPr sz="1000">
                <a:solidFill>
                  <a:schemeClr val="lt1"/>
                </a:solidFill>
              </a:defRPr>
            </a:lvl5pPr>
            <a:lvl6pPr indent="-292100" lvl="5" marL="2743200" rtl="0" algn="l">
              <a:lnSpc>
                <a:spcPct val="90000"/>
              </a:lnSpc>
              <a:spcBef>
                <a:spcPts val="1000"/>
              </a:spcBef>
              <a:spcAft>
                <a:spcPts val="0"/>
              </a:spcAft>
              <a:buClr>
                <a:schemeClr val="lt1"/>
              </a:buClr>
              <a:buSzPts val="1000"/>
              <a:buChar char="•"/>
              <a:defRPr sz="1000">
                <a:solidFill>
                  <a:schemeClr val="lt1"/>
                </a:solidFill>
              </a:defRPr>
            </a:lvl6pPr>
            <a:lvl7pPr indent="-292100" lvl="6" marL="3200400" rtl="0" algn="l">
              <a:lnSpc>
                <a:spcPct val="90000"/>
              </a:lnSpc>
              <a:spcBef>
                <a:spcPts val="1000"/>
              </a:spcBef>
              <a:spcAft>
                <a:spcPts val="0"/>
              </a:spcAft>
              <a:buClr>
                <a:schemeClr val="lt1"/>
              </a:buClr>
              <a:buSzPts val="1000"/>
              <a:buChar char="•"/>
              <a:defRPr sz="1000">
                <a:solidFill>
                  <a:schemeClr val="lt1"/>
                </a:solidFill>
              </a:defRPr>
            </a:lvl7pPr>
            <a:lvl8pPr indent="-292100" lvl="7" marL="3657600" rtl="0" algn="l">
              <a:lnSpc>
                <a:spcPct val="90000"/>
              </a:lnSpc>
              <a:spcBef>
                <a:spcPts val="1000"/>
              </a:spcBef>
              <a:spcAft>
                <a:spcPts val="0"/>
              </a:spcAft>
              <a:buClr>
                <a:schemeClr val="lt1"/>
              </a:buClr>
              <a:buSzPts val="1000"/>
              <a:buChar char="•"/>
              <a:defRPr sz="1000">
                <a:solidFill>
                  <a:schemeClr val="lt1"/>
                </a:solidFill>
              </a:defRPr>
            </a:lvl8pPr>
            <a:lvl9pPr indent="-292100" lvl="8" marL="4114800" rtl="0" algn="l">
              <a:lnSpc>
                <a:spcPct val="90000"/>
              </a:lnSpc>
              <a:spcBef>
                <a:spcPts val="1000"/>
              </a:spcBef>
              <a:spcAft>
                <a:spcPts val="1000"/>
              </a:spcAft>
              <a:buClr>
                <a:schemeClr val="lt1"/>
              </a:buClr>
              <a:buSzPts val="1000"/>
              <a:buChar char="•"/>
              <a:defRPr sz="1000">
                <a:solidFill>
                  <a:schemeClr val="lt1"/>
                </a:solidFill>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Strong Header" type="secHead">
  <p:cSld name="SECTION_HEADER">
    <p:spTree>
      <p:nvGrpSpPr>
        <p:cNvPr id="815" name="Shape 815"/>
        <p:cNvGrpSpPr/>
        <p:nvPr/>
      </p:nvGrpSpPr>
      <p:grpSpPr>
        <a:xfrm>
          <a:off x="0" y="0"/>
          <a:ext cx="0" cy="0"/>
          <a:chOff x="0" y="0"/>
          <a:chExt cx="0" cy="0"/>
        </a:xfrm>
      </p:grpSpPr>
      <p:sp>
        <p:nvSpPr>
          <p:cNvPr id="816" name="Google Shape;816;p78"/>
          <p:cNvSpPr txBox="1"/>
          <p:nvPr>
            <p:ph idx="1" type="body"/>
          </p:nvPr>
        </p:nvSpPr>
        <p:spPr>
          <a:xfrm>
            <a:off x="455775" y="1379981"/>
            <a:ext cx="7886700" cy="34131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chemeClr val="accent5"/>
              </a:buClr>
              <a:buSzPts val="1600"/>
              <a:buNone/>
              <a:defRPr>
                <a:solidFill>
                  <a:schemeClr val="accent5"/>
                </a:solidFill>
              </a:defRPr>
            </a:lvl1pPr>
            <a:lvl2pPr indent="-228600" lvl="1" marL="914400" rtl="0" algn="l">
              <a:lnSpc>
                <a:spcPct val="90000"/>
              </a:lnSpc>
              <a:spcBef>
                <a:spcPts val="1000"/>
              </a:spcBef>
              <a:spcAft>
                <a:spcPts val="0"/>
              </a:spcAft>
              <a:buClr>
                <a:schemeClr val="accent5"/>
              </a:buClr>
              <a:buSzPts val="1500"/>
              <a:buNone/>
              <a:defRPr sz="1500">
                <a:solidFill>
                  <a:schemeClr val="accent5"/>
                </a:solidFill>
              </a:defRPr>
            </a:lvl2pPr>
            <a:lvl3pPr indent="-228600" lvl="2" marL="1371600" rtl="0" algn="l">
              <a:lnSpc>
                <a:spcPct val="90000"/>
              </a:lnSpc>
              <a:spcBef>
                <a:spcPts val="1000"/>
              </a:spcBef>
              <a:spcAft>
                <a:spcPts val="0"/>
              </a:spcAft>
              <a:buClr>
                <a:schemeClr val="accent5"/>
              </a:buClr>
              <a:buSzPts val="1400"/>
              <a:buNone/>
              <a:defRPr sz="1400">
                <a:solidFill>
                  <a:schemeClr val="accent5"/>
                </a:solidFill>
              </a:defRPr>
            </a:lvl3pPr>
            <a:lvl4pPr indent="-228600" lvl="3" marL="1828800" rtl="0" algn="l">
              <a:lnSpc>
                <a:spcPct val="90000"/>
              </a:lnSpc>
              <a:spcBef>
                <a:spcPts val="1000"/>
              </a:spcBef>
              <a:spcAft>
                <a:spcPts val="0"/>
              </a:spcAft>
              <a:buClr>
                <a:schemeClr val="accent5"/>
              </a:buClr>
              <a:buSzPts val="1200"/>
              <a:buNone/>
              <a:defRPr sz="1200">
                <a:solidFill>
                  <a:schemeClr val="accent5"/>
                </a:solidFill>
              </a:defRPr>
            </a:lvl4pPr>
            <a:lvl5pPr indent="-228600" lvl="4" marL="2286000" rtl="0" algn="l">
              <a:lnSpc>
                <a:spcPct val="90000"/>
              </a:lnSpc>
              <a:spcBef>
                <a:spcPts val="1000"/>
              </a:spcBef>
              <a:spcAft>
                <a:spcPts val="0"/>
              </a:spcAft>
              <a:buClr>
                <a:schemeClr val="accent5"/>
              </a:buClr>
              <a:buSzPts val="1200"/>
              <a:buNone/>
              <a:defRPr sz="1200">
                <a:solidFill>
                  <a:schemeClr val="accent5"/>
                </a:solidFill>
              </a:defRPr>
            </a:lvl5pPr>
            <a:lvl6pPr indent="-228600" lvl="5" marL="2743200" rtl="0" algn="l">
              <a:lnSpc>
                <a:spcPct val="90000"/>
              </a:lnSpc>
              <a:spcBef>
                <a:spcPts val="1000"/>
              </a:spcBef>
              <a:spcAft>
                <a:spcPts val="0"/>
              </a:spcAft>
              <a:buClr>
                <a:schemeClr val="accent5"/>
              </a:buClr>
              <a:buSzPts val="1200"/>
              <a:buNone/>
              <a:defRPr sz="1200">
                <a:solidFill>
                  <a:schemeClr val="accent5"/>
                </a:solidFill>
              </a:defRPr>
            </a:lvl6pPr>
            <a:lvl7pPr indent="-228600" lvl="6" marL="3200400" rtl="0" algn="l">
              <a:lnSpc>
                <a:spcPct val="90000"/>
              </a:lnSpc>
              <a:spcBef>
                <a:spcPts val="1000"/>
              </a:spcBef>
              <a:spcAft>
                <a:spcPts val="0"/>
              </a:spcAft>
              <a:buClr>
                <a:schemeClr val="accent5"/>
              </a:buClr>
              <a:buSzPts val="1200"/>
              <a:buNone/>
              <a:defRPr sz="1200">
                <a:solidFill>
                  <a:schemeClr val="accent5"/>
                </a:solidFill>
              </a:defRPr>
            </a:lvl7pPr>
            <a:lvl8pPr indent="-228600" lvl="7" marL="3657600" rtl="0" algn="l">
              <a:lnSpc>
                <a:spcPct val="90000"/>
              </a:lnSpc>
              <a:spcBef>
                <a:spcPts val="1000"/>
              </a:spcBef>
              <a:spcAft>
                <a:spcPts val="0"/>
              </a:spcAft>
              <a:buClr>
                <a:schemeClr val="accent5"/>
              </a:buClr>
              <a:buSzPts val="1200"/>
              <a:buNone/>
              <a:defRPr sz="1200">
                <a:solidFill>
                  <a:schemeClr val="accent5"/>
                </a:solidFill>
              </a:defRPr>
            </a:lvl8pPr>
            <a:lvl9pPr indent="-228600" lvl="8" marL="4114800" rtl="0" algn="l">
              <a:lnSpc>
                <a:spcPct val="90000"/>
              </a:lnSpc>
              <a:spcBef>
                <a:spcPts val="1000"/>
              </a:spcBef>
              <a:spcAft>
                <a:spcPts val="1000"/>
              </a:spcAft>
              <a:buClr>
                <a:schemeClr val="accent5"/>
              </a:buClr>
              <a:buSzPts val="1200"/>
              <a:buNone/>
              <a:defRPr sz="1200">
                <a:solidFill>
                  <a:schemeClr val="accent5"/>
                </a:solidFill>
              </a:defRPr>
            </a:lvl9pPr>
          </a:lstStyle>
          <a:p/>
        </p:txBody>
      </p:sp>
      <p:sp>
        <p:nvSpPr>
          <p:cNvPr id="817" name="Google Shape;817;p78"/>
          <p:cNvSpPr/>
          <p:nvPr/>
        </p:nvSpPr>
        <p:spPr>
          <a:xfrm>
            <a:off x="-22025" y="0"/>
            <a:ext cx="9179550" cy="998875"/>
          </a:xfrm>
          <a:custGeom>
            <a:rect b="b" l="l" r="r" t="t"/>
            <a:pathLst>
              <a:path extrusionOk="0" h="39955" w="367182">
                <a:moveTo>
                  <a:pt x="293" y="0"/>
                </a:moveTo>
                <a:lnTo>
                  <a:pt x="367182" y="0"/>
                </a:lnTo>
                <a:lnTo>
                  <a:pt x="366935" y="28497"/>
                </a:lnTo>
                <a:lnTo>
                  <a:pt x="0" y="39955"/>
                </a:lnTo>
                <a:close/>
              </a:path>
            </a:pathLst>
          </a:custGeom>
          <a:gradFill>
            <a:gsLst>
              <a:gs pos="0">
                <a:srgbClr val="2C001E"/>
              </a:gs>
              <a:gs pos="35000">
                <a:srgbClr val="2C001E"/>
              </a:gs>
              <a:gs pos="73000">
                <a:srgbClr val="740946"/>
              </a:gs>
              <a:gs pos="100000">
                <a:srgbClr val="E9500E"/>
              </a:gs>
            </a:gsLst>
            <a:lin ang="18900044" scaled="0"/>
          </a:gradFill>
          <a:ln>
            <a:noFill/>
          </a:ln>
        </p:spPr>
      </p:sp>
      <p:sp>
        <p:nvSpPr>
          <p:cNvPr id="818" name="Google Shape;818;p78"/>
          <p:cNvSpPr/>
          <p:nvPr/>
        </p:nvSpPr>
        <p:spPr>
          <a:xfrm>
            <a:off x="0" y="0"/>
            <a:ext cx="4268867" cy="1267514"/>
          </a:xfrm>
          <a:custGeom>
            <a:rect b="b" l="l" r="r" t="t"/>
            <a:pathLst>
              <a:path extrusionOk="0" h="2785745" w="9382125">
                <a:moveTo>
                  <a:pt x="9381913" y="0"/>
                </a:moveTo>
                <a:lnTo>
                  <a:pt x="0" y="0"/>
                </a:lnTo>
                <a:lnTo>
                  <a:pt x="0" y="2785255"/>
                </a:lnTo>
                <a:lnTo>
                  <a:pt x="9381913" y="0"/>
                </a:lnTo>
                <a:close/>
              </a:path>
            </a:pathLst>
          </a:custGeom>
          <a:solidFill>
            <a:srgbClr val="CDCDCD">
              <a:alpha val="923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19" name="Google Shape;819;p78"/>
          <p:cNvSpPr/>
          <p:nvPr/>
        </p:nvSpPr>
        <p:spPr>
          <a:xfrm>
            <a:off x="1219200" y="0"/>
            <a:ext cx="7927813" cy="962409"/>
          </a:xfrm>
          <a:custGeom>
            <a:rect b="b" l="l" r="r" t="t"/>
            <a:pathLst>
              <a:path extrusionOk="0" h="2115185" w="17423765">
                <a:moveTo>
                  <a:pt x="17423553" y="0"/>
                </a:moveTo>
                <a:lnTo>
                  <a:pt x="0" y="0"/>
                </a:lnTo>
                <a:lnTo>
                  <a:pt x="17423553" y="2115118"/>
                </a:lnTo>
                <a:lnTo>
                  <a:pt x="17423553" y="0"/>
                </a:lnTo>
                <a:close/>
              </a:path>
            </a:pathLst>
          </a:custGeom>
          <a:solidFill>
            <a:srgbClr val="772953">
              <a:alpha val="1490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grpSp>
        <p:nvGrpSpPr>
          <p:cNvPr id="820" name="Google Shape;820;p78"/>
          <p:cNvGrpSpPr/>
          <p:nvPr/>
        </p:nvGrpSpPr>
        <p:grpSpPr>
          <a:xfrm>
            <a:off x="8805863" y="171438"/>
            <a:ext cx="166999" cy="388231"/>
            <a:chOff x="8805863" y="171438"/>
            <a:chExt cx="166999" cy="388231"/>
          </a:xfrm>
        </p:grpSpPr>
        <p:sp>
          <p:nvSpPr>
            <p:cNvPr id="821" name="Google Shape;821;p78"/>
            <p:cNvSpPr/>
            <p:nvPr/>
          </p:nvSpPr>
          <p:spPr>
            <a:xfrm>
              <a:off x="8805863" y="392671"/>
              <a:ext cx="166999" cy="166999"/>
            </a:xfrm>
            <a:custGeom>
              <a:rect b="b" l="l" r="r" t="t"/>
              <a:pathLst>
                <a:path extrusionOk="0" h="367030" w="367030">
                  <a:moveTo>
                    <a:pt x="183230" y="0"/>
                  </a:moveTo>
                  <a:lnTo>
                    <a:pt x="134518" y="6545"/>
                  </a:lnTo>
                  <a:lnTo>
                    <a:pt x="90747" y="25017"/>
                  </a:lnTo>
                  <a:lnTo>
                    <a:pt x="53664" y="53669"/>
                  </a:lnTo>
                  <a:lnTo>
                    <a:pt x="25014" y="90755"/>
                  </a:lnTo>
                  <a:lnTo>
                    <a:pt x="6544" y="134527"/>
                  </a:lnTo>
                  <a:lnTo>
                    <a:pt x="0" y="183240"/>
                  </a:lnTo>
                  <a:lnTo>
                    <a:pt x="6544" y="231949"/>
                  </a:lnTo>
                  <a:lnTo>
                    <a:pt x="25014" y="275720"/>
                  </a:lnTo>
                  <a:lnTo>
                    <a:pt x="53664" y="312807"/>
                  </a:lnTo>
                  <a:lnTo>
                    <a:pt x="90747" y="341461"/>
                  </a:lnTo>
                  <a:lnTo>
                    <a:pt x="134518" y="359934"/>
                  </a:lnTo>
                  <a:lnTo>
                    <a:pt x="183230" y="366480"/>
                  </a:lnTo>
                  <a:lnTo>
                    <a:pt x="231947" y="359934"/>
                  </a:lnTo>
                  <a:lnTo>
                    <a:pt x="275722" y="341461"/>
                  </a:lnTo>
                  <a:lnTo>
                    <a:pt x="312809" y="312807"/>
                  </a:lnTo>
                  <a:lnTo>
                    <a:pt x="341462" y="275720"/>
                  </a:lnTo>
                  <a:lnTo>
                    <a:pt x="359935" y="231949"/>
                  </a:lnTo>
                  <a:lnTo>
                    <a:pt x="366480" y="183240"/>
                  </a:lnTo>
                  <a:lnTo>
                    <a:pt x="359935" y="134527"/>
                  </a:lnTo>
                  <a:lnTo>
                    <a:pt x="341462" y="90755"/>
                  </a:lnTo>
                  <a:lnTo>
                    <a:pt x="312809" y="53669"/>
                  </a:lnTo>
                  <a:lnTo>
                    <a:pt x="275722" y="25017"/>
                  </a:lnTo>
                  <a:lnTo>
                    <a:pt x="231947" y="6545"/>
                  </a:lnTo>
                  <a:lnTo>
                    <a:pt x="18323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22" name="Google Shape;822;p78"/>
            <p:cNvSpPr/>
            <p:nvPr/>
          </p:nvSpPr>
          <p:spPr>
            <a:xfrm>
              <a:off x="8824517" y="418636"/>
              <a:ext cx="110700" cy="114600"/>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23" name="Google Shape;823;p78"/>
            <p:cNvSpPr/>
            <p:nvPr/>
          </p:nvSpPr>
          <p:spPr>
            <a:xfrm>
              <a:off x="8836138" y="201711"/>
              <a:ext cx="106200" cy="106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24" name="Google Shape;824;p78"/>
            <p:cNvSpPr/>
            <p:nvPr/>
          </p:nvSpPr>
          <p:spPr>
            <a:xfrm>
              <a:off x="8805863" y="171438"/>
              <a:ext cx="166999" cy="166999"/>
            </a:xfrm>
            <a:custGeom>
              <a:rect b="b" l="l" r="r" t="t"/>
              <a:pathLst>
                <a:path extrusionOk="0" h="367030" w="367030">
                  <a:moveTo>
                    <a:pt x="183240" y="0"/>
                  </a:moveTo>
                  <a:lnTo>
                    <a:pt x="134524" y="6545"/>
                  </a:lnTo>
                  <a:lnTo>
                    <a:pt x="90750" y="25017"/>
                  </a:lnTo>
                  <a:lnTo>
                    <a:pt x="53665" y="53669"/>
                  </a:lnTo>
                  <a:lnTo>
                    <a:pt x="25015" y="90755"/>
                  </a:lnTo>
                  <a:lnTo>
                    <a:pt x="6544" y="134527"/>
                  </a:lnTo>
                  <a:lnTo>
                    <a:pt x="0" y="183240"/>
                  </a:lnTo>
                  <a:lnTo>
                    <a:pt x="6544" y="231953"/>
                  </a:lnTo>
                  <a:lnTo>
                    <a:pt x="25015" y="275725"/>
                  </a:lnTo>
                  <a:lnTo>
                    <a:pt x="53665" y="312811"/>
                  </a:lnTo>
                  <a:lnTo>
                    <a:pt x="90750" y="341463"/>
                  </a:lnTo>
                  <a:lnTo>
                    <a:pt x="134524" y="359935"/>
                  </a:lnTo>
                  <a:lnTo>
                    <a:pt x="183240" y="366480"/>
                  </a:lnTo>
                  <a:lnTo>
                    <a:pt x="231953" y="359935"/>
                  </a:lnTo>
                  <a:lnTo>
                    <a:pt x="275725" y="341463"/>
                  </a:lnTo>
                  <a:lnTo>
                    <a:pt x="301038" y="321906"/>
                  </a:lnTo>
                  <a:lnTo>
                    <a:pt x="183240" y="321906"/>
                  </a:lnTo>
                  <a:lnTo>
                    <a:pt x="139406" y="314838"/>
                  </a:lnTo>
                  <a:lnTo>
                    <a:pt x="101341" y="295155"/>
                  </a:lnTo>
                  <a:lnTo>
                    <a:pt x="71325" y="265139"/>
                  </a:lnTo>
                  <a:lnTo>
                    <a:pt x="51642" y="227074"/>
                  </a:lnTo>
                  <a:lnTo>
                    <a:pt x="44574" y="183240"/>
                  </a:lnTo>
                  <a:lnTo>
                    <a:pt x="51642" y="139410"/>
                  </a:lnTo>
                  <a:lnTo>
                    <a:pt x="71325" y="101345"/>
                  </a:lnTo>
                  <a:lnTo>
                    <a:pt x="101341" y="71328"/>
                  </a:lnTo>
                  <a:lnTo>
                    <a:pt x="139406" y="51643"/>
                  </a:lnTo>
                  <a:lnTo>
                    <a:pt x="183240" y="44574"/>
                  </a:lnTo>
                  <a:lnTo>
                    <a:pt x="301038" y="44574"/>
                  </a:lnTo>
                  <a:lnTo>
                    <a:pt x="275725" y="25017"/>
                  </a:lnTo>
                  <a:lnTo>
                    <a:pt x="231953" y="6545"/>
                  </a:lnTo>
                  <a:lnTo>
                    <a:pt x="183240" y="0"/>
                  </a:lnTo>
                  <a:close/>
                </a:path>
                <a:path extrusionOk="0" h="367030" w="367030">
                  <a:moveTo>
                    <a:pt x="301038" y="44574"/>
                  </a:moveTo>
                  <a:lnTo>
                    <a:pt x="183240" y="44574"/>
                  </a:lnTo>
                  <a:lnTo>
                    <a:pt x="227074" y="51643"/>
                  </a:lnTo>
                  <a:lnTo>
                    <a:pt x="265139" y="71328"/>
                  </a:lnTo>
                  <a:lnTo>
                    <a:pt x="295155" y="101345"/>
                  </a:lnTo>
                  <a:lnTo>
                    <a:pt x="314838" y="139410"/>
                  </a:lnTo>
                  <a:lnTo>
                    <a:pt x="321906" y="183240"/>
                  </a:lnTo>
                  <a:lnTo>
                    <a:pt x="314838" y="227074"/>
                  </a:lnTo>
                  <a:lnTo>
                    <a:pt x="295155" y="265139"/>
                  </a:lnTo>
                  <a:lnTo>
                    <a:pt x="265139" y="295155"/>
                  </a:lnTo>
                  <a:lnTo>
                    <a:pt x="227074" y="314838"/>
                  </a:lnTo>
                  <a:lnTo>
                    <a:pt x="183240" y="321906"/>
                  </a:lnTo>
                  <a:lnTo>
                    <a:pt x="301038" y="321906"/>
                  </a:lnTo>
                  <a:lnTo>
                    <a:pt x="312811" y="312811"/>
                  </a:lnTo>
                  <a:lnTo>
                    <a:pt x="341463" y="275725"/>
                  </a:lnTo>
                  <a:lnTo>
                    <a:pt x="359935" y="231953"/>
                  </a:lnTo>
                  <a:lnTo>
                    <a:pt x="366480" y="183240"/>
                  </a:lnTo>
                  <a:lnTo>
                    <a:pt x="359935" y="134527"/>
                  </a:lnTo>
                  <a:lnTo>
                    <a:pt x="341463" y="90755"/>
                  </a:lnTo>
                  <a:lnTo>
                    <a:pt x="312811" y="53669"/>
                  </a:lnTo>
                  <a:lnTo>
                    <a:pt x="301038" y="44574"/>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grpSp>
      <p:sp>
        <p:nvSpPr>
          <p:cNvPr id="825" name="Google Shape;825;p78"/>
          <p:cNvSpPr txBox="1"/>
          <p:nvPr>
            <p:ph type="title"/>
          </p:nvPr>
        </p:nvSpPr>
        <p:spPr>
          <a:xfrm>
            <a:off x="455775" y="59050"/>
            <a:ext cx="7886700" cy="7779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lt1"/>
              </a:buClr>
              <a:buSzPts val="2700"/>
              <a:buFont typeface="Calibri"/>
              <a:buNone/>
              <a:defRPr sz="2700">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Double Title" type="twoObj">
  <p:cSld name="TWO_OBJECTS">
    <p:spTree>
      <p:nvGrpSpPr>
        <p:cNvPr id="826" name="Shape 826"/>
        <p:cNvGrpSpPr/>
        <p:nvPr/>
      </p:nvGrpSpPr>
      <p:grpSpPr>
        <a:xfrm>
          <a:off x="0" y="0"/>
          <a:ext cx="0" cy="0"/>
          <a:chOff x="0" y="0"/>
          <a:chExt cx="0" cy="0"/>
        </a:xfrm>
      </p:grpSpPr>
      <p:sp>
        <p:nvSpPr>
          <p:cNvPr id="827" name="Google Shape;827;p79"/>
          <p:cNvSpPr/>
          <p:nvPr/>
        </p:nvSpPr>
        <p:spPr>
          <a:xfrm>
            <a:off x="0" y="0"/>
            <a:ext cx="9147366" cy="1438847"/>
          </a:xfrm>
          <a:custGeom>
            <a:rect b="b" l="l" r="r" t="t"/>
            <a:pathLst>
              <a:path extrusionOk="0" h="3162300" w="20104100">
                <a:moveTo>
                  <a:pt x="20104099" y="0"/>
                </a:moveTo>
                <a:lnTo>
                  <a:pt x="0" y="0"/>
                </a:lnTo>
                <a:lnTo>
                  <a:pt x="0" y="3162207"/>
                </a:lnTo>
                <a:lnTo>
                  <a:pt x="20104099" y="1591574"/>
                </a:lnTo>
                <a:lnTo>
                  <a:pt x="20104099" y="0"/>
                </a:lnTo>
                <a:close/>
              </a:path>
            </a:pathLst>
          </a:custGeom>
          <a:solidFill>
            <a:srgbClr val="F5F5F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28" name="Google Shape;828;p79"/>
          <p:cNvSpPr/>
          <p:nvPr/>
        </p:nvSpPr>
        <p:spPr>
          <a:xfrm>
            <a:off x="4667249" y="0"/>
            <a:ext cx="4478626" cy="924271"/>
          </a:xfrm>
          <a:custGeom>
            <a:rect b="b" l="l" r="r" t="t"/>
            <a:pathLst>
              <a:path extrusionOk="0" h="2031364" w="9843135">
                <a:moveTo>
                  <a:pt x="9842632" y="0"/>
                </a:moveTo>
                <a:lnTo>
                  <a:pt x="0" y="0"/>
                </a:lnTo>
                <a:lnTo>
                  <a:pt x="9842632" y="2031351"/>
                </a:lnTo>
                <a:lnTo>
                  <a:pt x="9842632" y="0"/>
                </a:lnTo>
                <a:close/>
              </a:path>
            </a:pathLst>
          </a:custGeom>
          <a:solidFill>
            <a:srgbClr val="888888">
              <a:alpha val="1385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29" name="Google Shape;829;p79"/>
          <p:cNvSpPr/>
          <p:nvPr/>
        </p:nvSpPr>
        <p:spPr>
          <a:xfrm>
            <a:off x="7608975" y="0"/>
            <a:ext cx="1542375" cy="1219200"/>
          </a:xfrm>
          <a:custGeom>
            <a:rect b="b" l="l" r="r" t="t"/>
            <a:pathLst>
              <a:path extrusionOk="0" h="48768" w="61695">
                <a:moveTo>
                  <a:pt x="61695" y="48768"/>
                </a:moveTo>
                <a:lnTo>
                  <a:pt x="0" y="0"/>
                </a:lnTo>
                <a:lnTo>
                  <a:pt x="61695" y="0"/>
                </a:lnTo>
                <a:close/>
              </a:path>
            </a:pathLst>
          </a:custGeom>
          <a:solidFill>
            <a:srgbClr val="772953">
              <a:alpha val="10000"/>
            </a:srgbClr>
          </a:solidFill>
          <a:ln>
            <a:noFill/>
          </a:ln>
        </p:spPr>
      </p:sp>
      <p:grpSp>
        <p:nvGrpSpPr>
          <p:cNvPr id="830" name="Google Shape;830;p79"/>
          <p:cNvGrpSpPr/>
          <p:nvPr/>
        </p:nvGrpSpPr>
        <p:grpSpPr>
          <a:xfrm>
            <a:off x="8805863" y="171438"/>
            <a:ext cx="166999" cy="388231"/>
            <a:chOff x="8805863" y="171438"/>
            <a:chExt cx="166999" cy="388231"/>
          </a:xfrm>
        </p:grpSpPr>
        <p:sp>
          <p:nvSpPr>
            <p:cNvPr id="831" name="Google Shape;831;p79"/>
            <p:cNvSpPr/>
            <p:nvPr/>
          </p:nvSpPr>
          <p:spPr>
            <a:xfrm>
              <a:off x="8805863" y="392671"/>
              <a:ext cx="166999" cy="166999"/>
            </a:xfrm>
            <a:custGeom>
              <a:rect b="b" l="l" r="r" t="t"/>
              <a:pathLst>
                <a:path extrusionOk="0" h="367030" w="367030">
                  <a:moveTo>
                    <a:pt x="183230" y="0"/>
                  </a:moveTo>
                  <a:lnTo>
                    <a:pt x="134518" y="6545"/>
                  </a:lnTo>
                  <a:lnTo>
                    <a:pt x="90747" y="25017"/>
                  </a:lnTo>
                  <a:lnTo>
                    <a:pt x="53664" y="53669"/>
                  </a:lnTo>
                  <a:lnTo>
                    <a:pt x="25014" y="90755"/>
                  </a:lnTo>
                  <a:lnTo>
                    <a:pt x="6544" y="134527"/>
                  </a:lnTo>
                  <a:lnTo>
                    <a:pt x="0" y="183240"/>
                  </a:lnTo>
                  <a:lnTo>
                    <a:pt x="6544" y="231949"/>
                  </a:lnTo>
                  <a:lnTo>
                    <a:pt x="25014" y="275720"/>
                  </a:lnTo>
                  <a:lnTo>
                    <a:pt x="53664" y="312807"/>
                  </a:lnTo>
                  <a:lnTo>
                    <a:pt x="90747" y="341461"/>
                  </a:lnTo>
                  <a:lnTo>
                    <a:pt x="134518" y="359934"/>
                  </a:lnTo>
                  <a:lnTo>
                    <a:pt x="183230" y="366480"/>
                  </a:lnTo>
                  <a:lnTo>
                    <a:pt x="231947" y="359934"/>
                  </a:lnTo>
                  <a:lnTo>
                    <a:pt x="275722" y="341461"/>
                  </a:lnTo>
                  <a:lnTo>
                    <a:pt x="312809" y="312807"/>
                  </a:lnTo>
                  <a:lnTo>
                    <a:pt x="341462" y="275720"/>
                  </a:lnTo>
                  <a:lnTo>
                    <a:pt x="359935" y="231949"/>
                  </a:lnTo>
                  <a:lnTo>
                    <a:pt x="366480" y="183240"/>
                  </a:lnTo>
                  <a:lnTo>
                    <a:pt x="359935" y="134527"/>
                  </a:lnTo>
                  <a:lnTo>
                    <a:pt x="341462" y="90755"/>
                  </a:lnTo>
                  <a:lnTo>
                    <a:pt x="312809" y="53669"/>
                  </a:lnTo>
                  <a:lnTo>
                    <a:pt x="275722" y="25017"/>
                  </a:lnTo>
                  <a:lnTo>
                    <a:pt x="231947" y="6545"/>
                  </a:lnTo>
                  <a:lnTo>
                    <a:pt x="183230" y="0"/>
                  </a:lnTo>
                  <a:close/>
                </a:path>
              </a:pathLst>
            </a:custGeom>
            <a:solidFill>
              <a:srgbClr val="E9542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32" name="Google Shape;832;p79"/>
            <p:cNvSpPr/>
            <p:nvPr/>
          </p:nvSpPr>
          <p:spPr>
            <a:xfrm>
              <a:off x="8824517" y="418636"/>
              <a:ext cx="110700" cy="114600"/>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33" name="Google Shape;833;p79"/>
            <p:cNvSpPr/>
            <p:nvPr/>
          </p:nvSpPr>
          <p:spPr>
            <a:xfrm>
              <a:off x="8836138" y="201711"/>
              <a:ext cx="106200" cy="106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34" name="Google Shape;834;p79"/>
            <p:cNvSpPr/>
            <p:nvPr/>
          </p:nvSpPr>
          <p:spPr>
            <a:xfrm>
              <a:off x="8805863" y="171438"/>
              <a:ext cx="166999" cy="166999"/>
            </a:xfrm>
            <a:custGeom>
              <a:rect b="b" l="l" r="r" t="t"/>
              <a:pathLst>
                <a:path extrusionOk="0" h="367030" w="367030">
                  <a:moveTo>
                    <a:pt x="183240" y="0"/>
                  </a:moveTo>
                  <a:lnTo>
                    <a:pt x="134524" y="6545"/>
                  </a:lnTo>
                  <a:lnTo>
                    <a:pt x="90750" y="25017"/>
                  </a:lnTo>
                  <a:lnTo>
                    <a:pt x="53665" y="53669"/>
                  </a:lnTo>
                  <a:lnTo>
                    <a:pt x="25015" y="90755"/>
                  </a:lnTo>
                  <a:lnTo>
                    <a:pt x="6544" y="134527"/>
                  </a:lnTo>
                  <a:lnTo>
                    <a:pt x="0" y="183240"/>
                  </a:lnTo>
                  <a:lnTo>
                    <a:pt x="6544" y="231953"/>
                  </a:lnTo>
                  <a:lnTo>
                    <a:pt x="25015" y="275725"/>
                  </a:lnTo>
                  <a:lnTo>
                    <a:pt x="53665" y="312811"/>
                  </a:lnTo>
                  <a:lnTo>
                    <a:pt x="90750" y="341463"/>
                  </a:lnTo>
                  <a:lnTo>
                    <a:pt x="134524" y="359935"/>
                  </a:lnTo>
                  <a:lnTo>
                    <a:pt x="183240" y="366480"/>
                  </a:lnTo>
                  <a:lnTo>
                    <a:pt x="231953" y="359935"/>
                  </a:lnTo>
                  <a:lnTo>
                    <a:pt x="275725" y="341463"/>
                  </a:lnTo>
                  <a:lnTo>
                    <a:pt x="301038" y="321906"/>
                  </a:lnTo>
                  <a:lnTo>
                    <a:pt x="183240" y="321906"/>
                  </a:lnTo>
                  <a:lnTo>
                    <a:pt x="139406" y="314838"/>
                  </a:lnTo>
                  <a:lnTo>
                    <a:pt x="101341" y="295155"/>
                  </a:lnTo>
                  <a:lnTo>
                    <a:pt x="71325" y="265139"/>
                  </a:lnTo>
                  <a:lnTo>
                    <a:pt x="51642" y="227074"/>
                  </a:lnTo>
                  <a:lnTo>
                    <a:pt x="44574" y="183240"/>
                  </a:lnTo>
                  <a:lnTo>
                    <a:pt x="51642" y="139410"/>
                  </a:lnTo>
                  <a:lnTo>
                    <a:pt x="71325" y="101345"/>
                  </a:lnTo>
                  <a:lnTo>
                    <a:pt x="101341" y="71328"/>
                  </a:lnTo>
                  <a:lnTo>
                    <a:pt x="139406" y="51643"/>
                  </a:lnTo>
                  <a:lnTo>
                    <a:pt x="183240" y="44574"/>
                  </a:lnTo>
                  <a:lnTo>
                    <a:pt x="301038" y="44574"/>
                  </a:lnTo>
                  <a:lnTo>
                    <a:pt x="275725" y="25017"/>
                  </a:lnTo>
                  <a:lnTo>
                    <a:pt x="231953" y="6545"/>
                  </a:lnTo>
                  <a:lnTo>
                    <a:pt x="183240" y="0"/>
                  </a:lnTo>
                  <a:close/>
                </a:path>
                <a:path extrusionOk="0" h="367030" w="367030">
                  <a:moveTo>
                    <a:pt x="301038" y="44574"/>
                  </a:moveTo>
                  <a:lnTo>
                    <a:pt x="183240" y="44574"/>
                  </a:lnTo>
                  <a:lnTo>
                    <a:pt x="227074" y="51643"/>
                  </a:lnTo>
                  <a:lnTo>
                    <a:pt x="265139" y="71328"/>
                  </a:lnTo>
                  <a:lnTo>
                    <a:pt x="295155" y="101345"/>
                  </a:lnTo>
                  <a:lnTo>
                    <a:pt x="314838" y="139410"/>
                  </a:lnTo>
                  <a:lnTo>
                    <a:pt x="321906" y="183240"/>
                  </a:lnTo>
                  <a:lnTo>
                    <a:pt x="314838" y="227074"/>
                  </a:lnTo>
                  <a:lnTo>
                    <a:pt x="295155" y="265139"/>
                  </a:lnTo>
                  <a:lnTo>
                    <a:pt x="265139" y="295155"/>
                  </a:lnTo>
                  <a:lnTo>
                    <a:pt x="227074" y="314838"/>
                  </a:lnTo>
                  <a:lnTo>
                    <a:pt x="183240" y="321906"/>
                  </a:lnTo>
                  <a:lnTo>
                    <a:pt x="301038" y="321906"/>
                  </a:lnTo>
                  <a:lnTo>
                    <a:pt x="312811" y="312811"/>
                  </a:lnTo>
                  <a:lnTo>
                    <a:pt x="341463" y="275725"/>
                  </a:lnTo>
                  <a:lnTo>
                    <a:pt x="359935" y="231953"/>
                  </a:lnTo>
                  <a:lnTo>
                    <a:pt x="366480" y="183240"/>
                  </a:lnTo>
                  <a:lnTo>
                    <a:pt x="359935" y="134527"/>
                  </a:lnTo>
                  <a:lnTo>
                    <a:pt x="341463" y="90755"/>
                  </a:lnTo>
                  <a:lnTo>
                    <a:pt x="312811" y="53669"/>
                  </a:lnTo>
                  <a:lnTo>
                    <a:pt x="301038" y="44574"/>
                  </a:lnTo>
                  <a:close/>
                </a:path>
              </a:pathLst>
            </a:custGeom>
            <a:solidFill>
              <a:srgbClr val="77295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grpSp>
      <p:sp>
        <p:nvSpPr>
          <p:cNvPr id="835" name="Google Shape;835;p79"/>
          <p:cNvSpPr txBox="1"/>
          <p:nvPr>
            <p:ph type="title"/>
          </p:nvPr>
        </p:nvSpPr>
        <p:spPr>
          <a:xfrm>
            <a:off x="485525" y="40950"/>
            <a:ext cx="7647900" cy="9942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836" name="Google Shape;836;p79"/>
          <p:cNvSpPr txBox="1"/>
          <p:nvPr>
            <p:ph idx="1" type="body"/>
          </p:nvPr>
        </p:nvSpPr>
        <p:spPr>
          <a:xfrm>
            <a:off x="946725" y="2623050"/>
            <a:ext cx="3333600" cy="2103300"/>
          </a:xfrm>
          <a:prstGeom prst="rect">
            <a:avLst/>
          </a:prstGeom>
          <a:noFill/>
          <a:ln>
            <a:noFill/>
          </a:ln>
        </p:spPr>
        <p:txBody>
          <a:bodyPr anchorCtr="0" anchor="t" bIns="0" lIns="0" spcFirstLastPara="1" rIns="0" wrap="square" tIns="0">
            <a:noAutofit/>
          </a:bodyPr>
          <a:lstStyle>
            <a:lvl1pPr indent="-317500" lvl="0" marL="457200" algn="l">
              <a:lnSpc>
                <a:spcPct val="90000"/>
              </a:lnSpc>
              <a:spcBef>
                <a:spcPts val="800"/>
              </a:spcBef>
              <a:spcAft>
                <a:spcPts val="0"/>
              </a:spcAft>
              <a:buClr>
                <a:schemeClr val="dk1"/>
              </a:buClr>
              <a:buSzPts val="1400"/>
              <a:buChar char="•"/>
              <a:defRPr sz="1400"/>
            </a:lvl1pPr>
            <a:lvl2pPr indent="-304800" lvl="1" marL="914400" algn="l">
              <a:lnSpc>
                <a:spcPct val="90000"/>
              </a:lnSpc>
              <a:spcBef>
                <a:spcPts val="1000"/>
              </a:spcBef>
              <a:spcAft>
                <a:spcPts val="0"/>
              </a:spcAft>
              <a:buClr>
                <a:schemeClr val="dk1"/>
              </a:buClr>
              <a:buSzPts val="1200"/>
              <a:buChar char="•"/>
              <a:defRPr sz="1200"/>
            </a:lvl2pPr>
            <a:lvl3pPr indent="-298450" lvl="2" marL="1371600" algn="l">
              <a:lnSpc>
                <a:spcPct val="90000"/>
              </a:lnSpc>
              <a:spcBef>
                <a:spcPts val="1000"/>
              </a:spcBef>
              <a:spcAft>
                <a:spcPts val="0"/>
              </a:spcAft>
              <a:buClr>
                <a:schemeClr val="dk1"/>
              </a:buClr>
              <a:buSzPts val="1100"/>
              <a:buChar char="•"/>
              <a:defRPr sz="1100"/>
            </a:lvl3pPr>
            <a:lvl4pPr indent="-292100" lvl="3" marL="1828800" algn="l">
              <a:lnSpc>
                <a:spcPct val="90000"/>
              </a:lnSpc>
              <a:spcBef>
                <a:spcPts val="1000"/>
              </a:spcBef>
              <a:spcAft>
                <a:spcPts val="0"/>
              </a:spcAft>
              <a:buClr>
                <a:schemeClr val="dk1"/>
              </a:buClr>
              <a:buSzPts val="1000"/>
              <a:buChar char="•"/>
              <a:defRPr sz="1000"/>
            </a:lvl4pPr>
            <a:lvl5pPr indent="-292100" lvl="4" marL="2286000" algn="l">
              <a:lnSpc>
                <a:spcPct val="90000"/>
              </a:lnSpc>
              <a:spcBef>
                <a:spcPts val="1000"/>
              </a:spcBef>
              <a:spcAft>
                <a:spcPts val="0"/>
              </a:spcAft>
              <a:buClr>
                <a:schemeClr val="dk1"/>
              </a:buClr>
              <a:buSzPts val="1000"/>
              <a:buChar char="•"/>
              <a:defRPr sz="1000"/>
            </a:lvl5pPr>
            <a:lvl6pPr indent="-292100" lvl="5" marL="2743200" algn="l">
              <a:lnSpc>
                <a:spcPct val="90000"/>
              </a:lnSpc>
              <a:spcBef>
                <a:spcPts val="1000"/>
              </a:spcBef>
              <a:spcAft>
                <a:spcPts val="0"/>
              </a:spcAft>
              <a:buClr>
                <a:schemeClr val="dk1"/>
              </a:buClr>
              <a:buSzPts val="1000"/>
              <a:buChar char="•"/>
              <a:defRPr sz="1000"/>
            </a:lvl6pPr>
            <a:lvl7pPr indent="-292100" lvl="6" marL="3200400" algn="l">
              <a:lnSpc>
                <a:spcPct val="90000"/>
              </a:lnSpc>
              <a:spcBef>
                <a:spcPts val="1000"/>
              </a:spcBef>
              <a:spcAft>
                <a:spcPts val="0"/>
              </a:spcAft>
              <a:buClr>
                <a:schemeClr val="dk1"/>
              </a:buClr>
              <a:buSzPts val="1000"/>
              <a:buChar char="•"/>
              <a:defRPr sz="1000"/>
            </a:lvl7pPr>
            <a:lvl8pPr indent="-292100" lvl="7" marL="3657600" algn="l">
              <a:lnSpc>
                <a:spcPct val="90000"/>
              </a:lnSpc>
              <a:spcBef>
                <a:spcPts val="1000"/>
              </a:spcBef>
              <a:spcAft>
                <a:spcPts val="0"/>
              </a:spcAft>
              <a:buClr>
                <a:schemeClr val="dk1"/>
              </a:buClr>
              <a:buSzPts val="1000"/>
              <a:buChar char="•"/>
              <a:defRPr sz="1000"/>
            </a:lvl8pPr>
            <a:lvl9pPr indent="-292100" lvl="8" marL="4114800" algn="l">
              <a:lnSpc>
                <a:spcPct val="90000"/>
              </a:lnSpc>
              <a:spcBef>
                <a:spcPts val="1000"/>
              </a:spcBef>
              <a:spcAft>
                <a:spcPts val="1000"/>
              </a:spcAft>
              <a:buClr>
                <a:schemeClr val="dk1"/>
              </a:buClr>
              <a:buSzPts val="1000"/>
              <a:buChar char="•"/>
              <a:defRPr sz="1000"/>
            </a:lvl9pPr>
          </a:lstStyle>
          <a:p/>
        </p:txBody>
      </p:sp>
      <p:sp>
        <p:nvSpPr>
          <p:cNvPr id="837" name="Google Shape;837;p79"/>
          <p:cNvSpPr txBox="1"/>
          <p:nvPr>
            <p:ph idx="2" type="subTitle"/>
          </p:nvPr>
        </p:nvSpPr>
        <p:spPr>
          <a:xfrm>
            <a:off x="946725" y="1570150"/>
            <a:ext cx="3670500" cy="845400"/>
          </a:xfrm>
          <a:prstGeom prst="rect">
            <a:avLst/>
          </a:prstGeom>
        </p:spPr>
        <p:txBody>
          <a:bodyPr anchorCtr="0" anchor="b" bIns="0" lIns="0" spcFirstLastPara="1" rIns="0" wrap="square" tIns="0">
            <a:noAutofit/>
          </a:bodyPr>
          <a:lstStyle>
            <a:lvl1pPr lvl="0">
              <a:spcBef>
                <a:spcPts val="800"/>
              </a:spcBef>
              <a:spcAft>
                <a:spcPts val="0"/>
              </a:spcAft>
              <a:buNone/>
              <a:defRPr sz="2000">
                <a:latin typeface="Ubuntu Light"/>
                <a:ea typeface="Ubuntu Light"/>
                <a:cs typeface="Ubuntu Light"/>
                <a:sym typeface="Ubuntu Light"/>
              </a:defRPr>
            </a:lvl1pPr>
            <a:lvl2pPr lvl="1">
              <a:spcBef>
                <a:spcPts val="1000"/>
              </a:spcBef>
              <a:spcAft>
                <a:spcPts val="0"/>
              </a:spcAft>
              <a:buNone/>
              <a:defRPr>
                <a:latin typeface="Ubuntu Light"/>
                <a:ea typeface="Ubuntu Light"/>
                <a:cs typeface="Ubuntu Light"/>
                <a:sym typeface="Ubuntu Light"/>
              </a:defRPr>
            </a:lvl2pPr>
            <a:lvl3pPr lvl="2">
              <a:spcBef>
                <a:spcPts val="1000"/>
              </a:spcBef>
              <a:spcAft>
                <a:spcPts val="0"/>
              </a:spcAft>
              <a:buNone/>
              <a:defRPr>
                <a:latin typeface="Ubuntu Light"/>
                <a:ea typeface="Ubuntu Light"/>
                <a:cs typeface="Ubuntu Light"/>
                <a:sym typeface="Ubuntu Light"/>
              </a:defRPr>
            </a:lvl3pPr>
            <a:lvl4pPr lvl="3">
              <a:spcBef>
                <a:spcPts val="1000"/>
              </a:spcBef>
              <a:spcAft>
                <a:spcPts val="0"/>
              </a:spcAft>
              <a:buNone/>
              <a:defRPr>
                <a:latin typeface="Ubuntu Light"/>
                <a:ea typeface="Ubuntu Light"/>
                <a:cs typeface="Ubuntu Light"/>
                <a:sym typeface="Ubuntu Light"/>
              </a:defRPr>
            </a:lvl4pPr>
            <a:lvl5pPr lvl="4">
              <a:spcBef>
                <a:spcPts val="1000"/>
              </a:spcBef>
              <a:spcAft>
                <a:spcPts val="0"/>
              </a:spcAft>
              <a:buNone/>
              <a:defRPr>
                <a:latin typeface="Ubuntu Light"/>
                <a:ea typeface="Ubuntu Light"/>
                <a:cs typeface="Ubuntu Light"/>
                <a:sym typeface="Ubuntu Light"/>
              </a:defRPr>
            </a:lvl5pPr>
            <a:lvl6pPr lvl="5">
              <a:spcBef>
                <a:spcPts val="1000"/>
              </a:spcBef>
              <a:spcAft>
                <a:spcPts val="0"/>
              </a:spcAft>
              <a:buNone/>
              <a:defRPr>
                <a:latin typeface="Ubuntu Light"/>
                <a:ea typeface="Ubuntu Light"/>
                <a:cs typeface="Ubuntu Light"/>
                <a:sym typeface="Ubuntu Light"/>
              </a:defRPr>
            </a:lvl6pPr>
            <a:lvl7pPr lvl="6">
              <a:spcBef>
                <a:spcPts val="1000"/>
              </a:spcBef>
              <a:spcAft>
                <a:spcPts val="0"/>
              </a:spcAft>
              <a:buNone/>
              <a:defRPr>
                <a:latin typeface="Ubuntu Light"/>
                <a:ea typeface="Ubuntu Light"/>
                <a:cs typeface="Ubuntu Light"/>
                <a:sym typeface="Ubuntu Light"/>
              </a:defRPr>
            </a:lvl7pPr>
            <a:lvl8pPr lvl="7">
              <a:spcBef>
                <a:spcPts val="1000"/>
              </a:spcBef>
              <a:spcAft>
                <a:spcPts val="0"/>
              </a:spcAft>
              <a:buNone/>
              <a:defRPr>
                <a:latin typeface="Ubuntu Light"/>
                <a:ea typeface="Ubuntu Light"/>
                <a:cs typeface="Ubuntu Light"/>
                <a:sym typeface="Ubuntu Light"/>
              </a:defRPr>
            </a:lvl8pPr>
            <a:lvl9pPr lvl="8">
              <a:spcBef>
                <a:spcPts val="1000"/>
              </a:spcBef>
              <a:spcAft>
                <a:spcPts val="1000"/>
              </a:spcAft>
              <a:buNone/>
              <a:defRPr>
                <a:latin typeface="Ubuntu Light"/>
                <a:ea typeface="Ubuntu Light"/>
                <a:cs typeface="Ubuntu Light"/>
                <a:sym typeface="Ubuntu Light"/>
              </a:defRPr>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Single title" type="twoTxTwoObj">
  <p:cSld name="TWO_OBJECTS_WITH_TEXT">
    <p:spTree>
      <p:nvGrpSpPr>
        <p:cNvPr id="838" name="Shape 838"/>
        <p:cNvGrpSpPr/>
        <p:nvPr/>
      </p:nvGrpSpPr>
      <p:grpSpPr>
        <a:xfrm>
          <a:off x="0" y="0"/>
          <a:ext cx="0" cy="0"/>
          <a:chOff x="0" y="0"/>
          <a:chExt cx="0" cy="0"/>
        </a:xfrm>
      </p:grpSpPr>
      <p:sp>
        <p:nvSpPr>
          <p:cNvPr id="839" name="Google Shape;839;p80"/>
          <p:cNvSpPr/>
          <p:nvPr/>
        </p:nvSpPr>
        <p:spPr>
          <a:xfrm>
            <a:off x="0" y="0"/>
            <a:ext cx="9147366" cy="881510"/>
          </a:xfrm>
          <a:custGeom>
            <a:rect b="b" l="l" r="r" t="t"/>
            <a:pathLst>
              <a:path extrusionOk="0" h="1937385" w="20104100">
                <a:moveTo>
                  <a:pt x="20104099" y="0"/>
                </a:moveTo>
                <a:lnTo>
                  <a:pt x="0" y="0"/>
                </a:lnTo>
                <a:lnTo>
                  <a:pt x="0" y="1937113"/>
                </a:lnTo>
                <a:lnTo>
                  <a:pt x="20104099" y="900496"/>
                </a:lnTo>
                <a:lnTo>
                  <a:pt x="20104099" y="0"/>
                </a:lnTo>
                <a:close/>
              </a:path>
            </a:pathLst>
          </a:custGeom>
          <a:solidFill>
            <a:srgbClr val="F0F0F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40" name="Google Shape;840;p80"/>
          <p:cNvSpPr/>
          <p:nvPr/>
        </p:nvSpPr>
        <p:spPr>
          <a:xfrm>
            <a:off x="3848550" y="0"/>
            <a:ext cx="5302800" cy="859325"/>
          </a:xfrm>
          <a:custGeom>
            <a:rect b="b" l="l" r="r" t="t"/>
            <a:pathLst>
              <a:path extrusionOk="0" h="34373" w="212112">
                <a:moveTo>
                  <a:pt x="0" y="0"/>
                </a:moveTo>
                <a:lnTo>
                  <a:pt x="212112" y="0"/>
                </a:lnTo>
                <a:lnTo>
                  <a:pt x="212112" y="34373"/>
                </a:lnTo>
                <a:close/>
              </a:path>
            </a:pathLst>
          </a:custGeom>
          <a:solidFill>
            <a:srgbClr val="772953">
              <a:alpha val="13850"/>
            </a:srgbClr>
          </a:solidFill>
          <a:ln>
            <a:noFill/>
          </a:ln>
        </p:spPr>
      </p:sp>
      <p:sp>
        <p:nvSpPr>
          <p:cNvPr id="841" name="Google Shape;841;p80"/>
          <p:cNvSpPr/>
          <p:nvPr/>
        </p:nvSpPr>
        <p:spPr>
          <a:xfrm>
            <a:off x="8805863" y="392671"/>
            <a:ext cx="166999" cy="166999"/>
          </a:xfrm>
          <a:custGeom>
            <a:rect b="b" l="l" r="r" t="t"/>
            <a:pathLst>
              <a:path extrusionOk="0" h="367030" w="367030">
                <a:moveTo>
                  <a:pt x="183230" y="0"/>
                </a:moveTo>
                <a:lnTo>
                  <a:pt x="134518" y="6545"/>
                </a:lnTo>
                <a:lnTo>
                  <a:pt x="90747" y="25017"/>
                </a:lnTo>
                <a:lnTo>
                  <a:pt x="53664" y="53669"/>
                </a:lnTo>
                <a:lnTo>
                  <a:pt x="25014" y="90755"/>
                </a:lnTo>
                <a:lnTo>
                  <a:pt x="6544" y="134527"/>
                </a:lnTo>
                <a:lnTo>
                  <a:pt x="0" y="183240"/>
                </a:lnTo>
                <a:lnTo>
                  <a:pt x="6544" y="231949"/>
                </a:lnTo>
                <a:lnTo>
                  <a:pt x="25014" y="275720"/>
                </a:lnTo>
                <a:lnTo>
                  <a:pt x="53664" y="312807"/>
                </a:lnTo>
                <a:lnTo>
                  <a:pt x="90747" y="341461"/>
                </a:lnTo>
                <a:lnTo>
                  <a:pt x="134518" y="359934"/>
                </a:lnTo>
                <a:lnTo>
                  <a:pt x="183230" y="366480"/>
                </a:lnTo>
                <a:lnTo>
                  <a:pt x="231947" y="359934"/>
                </a:lnTo>
                <a:lnTo>
                  <a:pt x="275722" y="341461"/>
                </a:lnTo>
                <a:lnTo>
                  <a:pt x="312809" y="312807"/>
                </a:lnTo>
                <a:lnTo>
                  <a:pt x="341462" y="275720"/>
                </a:lnTo>
                <a:lnTo>
                  <a:pt x="359935" y="231949"/>
                </a:lnTo>
                <a:lnTo>
                  <a:pt x="366480" y="183240"/>
                </a:lnTo>
                <a:lnTo>
                  <a:pt x="359935" y="134527"/>
                </a:lnTo>
                <a:lnTo>
                  <a:pt x="341462" y="90755"/>
                </a:lnTo>
                <a:lnTo>
                  <a:pt x="312809" y="53669"/>
                </a:lnTo>
                <a:lnTo>
                  <a:pt x="275722" y="25017"/>
                </a:lnTo>
                <a:lnTo>
                  <a:pt x="231947" y="6545"/>
                </a:lnTo>
                <a:lnTo>
                  <a:pt x="183230" y="0"/>
                </a:lnTo>
                <a:close/>
              </a:path>
            </a:pathLst>
          </a:custGeom>
          <a:solidFill>
            <a:srgbClr val="E9542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42" name="Google Shape;842;p80"/>
          <p:cNvSpPr/>
          <p:nvPr/>
        </p:nvSpPr>
        <p:spPr>
          <a:xfrm>
            <a:off x="8824517" y="418636"/>
            <a:ext cx="110700" cy="114600"/>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43" name="Google Shape;843;p80"/>
          <p:cNvSpPr/>
          <p:nvPr/>
        </p:nvSpPr>
        <p:spPr>
          <a:xfrm>
            <a:off x="8836138" y="201711"/>
            <a:ext cx="106200" cy="106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44" name="Google Shape;844;p80"/>
          <p:cNvSpPr/>
          <p:nvPr/>
        </p:nvSpPr>
        <p:spPr>
          <a:xfrm>
            <a:off x="8805863" y="171438"/>
            <a:ext cx="166999" cy="166999"/>
          </a:xfrm>
          <a:custGeom>
            <a:rect b="b" l="l" r="r" t="t"/>
            <a:pathLst>
              <a:path extrusionOk="0" h="367030" w="367030">
                <a:moveTo>
                  <a:pt x="183240" y="0"/>
                </a:moveTo>
                <a:lnTo>
                  <a:pt x="134524" y="6545"/>
                </a:lnTo>
                <a:lnTo>
                  <a:pt x="90750" y="25017"/>
                </a:lnTo>
                <a:lnTo>
                  <a:pt x="53665" y="53669"/>
                </a:lnTo>
                <a:lnTo>
                  <a:pt x="25015" y="90755"/>
                </a:lnTo>
                <a:lnTo>
                  <a:pt x="6544" y="134527"/>
                </a:lnTo>
                <a:lnTo>
                  <a:pt x="0" y="183240"/>
                </a:lnTo>
                <a:lnTo>
                  <a:pt x="6544" y="231953"/>
                </a:lnTo>
                <a:lnTo>
                  <a:pt x="25015" y="275725"/>
                </a:lnTo>
                <a:lnTo>
                  <a:pt x="53665" y="312811"/>
                </a:lnTo>
                <a:lnTo>
                  <a:pt x="90750" y="341463"/>
                </a:lnTo>
                <a:lnTo>
                  <a:pt x="134524" y="359935"/>
                </a:lnTo>
                <a:lnTo>
                  <a:pt x="183240" y="366480"/>
                </a:lnTo>
                <a:lnTo>
                  <a:pt x="231953" y="359935"/>
                </a:lnTo>
                <a:lnTo>
                  <a:pt x="275725" y="341463"/>
                </a:lnTo>
                <a:lnTo>
                  <a:pt x="301038" y="321906"/>
                </a:lnTo>
                <a:lnTo>
                  <a:pt x="183240" y="321906"/>
                </a:lnTo>
                <a:lnTo>
                  <a:pt x="139406" y="314838"/>
                </a:lnTo>
                <a:lnTo>
                  <a:pt x="101341" y="295155"/>
                </a:lnTo>
                <a:lnTo>
                  <a:pt x="71325" y="265139"/>
                </a:lnTo>
                <a:lnTo>
                  <a:pt x="51642" y="227074"/>
                </a:lnTo>
                <a:lnTo>
                  <a:pt x="44574" y="183240"/>
                </a:lnTo>
                <a:lnTo>
                  <a:pt x="51642" y="139410"/>
                </a:lnTo>
                <a:lnTo>
                  <a:pt x="71325" y="101345"/>
                </a:lnTo>
                <a:lnTo>
                  <a:pt x="101341" y="71328"/>
                </a:lnTo>
                <a:lnTo>
                  <a:pt x="139406" y="51643"/>
                </a:lnTo>
                <a:lnTo>
                  <a:pt x="183240" y="44574"/>
                </a:lnTo>
                <a:lnTo>
                  <a:pt x="301038" y="44574"/>
                </a:lnTo>
                <a:lnTo>
                  <a:pt x="275725" y="25017"/>
                </a:lnTo>
                <a:lnTo>
                  <a:pt x="231953" y="6545"/>
                </a:lnTo>
                <a:lnTo>
                  <a:pt x="183240" y="0"/>
                </a:lnTo>
                <a:close/>
              </a:path>
              <a:path extrusionOk="0" h="367030" w="367030">
                <a:moveTo>
                  <a:pt x="301038" y="44574"/>
                </a:moveTo>
                <a:lnTo>
                  <a:pt x="183240" y="44574"/>
                </a:lnTo>
                <a:lnTo>
                  <a:pt x="227074" y="51643"/>
                </a:lnTo>
                <a:lnTo>
                  <a:pt x="265139" y="71328"/>
                </a:lnTo>
                <a:lnTo>
                  <a:pt x="295155" y="101345"/>
                </a:lnTo>
                <a:lnTo>
                  <a:pt x="314838" y="139410"/>
                </a:lnTo>
                <a:lnTo>
                  <a:pt x="321906" y="183240"/>
                </a:lnTo>
                <a:lnTo>
                  <a:pt x="314838" y="227074"/>
                </a:lnTo>
                <a:lnTo>
                  <a:pt x="295155" y="265139"/>
                </a:lnTo>
                <a:lnTo>
                  <a:pt x="265139" y="295155"/>
                </a:lnTo>
                <a:lnTo>
                  <a:pt x="227074" y="314838"/>
                </a:lnTo>
                <a:lnTo>
                  <a:pt x="183240" y="321906"/>
                </a:lnTo>
                <a:lnTo>
                  <a:pt x="301038" y="321906"/>
                </a:lnTo>
                <a:lnTo>
                  <a:pt x="312811" y="312811"/>
                </a:lnTo>
                <a:lnTo>
                  <a:pt x="341463" y="275725"/>
                </a:lnTo>
                <a:lnTo>
                  <a:pt x="359935" y="231953"/>
                </a:lnTo>
                <a:lnTo>
                  <a:pt x="366480" y="183240"/>
                </a:lnTo>
                <a:lnTo>
                  <a:pt x="359935" y="134527"/>
                </a:lnTo>
                <a:lnTo>
                  <a:pt x="341463" y="90755"/>
                </a:lnTo>
                <a:lnTo>
                  <a:pt x="312811" y="53669"/>
                </a:lnTo>
                <a:lnTo>
                  <a:pt x="301038" y="44574"/>
                </a:lnTo>
                <a:close/>
              </a:path>
            </a:pathLst>
          </a:custGeom>
          <a:solidFill>
            <a:srgbClr val="77295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45" name="Google Shape;845;p80"/>
          <p:cNvSpPr txBox="1"/>
          <p:nvPr>
            <p:ph type="title"/>
          </p:nvPr>
        </p:nvSpPr>
        <p:spPr>
          <a:xfrm>
            <a:off x="466344" y="177047"/>
            <a:ext cx="7886700" cy="994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846" name="Google Shape;846;p80"/>
          <p:cNvSpPr txBox="1"/>
          <p:nvPr>
            <p:ph idx="1" type="body"/>
          </p:nvPr>
        </p:nvSpPr>
        <p:spPr>
          <a:xfrm>
            <a:off x="946725" y="2224150"/>
            <a:ext cx="3892200" cy="2439000"/>
          </a:xfrm>
          <a:prstGeom prst="rect">
            <a:avLst/>
          </a:prstGeom>
          <a:noFill/>
          <a:ln>
            <a:noFill/>
          </a:ln>
        </p:spPr>
        <p:txBody>
          <a:bodyPr anchorCtr="0" anchor="t" bIns="0" lIns="0" spcFirstLastPara="1" rIns="0" wrap="square" tIns="0">
            <a:noAutofit/>
          </a:bodyPr>
          <a:lstStyle>
            <a:lvl1pPr indent="-317500" lvl="0" marL="457200" rtl="0" algn="l">
              <a:lnSpc>
                <a:spcPct val="90000"/>
              </a:lnSpc>
              <a:spcBef>
                <a:spcPts val="800"/>
              </a:spcBef>
              <a:spcAft>
                <a:spcPts val="0"/>
              </a:spcAft>
              <a:buClr>
                <a:schemeClr val="dk1"/>
              </a:buClr>
              <a:buSzPts val="1400"/>
              <a:buChar char="•"/>
              <a:defRPr sz="1400"/>
            </a:lvl1pPr>
            <a:lvl2pPr indent="-304800" lvl="1" marL="914400" rtl="0" algn="l">
              <a:lnSpc>
                <a:spcPct val="90000"/>
              </a:lnSpc>
              <a:spcBef>
                <a:spcPts val="1000"/>
              </a:spcBef>
              <a:spcAft>
                <a:spcPts val="0"/>
              </a:spcAft>
              <a:buClr>
                <a:schemeClr val="dk1"/>
              </a:buClr>
              <a:buSzPts val="1200"/>
              <a:buChar char="•"/>
              <a:defRPr sz="1200"/>
            </a:lvl2pPr>
            <a:lvl3pPr indent="-298450" lvl="2" marL="1371600" rtl="0" algn="l">
              <a:lnSpc>
                <a:spcPct val="90000"/>
              </a:lnSpc>
              <a:spcBef>
                <a:spcPts val="1000"/>
              </a:spcBef>
              <a:spcAft>
                <a:spcPts val="0"/>
              </a:spcAft>
              <a:buClr>
                <a:schemeClr val="dk1"/>
              </a:buClr>
              <a:buSzPts val="1100"/>
              <a:buChar char="•"/>
              <a:defRPr sz="1100"/>
            </a:lvl3pPr>
            <a:lvl4pPr indent="-292100" lvl="3" marL="1828800" rtl="0" algn="l">
              <a:lnSpc>
                <a:spcPct val="90000"/>
              </a:lnSpc>
              <a:spcBef>
                <a:spcPts val="1000"/>
              </a:spcBef>
              <a:spcAft>
                <a:spcPts val="0"/>
              </a:spcAft>
              <a:buClr>
                <a:schemeClr val="dk1"/>
              </a:buClr>
              <a:buSzPts val="1000"/>
              <a:buChar char="•"/>
              <a:defRPr sz="1000"/>
            </a:lvl4pPr>
            <a:lvl5pPr indent="-292100" lvl="4" marL="2286000" rtl="0" algn="l">
              <a:lnSpc>
                <a:spcPct val="90000"/>
              </a:lnSpc>
              <a:spcBef>
                <a:spcPts val="1000"/>
              </a:spcBef>
              <a:spcAft>
                <a:spcPts val="0"/>
              </a:spcAft>
              <a:buClr>
                <a:schemeClr val="dk1"/>
              </a:buClr>
              <a:buSzPts val="1000"/>
              <a:buChar char="•"/>
              <a:defRPr sz="1000"/>
            </a:lvl5pPr>
            <a:lvl6pPr indent="-292100" lvl="5" marL="2743200" rtl="0" algn="l">
              <a:lnSpc>
                <a:spcPct val="90000"/>
              </a:lnSpc>
              <a:spcBef>
                <a:spcPts val="1000"/>
              </a:spcBef>
              <a:spcAft>
                <a:spcPts val="0"/>
              </a:spcAft>
              <a:buClr>
                <a:schemeClr val="dk1"/>
              </a:buClr>
              <a:buSzPts val="1000"/>
              <a:buChar char="•"/>
              <a:defRPr sz="1000"/>
            </a:lvl6pPr>
            <a:lvl7pPr indent="-292100" lvl="6" marL="3200400" rtl="0" algn="l">
              <a:lnSpc>
                <a:spcPct val="90000"/>
              </a:lnSpc>
              <a:spcBef>
                <a:spcPts val="1000"/>
              </a:spcBef>
              <a:spcAft>
                <a:spcPts val="0"/>
              </a:spcAft>
              <a:buClr>
                <a:schemeClr val="dk1"/>
              </a:buClr>
              <a:buSzPts val="1000"/>
              <a:buChar char="•"/>
              <a:defRPr sz="1000"/>
            </a:lvl7pPr>
            <a:lvl8pPr indent="-292100" lvl="7" marL="3657600" rtl="0" algn="l">
              <a:lnSpc>
                <a:spcPct val="90000"/>
              </a:lnSpc>
              <a:spcBef>
                <a:spcPts val="1000"/>
              </a:spcBef>
              <a:spcAft>
                <a:spcPts val="0"/>
              </a:spcAft>
              <a:buClr>
                <a:schemeClr val="dk1"/>
              </a:buClr>
              <a:buSzPts val="1000"/>
              <a:buChar char="•"/>
              <a:defRPr sz="1000"/>
            </a:lvl8pPr>
            <a:lvl9pPr indent="-292100" lvl="8" marL="4114800" rtl="0" algn="l">
              <a:lnSpc>
                <a:spcPct val="90000"/>
              </a:lnSpc>
              <a:spcBef>
                <a:spcPts val="1000"/>
              </a:spcBef>
              <a:spcAft>
                <a:spcPts val="1000"/>
              </a:spcAft>
              <a:buClr>
                <a:schemeClr val="dk1"/>
              </a:buClr>
              <a:buSzPts val="1000"/>
              <a:buChar char="•"/>
              <a:defRPr sz="1000"/>
            </a:lvl9pPr>
          </a:lstStyle>
          <a:p/>
        </p:txBody>
      </p:sp>
      <p:sp>
        <p:nvSpPr>
          <p:cNvPr id="847" name="Google Shape;847;p80"/>
          <p:cNvSpPr txBox="1"/>
          <p:nvPr>
            <p:ph idx="2" type="subTitle"/>
          </p:nvPr>
        </p:nvSpPr>
        <p:spPr>
          <a:xfrm>
            <a:off x="946725" y="1171250"/>
            <a:ext cx="4253700" cy="845400"/>
          </a:xfrm>
          <a:prstGeom prst="rect">
            <a:avLst/>
          </a:prstGeom>
        </p:spPr>
        <p:txBody>
          <a:bodyPr anchorCtr="0" anchor="b" bIns="0" lIns="0" spcFirstLastPara="1" rIns="0" wrap="square" tIns="0">
            <a:noAutofit/>
          </a:bodyPr>
          <a:lstStyle>
            <a:lvl1pPr lvl="0" rtl="0">
              <a:spcBef>
                <a:spcPts val="800"/>
              </a:spcBef>
              <a:spcAft>
                <a:spcPts val="0"/>
              </a:spcAft>
              <a:buNone/>
              <a:defRPr sz="2000">
                <a:latin typeface="Ubuntu Light"/>
                <a:ea typeface="Ubuntu Light"/>
                <a:cs typeface="Ubuntu Light"/>
                <a:sym typeface="Ubuntu Light"/>
              </a:defRPr>
            </a:lvl1pPr>
            <a:lvl2pPr lvl="1" rtl="0">
              <a:spcBef>
                <a:spcPts val="1000"/>
              </a:spcBef>
              <a:spcAft>
                <a:spcPts val="0"/>
              </a:spcAft>
              <a:buNone/>
              <a:defRPr/>
            </a:lvl2pPr>
            <a:lvl3pPr lvl="2" rtl="0">
              <a:spcBef>
                <a:spcPts val="1000"/>
              </a:spcBef>
              <a:spcAft>
                <a:spcPts val="0"/>
              </a:spcAft>
              <a:buNone/>
              <a:defRPr/>
            </a:lvl3pPr>
            <a:lvl4pPr lvl="3" rtl="0">
              <a:spcBef>
                <a:spcPts val="1000"/>
              </a:spcBef>
              <a:spcAft>
                <a:spcPts val="0"/>
              </a:spcAft>
              <a:buNone/>
              <a:defRPr/>
            </a:lvl4pPr>
            <a:lvl5pPr lvl="4" rtl="0">
              <a:spcBef>
                <a:spcPts val="1000"/>
              </a:spcBef>
              <a:spcAft>
                <a:spcPts val="0"/>
              </a:spcAft>
              <a:buNone/>
              <a:defRPr/>
            </a:lvl5pPr>
            <a:lvl6pPr lvl="5" rtl="0">
              <a:spcBef>
                <a:spcPts val="1000"/>
              </a:spcBef>
              <a:spcAft>
                <a:spcPts val="0"/>
              </a:spcAft>
              <a:buNone/>
              <a:defRPr/>
            </a:lvl6pPr>
            <a:lvl7pPr lvl="6" rtl="0">
              <a:spcBef>
                <a:spcPts val="1000"/>
              </a:spcBef>
              <a:spcAft>
                <a:spcPts val="0"/>
              </a:spcAft>
              <a:buNone/>
              <a:defRPr/>
            </a:lvl7pPr>
            <a:lvl8pPr lvl="7" rtl="0">
              <a:spcBef>
                <a:spcPts val="1000"/>
              </a:spcBef>
              <a:spcAft>
                <a:spcPts val="0"/>
              </a:spcAft>
              <a:buNone/>
              <a:defRPr/>
            </a:lvl8pPr>
            <a:lvl9pPr lvl="8" rtl="0">
              <a:spcBef>
                <a:spcPts val="1000"/>
              </a:spcBef>
              <a:spcAft>
                <a:spcPts val="1000"/>
              </a:spcAft>
              <a:buNone/>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Simple" type="titleOnly">
  <p:cSld name="TITLE_ONLY">
    <p:spTree>
      <p:nvGrpSpPr>
        <p:cNvPr id="848" name="Shape 848"/>
        <p:cNvGrpSpPr/>
        <p:nvPr/>
      </p:nvGrpSpPr>
      <p:grpSpPr>
        <a:xfrm>
          <a:off x="0" y="0"/>
          <a:ext cx="0" cy="0"/>
          <a:chOff x="0" y="0"/>
          <a:chExt cx="0" cy="0"/>
        </a:xfrm>
      </p:grpSpPr>
      <p:sp>
        <p:nvSpPr>
          <p:cNvPr id="849" name="Google Shape;849;p81"/>
          <p:cNvSpPr/>
          <p:nvPr/>
        </p:nvSpPr>
        <p:spPr>
          <a:xfrm>
            <a:off x="6667500" y="0"/>
            <a:ext cx="2477532" cy="437432"/>
          </a:xfrm>
          <a:custGeom>
            <a:rect b="b" l="l" r="r" t="t"/>
            <a:pathLst>
              <a:path extrusionOk="0" h="961390" w="5445125">
                <a:moveTo>
                  <a:pt x="5444860" y="0"/>
                </a:moveTo>
                <a:lnTo>
                  <a:pt x="0" y="0"/>
                </a:lnTo>
                <a:lnTo>
                  <a:pt x="5444860" y="960857"/>
                </a:lnTo>
                <a:lnTo>
                  <a:pt x="5444860" y="0"/>
                </a:lnTo>
                <a:close/>
              </a:path>
            </a:pathLst>
          </a:custGeom>
          <a:solidFill>
            <a:srgbClr val="E6E6E6">
              <a:alpha val="4980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50" name="Google Shape;850;p81"/>
          <p:cNvSpPr/>
          <p:nvPr/>
        </p:nvSpPr>
        <p:spPr>
          <a:xfrm>
            <a:off x="7505700" y="0"/>
            <a:ext cx="1639072" cy="939873"/>
          </a:xfrm>
          <a:custGeom>
            <a:rect b="b" l="l" r="r" t="t"/>
            <a:pathLst>
              <a:path extrusionOk="0" h="2065655" w="3602355">
                <a:moveTo>
                  <a:pt x="3601984" y="0"/>
                </a:moveTo>
                <a:lnTo>
                  <a:pt x="0" y="0"/>
                </a:lnTo>
                <a:lnTo>
                  <a:pt x="3601984" y="2065357"/>
                </a:lnTo>
                <a:lnTo>
                  <a:pt x="3601984" y="0"/>
                </a:lnTo>
                <a:close/>
              </a:path>
            </a:pathLst>
          </a:custGeom>
          <a:solidFill>
            <a:srgbClr val="CDCDCD">
              <a:alpha val="1961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51" name="Google Shape;851;p81"/>
          <p:cNvSpPr/>
          <p:nvPr/>
        </p:nvSpPr>
        <p:spPr>
          <a:xfrm>
            <a:off x="8196550" y="0"/>
            <a:ext cx="962150" cy="1175125"/>
          </a:xfrm>
          <a:custGeom>
            <a:rect b="b" l="l" r="r" t="t"/>
            <a:pathLst>
              <a:path extrusionOk="0" h="47005" w="38486">
                <a:moveTo>
                  <a:pt x="38192" y="47005"/>
                </a:moveTo>
                <a:lnTo>
                  <a:pt x="0" y="0"/>
                </a:lnTo>
                <a:lnTo>
                  <a:pt x="38486" y="0"/>
                </a:lnTo>
                <a:close/>
              </a:path>
            </a:pathLst>
          </a:custGeom>
          <a:solidFill>
            <a:srgbClr val="772953">
              <a:alpha val="15380"/>
            </a:srgbClr>
          </a:solidFill>
          <a:ln>
            <a:noFill/>
          </a:ln>
        </p:spPr>
      </p:sp>
      <p:grpSp>
        <p:nvGrpSpPr>
          <p:cNvPr id="852" name="Google Shape;852;p81"/>
          <p:cNvGrpSpPr/>
          <p:nvPr/>
        </p:nvGrpSpPr>
        <p:grpSpPr>
          <a:xfrm>
            <a:off x="8805863" y="171438"/>
            <a:ext cx="166999" cy="388231"/>
            <a:chOff x="8805863" y="171438"/>
            <a:chExt cx="166999" cy="388231"/>
          </a:xfrm>
        </p:grpSpPr>
        <p:sp>
          <p:nvSpPr>
            <p:cNvPr id="853" name="Google Shape;853;p81"/>
            <p:cNvSpPr/>
            <p:nvPr/>
          </p:nvSpPr>
          <p:spPr>
            <a:xfrm>
              <a:off x="8805863" y="392671"/>
              <a:ext cx="166999" cy="166999"/>
            </a:xfrm>
            <a:custGeom>
              <a:rect b="b" l="l" r="r" t="t"/>
              <a:pathLst>
                <a:path extrusionOk="0" h="367030" w="367030">
                  <a:moveTo>
                    <a:pt x="183230" y="0"/>
                  </a:moveTo>
                  <a:lnTo>
                    <a:pt x="134518" y="6545"/>
                  </a:lnTo>
                  <a:lnTo>
                    <a:pt x="90747" y="25017"/>
                  </a:lnTo>
                  <a:lnTo>
                    <a:pt x="53664" y="53669"/>
                  </a:lnTo>
                  <a:lnTo>
                    <a:pt x="25014" y="90755"/>
                  </a:lnTo>
                  <a:lnTo>
                    <a:pt x="6544" y="134527"/>
                  </a:lnTo>
                  <a:lnTo>
                    <a:pt x="0" y="183240"/>
                  </a:lnTo>
                  <a:lnTo>
                    <a:pt x="6544" y="231949"/>
                  </a:lnTo>
                  <a:lnTo>
                    <a:pt x="25014" y="275720"/>
                  </a:lnTo>
                  <a:lnTo>
                    <a:pt x="53664" y="312807"/>
                  </a:lnTo>
                  <a:lnTo>
                    <a:pt x="90747" y="341461"/>
                  </a:lnTo>
                  <a:lnTo>
                    <a:pt x="134518" y="359934"/>
                  </a:lnTo>
                  <a:lnTo>
                    <a:pt x="183230" y="366480"/>
                  </a:lnTo>
                  <a:lnTo>
                    <a:pt x="231947" y="359934"/>
                  </a:lnTo>
                  <a:lnTo>
                    <a:pt x="275722" y="341461"/>
                  </a:lnTo>
                  <a:lnTo>
                    <a:pt x="312809" y="312807"/>
                  </a:lnTo>
                  <a:lnTo>
                    <a:pt x="341462" y="275720"/>
                  </a:lnTo>
                  <a:lnTo>
                    <a:pt x="359935" y="231949"/>
                  </a:lnTo>
                  <a:lnTo>
                    <a:pt x="366480" y="183240"/>
                  </a:lnTo>
                  <a:lnTo>
                    <a:pt x="359935" y="134527"/>
                  </a:lnTo>
                  <a:lnTo>
                    <a:pt x="341462" y="90755"/>
                  </a:lnTo>
                  <a:lnTo>
                    <a:pt x="312809" y="53669"/>
                  </a:lnTo>
                  <a:lnTo>
                    <a:pt x="275722" y="25017"/>
                  </a:lnTo>
                  <a:lnTo>
                    <a:pt x="231947" y="6545"/>
                  </a:lnTo>
                  <a:lnTo>
                    <a:pt x="183230" y="0"/>
                  </a:lnTo>
                  <a:close/>
                </a:path>
              </a:pathLst>
            </a:custGeom>
            <a:solidFill>
              <a:srgbClr val="E9542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54" name="Google Shape;854;p81"/>
            <p:cNvSpPr/>
            <p:nvPr/>
          </p:nvSpPr>
          <p:spPr>
            <a:xfrm>
              <a:off x="8824517" y="418636"/>
              <a:ext cx="110700" cy="114600"/>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55" name="Google Shape;855;p81"/>
            <p:cNvSpPr/>
            <p:nvPr/>
          </p:nvSpPr>
          <p:spPr>
            <a:xfrm>
              <a:off x="8836138" y="201711"/>
              <a:ext cx="106200" cy="106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56" name="Google Shape;856;p81"/>
            <p:cNvSpPr/>
            <p:nvPr/>
          </p:nvSpPr>
          <p:spPr>
            <a:xfrm>
              <a:off x="8805863" y="171438"/>
              <a:ext cx="166999" cy="166999"/>
            </a:xfrm>
            <a:custGeom>
              <a:rect b="b" l="l" r="r" t="t"/>
              <a:pathLst>
                <a:path extrusionOk="0" h="367030" w="367030">
                  <a:moveTo>
                    <a:pt x="183240" y="0"/>
                  </a:moveTo>
                  <a:lnTo>
                    <a:pt x="134524" y="6545"/>
                  </a:lnTo>
                  <a:lnTo>
                    <a:pt x="90750" y="25017"/>
                  </a:lnTo>
                  <a:lnTo>
                    <a:pt x="53665" y="53669"/>
                  </a:lnTo>
                  <a:lnTo>
                    <a:pt x="25015" y="90755"/>
                  </a:lnTo>
                  <a:lnTo>
                    <a:pt x="6544" y="134527"/>
                  </a:lnTo>
                  <a:lnTo>
                    <a:pt x="0" y="183240"/>
                  </a:lnTo>
                  <a:lnTo>
                    <a:pt x="6544" y="231953"/>
                  </a:lnTo>
                  <a:lnTo>
                    <a:pt x="25015" y="275725"/>
                  </a:lnTo>
                  <a:lnTo>
                    <a:pt x="53665" y="312811"/>
                  </a:lnTo>
                  <a:lnTo>
                    <a:pt x="90750" y="341463"/>
                  </a:lnTo>
                  <a:lnTo>
                    <a:pt x="134524" y="359935"/>
                  </a:lnTo>
                  <a:lnTo>
                    <a:pt x="183240" y="366480"/>
                  </a:lnTo>
                  <a:lnTo>
                    <a:pt x="231953" y="359935"/>
                  </a:lnTo>
                  <a:lnTo>
                    <a:pt x="275725" y="341463"/>
                  </a:lnTo>
                  <a:lnTo>
                    <a:pt x="301038" y="321906"/>
                  </a:lnTo>
                  <a:lnTo>
                    <a:pt x="183240" y="321906"/>
                  </a:lnTo>
                  <a:lnTo>
                    <a:pt x="139406" y="314838"/>
                  </a:lnTo>
                  <a:lnTo>
                    <a:pt x="101341" y="295155"/>
                  </a:lnTo>
                  <a:lnTo>
                    <a:pt x="71325" y="265139"/>
                  </a:lnTo>
                  <a:lnTo>
                    <a:pt x="51642" y="227074"/>
                  </a:lnTo>
                  <a:lnTo>
                    <a:pt x="44574" y="183240"/>
                  </a:lnTo>
                  <a:lnTo>
                    <a:pt x="51642" y="139410"/>
                  </a:lnTo>
                  <a:lnTo>
                    <a:pt x="71325" y="101345"/>
                  </a:lnTo>
                  <a:lnTo>
                    <a:pt x="101341" y="71328"/>
                  </a:lnTo>
                  <a:lnTo>
                    <a:pt x="139406" y="51643"/>
                  </a:lnTo>
                  <a:lnTo>
                    <a:pt x="183240" y="44574"/>
                  </a:lnTo>
                  <a:lnTo>
                    <a:pt x="301038" y="44574"/>
                  </a:lnTo>
                  <a:lnTo>
                    <a:pt x="275725" y="25017"/>
                  </a:lnTo>
                  <a:lnTo>
                    <a:pt x="231953" y="6545"/>
                  </a:lnTo>
                  <a:lnTo>
                    <a:pt x="183240" y="0"/>
                  </a:lnTo>
                  <a:close/>
                </a:path>
                <a:path extrusionOk="0" h="367030" w="367030">
                  <a:moveTo>
                    <a:pt x="301038" y="44574"/>
                  </a:moveTo>
                  <a:lnTo>
                    <a:pt x="183240" y="44574"/>
                  </a:lnTo>
                  <a:lnTo>
                    <a:pt x="227074" y="51643"/>
                  </a:lnTo>
                  <a:lnTo>
                    <a:pt x="265139" y="71328"/>
                  </a:lnTo>
                  <a:lnTo>
                    <a:pt x="295155" y="101345"/>
                  </a:lnTo>
                  <a:lnTo>
                    <a:pt x="314838" y="139410"/>
                  </a:lnTo>
                  <a:lnTo>
                    <a:pt x="321906" y="183240"/>
                  </a:lnTo>
                  <a:lnTo>
                    <a:pt x="314838" y="227074"/>
                  </a:lnTo>
                  <a:lnTo>
                    <a:pt x="295155" y="265139"/>
                  </a:lnTo>
                  <a:lnTo>
                    <a:pt x="265139" y="295155"/>
                  </a:lnTo>
                  <a:lnTo>
                    <a:pt x="227074" y="314838"/>
                  </a:lnTo>
                  <a:lnTo>
                    <a:pt x="183240" y="321906"/>
                  </a:lnTo>
                  <a:lnTo>
                    <a:pt x="301038" y="321906"/>
                  </a:lnTo>
                  <a:lnTo>
                    <a:pt x="312811" y="312811"/>
                  </a:lnTo>
                  <a:lnTo>
                    <a:pt x="341463" y="275725"/>
                  </a:lnTo>
                  <a:lnTo>
                    <a:pt x="359935" y="231953"/>
                  </a:lnTo>
                  <a:lnTo>
                    <a:pt x="366480" y="183240"/>
                  </a:lnTo>
                  <a:lnTo>
                    <a:pt x="359935" y="134527"/>
                  </a:lnTo>
                  <a:lnTo>
                    <a:pt x="341463" y="90755"/>
                  </a:lnTo>
                  <a:lnTo>
                    <a:pt x="312811" y="53669"/>
                  </a:lnTo>
                  <a:lnTo>
                    <a:pt x="301038" y="44574"/>
                  </a:lnTo>
                  <a:close/>
                </a:path>
              </a:pathLst>
            </a:custGeom>
            <a:solidFill>
              <a:srgbClr val="77295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grpSp>
      <p:sp>
        <p:nvSpPr>
          <p:cNvPr id="857" name="Google Shape;857;p81"/>
          <p:cNvSpPr txBox="1"/>
          <p:nvPr>
            <p:ph type="title"/>
          </p:nvPr>
        </p:nvSpPr>
        <p:spPr>
          <a:xfrm>
            <a:off x="466344" y="177047"/>
            <a:ext cx="7886700" cy="9942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58" name="Google Shape;858;p81"/>
          <p:cNvSpPr txBox="1"/>
          <p:nvPr>
            <p:ph idx="1" type="body"/>
          </p:nvPr>
        </p:nvSpPr>
        <p:spPr>
          <a:xfrm>
            <a:off x="810756" y="2396678"/>
            <a:ext cx="3892200" cy="2439000"/>
          </a:xfrm>
          <a:prstGeom prst="rect">
            <a:avLst/>
          </a:prstGeom>
          <a:noFill/>
          <a:ln>
            <a:noFill/>
          </a:ln>
        </p:spPr>
        <p:txBody>
          <a:bodyPr anchorCtr="0" anchor="t" bIns="0" lIns="0" spcFirstLastPara="1" rIns="0" wrap="square" tIns="0">
            <a:noAutofit/>
          </a:bodyPr>
          <a:lstStyle>
            <a:lvl1pPr indent="-317500" lvl="0" marL="457200" rtl="0" algn="l">
              <a:lnSpc>
                <a:spcPct val="90000"/>
              </a:lnSpc>
              <a:spcBef>
                <a:spcPts val="800"/>
              </a:spcBef>
              <a:spcAft>
                <a:spcPts val="0"/>
              </a:spcAft>
              <a:buClr>
                <a:schemeClr val="dk1"/>
              </a:buClr>
              <a:buSzPts val="1400"/>
              <a:buChar char="•"/>
              <a:defRPr sz="1400"/>
            </a:lvl1pPr>
            <a:lvl2pPr indent="-304800" lvl="1" marL="914400" rtl="0" algn="l">
              <a:lnSpc>
                <a:spcPct val="90000"/>
              </a:lnSpc>
              <a:spcBef>
                <a:spcPts val="1000"/>
              </a:spcBef>
              <a:spcAft>
                <a:spcPts val="0"/>
              </a:spcAft>
              <a:buClr>
                <a:schemeClr val="dk1"/>
              </a:buClr>
              <a:buSzPts val="1200"/>
              <a:buChar char="•"/>
              <a:defRPr sz="1200"/>
            </a:lvl2pPr>
            <a:lvl3pPr indent="-298450" lvl="2" marL="1371600" rtl="0" algn="l">
              <a:lnSpc>
                <a:spcPct val="90000"/>
              </a:lnSpc>
              <a:spcBef>
                <a:spcPts val="1000"/>
              </a:spcBef>
              <a:spcAft>
                <a:spcPts val="0"/>
              </a:spcAft>
              <a:buClr>
                <a:schemeClr val="dk1"/>
              </a:buClr>
              <a:buSzPts val="1100"/>
              <a:buChar char="•"/>
              <a:defRPr sz="1100"/>
            </a:lvl3pPr>
            <a:lvl4pPr indent="-292100" lvl="3" marL="1828800" rtl="0" algn="l">
              <a:lnSpc>
                <a:spcPct val="90000"/>
              </a:lnSpc>
              <a:spcBef>
                <a:spcPts val="1000"/>
              </a:spcBef>
              <a:spcAft>
                <a:spcPts val="0"/>
              </a:spcAft>
              <a:buClr>
                <a:schemeClr val="dk1"/>
              </a:buClr>
              <a:buSzPts val="1000"/>
              <a:buChar char="•"/>
              <a:defRPr sz="1000"/>
            </a:lvl4pPr>
            <a:lvl5pPr indent="-292100" lvl="4" marL="2286000" rtl="0" algn="l">
              <a:lnSpc>
                <a:spcPct val="90000"/>
              </a:lnSpc>
              <a:spcBef>
                <a:spcPts val="1000"/>
              </a:spcBef>
              <a:spcAft>
                <a:spcPts val="0"/>
              </a:spcAft>
              <a:buClr>
                <a:schemeClr val="dk1"/>
              </a:buClr>
              <a:buSzPts val="1000"/>
              <a:buChar char="•"/>
              <a:defRPr sz="1000"/>
            </a:lvl5pPr>
            <a:lvl6pPr indent="-292100" lvl="5" marL="2743200" rtl="0" algn="l">
              <a:lnSpc>
                <a:spcPct val="90000"/>
              </a:lnSpc>
              <a:spcBef>
                <a:spcPts val="1000"/>
              </a:spcBef>
              <a:spcAft>
                <a:spcPts val="0"/>
              </a:spcAft>
              <a:buClr>
                <a:schemeClr val="dk1"/>
              </a:buClr>
              <a:buSzPts val="1000"/>
              <a:buChar char="•"/>
              <a:defRPr sz="1000"/>
            </a:lvl6pPr>
            <a:lvl7pPr indent="-292100" lvl="6" marL="3200400" rtl="0" algn="l">
              <a:lnSpc>
                <a:spcPct val="90000"/>
              </a:lnSpc>
              <a:spcBef>
                <a:spcPts val="1000"/>
              </a:spcBef>
              <a:spcAft>
                <a:spcPts val="0"/>
              </a:spcAft>
              <a:buClr>
                <a:schemeClr val="dk1"/>
              </a:buClr>
              <a:buSzPts val="1000"/>
              <a:buChar char="•"/>
              <a:defRPr sz="1000"/>
            </a:lvl7pPr>
            <a:lvl8pPr indent="-292100" lvl="7" marL="3657600" rtl="0" algn="l">
              <a:lnSpc>
                <a:spcPct val="90000"/>
              </a:lnSpc>
              <a:spcBef>
                <a:spcPts val="1000"/>
              </a:spcBef>
              <a:spcAft>
                <a:spcPts val="0"/>
              </a:spcAft>
              <a:buClr>
                <a:schemeClr val="dk1"/>
              </a:buClr>
              <a:buSzPts val="1000"/>
              <a:buChar char="•"/>
              <a:defRPr sz="1000"/>
            </a:lvl8pPr>
            <a:lvl9pPr indent="-292100" lvl="8" marL="4114800" rtl="0" algn="l">
              <a:lnSpc>
                <a:spcPct val="90000"/>
              </a:lnSpc>
              <a:spcBef>
                <a:spcPts val="1000"/>
              </a:spcBef>
              <a:spcAft>
                <a:spcPts val="1000"/>
              </a:spcAft>
              <a:buClr>
                <a:schemeClr val="dk1"/>
              </a:buClr>
              <a:buSzPts val="1000"/>
              <a:buChar char="•"/>
              <a:defRPr sz="1000"/>
            </a:lvl9pPr>
          </a:lstStyle>
          <a:p/>
        </p:txBody>
      </p:sp>
      <p:sp>
        <p:nvSpPr>
          <p:cNvPr id="859" name="Google Shape;859;p81"/>
          <p:cNvSpPr txBox="1"/>
          <p:nvPr>
            <p:ph idx="2" type="subTitle"/>
          </p:nvPr>
        </p:nvSpPr>
        <p:spPr>
          <a:xfrm>
            <a:off x="810756" y="1343778"/>
            <a:ext cx="4253700" cy="845400"/>
          </a:xfrm>
          <a:prstGeom prst="rect">
            <a:avLst/>
          </a:prstGeom>
        </p:spPr>
        <p:txBody>
          <a:bodyPr anchorCtr="0" anchor="b" bIns="0" lIns="0" spcFirstLastPara="1" rIns="0" wrap="square" tIns="0">
            <a:noAutofit/>
          </a:bodyPr>
          <a:lstStyle>
            <a:lvl1pPr lvl="0" rtl="0">
              <a:spcBef>
                <a:spcPts val="800"/>
              </a:spcBef>
              <a:spcAft>
                <a:spcPts val="0"/>
              </a:spcAft>
              <a:buNone/>
              <a:defRPr sz="2000">
                <a:latin typeface="Ubuntu Light"/>
                <a:ea typeface="Ubuntu Light"/>
                <a:cs typeface="Ubuntu Light"/>
                <a:sym typeface="Ubuntu Light"/>
              </a:defRPr>
            </a:lvl1pPr>
            <a:lvl2pPr lvl="1" rtl="0">
              <a:spcBef>
                <a:spcPts val="1000"/>
              </a:spcBef>
              <a:spcAft>
                <a:spcPts val="0"/>
              </a:spcAft>
              <a:buNone/>
              <a:defRPr/>
            </a:lvl2pPr>
            <a:lvl3pPr lvl="2" rtl="0">
              <a:spcBef>
                <a:spcPts val="1000"/>
              </a:spcBef>
              <a:spcAft>
                <a:spcPts val="0"/>
              </a:spcAft>
              <a:buNone/>
              <a:defRPr/>
            </a:lvl3pPr>
            <a:lvl4pPr lvl="3" rtl="0">
              <a:spcBef>
                <a:spcPts val="1000"/>
              </a:spcBef>
              <a:spcAft>
                <a:spcPts val="0"/>
              </a:spcAft>
              <a:buNone/>
              <a:defRPr/>
            </a:lvl4pPr>
            <a:lvl5pPr lvl="4" rtl="0">
              <a:spcBef>
                <a:spcPts val="1000"/>
              </a:spcBef>
              <a:spcAft>
                <a:spcPts val="0"/>
              </a:spcAft>
              <a:buNone/>
              <a:defRPr/>
            </a:lvl5pPr>
            <a:lvl6pPr lvl="5" rtl="0">
              <a:spcBef>
                <a:spcPts val="1000"/>
              </a:spcBef>
              <a:spcAft>
                <a:spcPts val="0"/>
              </a:spcAft>
              <a:buNone/>
              <a:defRPr/>
            </a:lvl6pPr>
            <a:lvl7pPr lvl="6" rtl="0">
              <a:spcBef>
                <a:spcPts val="1000"/>
              </a:spcBef>
              <a:spcAft>
                <a:spcPts val="0"/>
              </a:spcAft>
              <a:buNone/>
              <a:defRPr/>
            </a:lvl7pPr>
            <a:lvl8pPr lvl="7" rtl="0">
              <a:spcBef>
                <a:spcPts val="1000"/>
              </a:spcBef>
              <a:spcAft>
                <a:spcPts val="0"/>
              </a:spcAft>
              <a:buNone/>
              <a:defRPr/>
            </a:lvl8pPr>
            <a:lvl9pPr lvl="8" rtl="0">
              <a:spcBef>
                <a:spcPts val="1000"/>
              </a:spcBef>
              <a:spcAft>
                <a:spcPts val="1000"/>
              </a:spcAft>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Strong Header" type="secHead">
  <p:cSld name="SECTION_HEADER">
    <p:spTree>
      <p:nvGrpSpPr>
        <p:cNvPr id="203" name="Shape 203"/>
        <p:cNvGrpSpPr/>
        <p:nvPr/>
      </p:nvGrpSpPr>
      <p:grpSpPr>
        <a:xfrm>
          <a:off x="0" y="0"/>
          <a:ext cx="0" cy="0"/>
          <a:chOff x="0" y="0"/>
          <a:chExt cx="0" cy="0"/>
        </a:xfrm>
      </p:grpSpPr>
      <p:sp>
        <p:nvSpPr>
          <p:cNvPr id="204" name="Google Shape;204;p9"/>
          <p:cNvSpPr txBox="1"/>
          <p:nvPr>
            <p:ph idx="1" type="body"/>
          </p:nvPr>
        </p:nvSpPr>
        <p:spPr>
          <a:xfrm>
            <a:off x="455775" y="1379981"/>
            <a:ext cx="7886700" cy="34131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chemeClr val="accent5"/>
              </a:buClr>
              <a:buSzPts val="1600"/>
              <a:buNone/>
              <a:defRPr>
                <a:solidFill>
                  <a:schemeClr val="accent5"/>
                </a:solidFill>
              </a:defRPr>
            </a:lvl1pPr>
            <a:lvl2pPr indent="-228600" lvl="1" marL="914400" rtl="0" algn="l">
              <a:lnSpc>
                <a:spcPct val="90000"/>
              </a:lnSpc>
              <a:spcBef>
                <a:spcPts val="1000"/>
              </a:spcBef>
              <a:spcAft>
                <a:spcPts val="0"/>
              </a:spcAft>
              <a:buClr>
                <a:schemeClr val="accent5"/>
              </a:buClr>
              <a:buSzPts val="1500"/>
              <a:buNone/>
              <a:defRPr sz="1500">
                <a:solidFill>
                  <a:schemeClr val="accent5"/>
                </a:solidFill>
              </a:defRPr>
            </a:lvl2pPr>
            <a:lvl3pPr indent="-228600" lvl="2" marL="1371600" rtl="0" algn="l">
              <a:lnSpc>
                <a:spcPct val="90000"/>
              </a:lnSpc>
              <a:spcBef>
                <a:spcPts val="1000"/>
              </a:spcBef>
              <a:spcAft>
                <a:spcPts val="0"/>
              </a:spcAft>
              <a:buClr>
                <a:schemeClr val="accent5"/>
              </a:buClr>
              <a:buSzPts val="1400"/>
              <a:buNone/>
              <a:defRPr sz="1400">
                <a:solidFill>
                  <a:schemeClr val="accent5"/>
                </a:solidFill>
              </a:defRPr>
            </a:lvl3pPr>
            <a:lvl4pPr indent="-228600" lvl="3" marL="1828800" rtl="0" algn="l">
              <a:lnSpc>
                <a:spcPct val="90000"/>
              </a:lnSpc>
              <a:spcBef>
                <a:spcPts val="1000"/>
              </a:spcBef>
              <a:spcAft>
                <a:spcPts val="0"/>
              </a:spcAft>
              <a:buClr>
                <a:schemeClr val="accent5"/>
              </a:buClr>
              <a:buSzPts val="1200"/>
              <a:buNone/>
              <a:defRPr sz="1200">
                <a:solidFill>
                  <a:schemeClr val="accent5"/>
                </a:solidFill>
              </a:defRPr>
            </a:lvl4pPr>
            <a:lvl5pPr indent="-228600" lvl="4" marL="2286000" rtl="0" algn="l">
              <a:lnSpc>
                <a:spcPct val="90000"/>
              </a:lnSpc>
              <a:spcBef>
                <a:spcPts val="1000"/>
              </a:spcBef>
              <a:spcAft>
                <a:spcPts val="0"/>
              </a:spcAft>
              <a:buClr>
                <a:schemeClr val="accent5"/>
              </a:buClr>
              <a:buSzPts val="1200"/>
              <a:buNone/>
              <a:defRPr sz="1200">
                <a:solidFill>
                  <a:schemeClr val="accent5"/>
                </a:solidFill>
              </a:defRPr>
            </a:lvl5pPr>
            <a:lvl6pPr indent="-228600" lvl="5" marL="2743200" rtl="0" algn="l">
              <a:lnSpc>
                <a:spcPct val="90000"/>
              </a:lnSpc>
              <a:spcBef>
                <a:spcPts val="1000"/>
              </a:spcBef>
              <a:spcAft>
                <a:spcPts val="0"/>
              </a:spcAft>
              <a:buClr>
                <a:schemeClr val="accent5"/>
              </a:buClr>
              <a:buSzPts val="1200"/>
              <a:buNone/>
              <a:defRPr sz="1200">
                <a:solidFill>
                  <a:schemeClr val="accent5"/>
                </a:solidFill>
              </a:defRPr>
            </a:lvl6pPr>
            <a:lvl7pPr indent="-228600" lvl="6" marL="3200400" rtl="0" algn="l">
              <a:lnSpc>
                <a:spcPct val="90000"/>
              </a:lnSpc>
              <a:spcBef>
                <a:spcPts val="1000"/>
              </a:spcBef>
              <a:spcAft>
                <a:spcPts val="0"/>
              </a:spcAft>
              <a:buClr>
                <a:schemeClr val="accent5"/>
              </a:buClr>
              <a:buSzPts val="1200"/>
              <a:buNone/>
              <a:defRPr sz="1200">
                <a:solidFill>
                  <a:schemeClr val="accent5"/>
                </a:solidFill>
              </a:defRPr>
            </a:lvl7pPr>
            <a:lvl8pPr indent="-228600" lvl="7" marL="3657600" rtl="0" algn="l">
              <a:lnSpc>
                <a:spcPct val="90000"/>
              </a:lnSpc>
              <a:spcBef>
                <a:spcPts val="1000"/>
              </a:spcBef>
              <a:spcAft>
                <a:spcPts val="0"/>
              </a:spcAft>
              <a:buClr>
                <a:schemeClr val="accent5"/>
              </a:buClr>
              <a:buSzPts val="1200"/>
              <a:buNone/>
              <a:defRPr sz="1200">
                <a:solidFill>
                  <a:schemeClr val="accent5"/>
                </a:solidFill>
              </a:defRPr>
            </a:lvl8pPr>
            <a:lvl9pPr indent="-228600" lvl="8" marL="4114800" rtl="0" algn="l">
              <a:lnSpc>
                <a:spcPct val="90000"/>
              </a:lnSpc>
              <a:spcBef>
                <a:spcPts val="1000"/>
              </a:spcBef>
              <a:spcAft>
                <a:spcPts val="1000"/>
              </a:spcAft>
              <a:buClr>
                <a:schemeClr val="accent5"/>
              </a:buClr>
              <a:buSzPts val="1200"/>
              <a:buNone/>
              <a:defRPr sz="1200">
                <a:solidFill>
                  <a:schemeClr val="accent5"/>
                </a:solidFill>
              </a:defRPr>
            </a:lvl9pPr>
          </a:lstStyle>
          <a:p/>
        </p:txBody>
      </p:sp>
      <p:sp>
        <p:nvSpPr>
          <p:cNvPr id="205" name="Google Shape;205;p9"/>
          <p:cNvSpPr/>
          <p:nvPr/>
        </p:nvSpPr>
        <p:spPr>
          <a:xfrm>
            <a:off x="-22025" y="0"/>
            <a:ext cx="9179550" cy="998875"/>
          </a:xfrm>
          <a:custGeom>
            <a:rect b="b" l="l" r="r" t="t"/>
            <a:pathLst>
              <a:path extrusionOk="0" h="39955" w="367182">
                <a:moveTo>
                  <a:pt x="293" y="0"/>
                </a:moveTo>
                <a:lnTo>
                  <a:pt x="367182" y="0"/>
                </a:lnTo>
                <a:lnTo>
                  <a:pt x="366935" y="28497"/>
                </a:lnTo>
                <a:lnTo>
                  <a:pt x="0" y="39955"/>
                </a:lnTo>
                <a:close/>
              </a:path>
            </a:pathLst>
          </a:custGeom>
          <a:gradFill>
            <a:gsLst>
              <a:gs pos="0">
                <a:srgbClr val="2C001E"/>
              </a:gs>
              <a:gs pos="35000">
                <a:srgbClr val="2C001E"/>
              </a:gs>
              <a:gs pos="73000">
                <a:srgbClr val="740946"/>
              </a:gs>
              <a:gs pos="100000">
                <a:srgbClr val="E9500E"/>
              </a:gs>
            </a:gsLst>
            <a:lin ang="18900044" scaled="0"/>
          </a:gradFill>
          <a:ln>
            <a:noFill/>
          </a:ln>
        </p:spPr>
      </p:sp>
      <p:sp>
        <p:nvSpPr>
          <p:cNvPr id="206" name="Google Shape;206;p9"/>
          <p:cNvSpPr/>
          <p:nvPr/>
        </p:nvSpPr>
        <p:spPr>
          <a:xfrm>
            <a:off x="0" y="0"/>
            <a:ext cx="4268867" cy="1267514"/>
          </a:xfrm>
          <a:custGeom>
            <a:rect b="b" l="l" r="r" t="t"/>
            <a:pathLst>
              <a:path extrusionOk="0" h="2785745" w="9382125">
                <a:moveTo>
                  <a:pt x="9381913" y="0"/>
                </a:moveTo>
                <a:lnTo>
                  <a:pt x="0" y="0"/>
                </a:lnTo>
                <a:lnTo>
                  <a:pt x="0" y="2785255"/>
                </a:lnTo>
                <a:lnTo>
                  <a:pt x="9381913" y="0"/>
                </a:lnTo>
                <a:close/>
              </a:path>
            </a:pathLst>
          </a:custGeom>
          <a:solidFill>
            <a:srgbClr val="CDCDCD">
              <a:alpha val="923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07" name="Google Shape;207;p9"/>
          <p:cNvSpPr/>
          <p:nvPr/>
        </p:nvSpPr>
        <p:spPr>
          <a:xfrm>
            <a:off x="1219200" y="0"/>
            <a:ext cx="7927813" cy="962409"/>
          </a:xfrm>
          <a:custGeom>
            <a:rect b="b" l="l" r="r" t="t"/>
            <a:pathLst>
              <a:path extrusionOk="0" h="2115185" w="17423765">
                <a:moveTo>
                  <a:pt x="17423553" y="0"/>
                </a:moveTo>
                <a:lnTo>
                  <a:pt x="0" y="0"/>
                </a:lnTo>
                <a:lnTo>
                  <a:pt x="17423553" y="2115118"/>
                </a:lnTo>
                <a:lnTo>
                  <a:pt x="17423553" y="0"/>
                </a:lnTo>
                <a:close/>
              </a:path>
            </a:pathLst>
          </a:custGeom>
          <a:solidFill>
            <a:srgbClr val="772953">
              <a:alpha val="1490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grpSp>
        <p:nvGrpSpPr>
          <p:cNvPr id="208" name="Google Shape;208;p9"/>
          <p:cNvGrpSpPr/>
          <p:nvPr/>
        </p:nvGrpSpPr>
        <p:grpSpPr>
          <a:xfrm>
            <a:off x="8805863" y="171438"/>
            <a:ext cx="166999" cy="388231"/>
            <a:chOff x="8805863" y="171438"/>
            <a:chExt cx="166999" cy="388231"/>
          </a:xfrm>
        </p:grpSpPr>
        <p:sp>
          <p:nvSpPr>
            <p:cNvPr id="209" name="Google Shape;209;p9"/>
            <p:cNvSpPr/>
            <p:nvPr/>
          </p:nvSpPr>
          <p:spPr>
            <a:xfrm>
              <a:off x="8805863" y="392671"/>
              <a:ext cx="166999" cy="166999"/>
            </a:xfrm>
            <a:custGeom>
              <a:rect b="b" l="l" r="r" t="t"/>
              <a:pathLst>
                <a:path extrusionOk="0" h="367030" w="367030">
                  <a:moveTo>
                    <a:pt x="183230" y="0"/>
                  </a:moveTo>
                  <a:lnTo>
                    <a:pt x="134518" y="6545"/>
                  </a:lnTo>
                  <a:lnTo>
                    <a:pt x="90747" y="25017"/>
                  </a:lnTo>
                  <a:lnTo>
                    <a:pt x="53664" y="53669"/>
                  </a:lnTo>
                  <a:lnTo>
                    <a:pt x="25014" y="90755"/>
                  </a:lnTo>
                  <a:lnTo>
                    <a:pt x="6544" y="134527"/>
                  </a:lnTo>
                  <a:lnTo>
                    <a:pt x="0" y="183240"/>
                  </a:lnTo>
                  <a:lnTo>
                    <a:pt x="6544" y="231949"/>
                  </a:lnTo>
                  <a:lnTo>
                    <a:pt x="25014" y="275720"/>
                  </a:lnTo>
                  <a:lnTo>
                    <a:pt x="53664" y="312807"/>
                  </a:lnTo>
                  <a:lnTo>
                    <a:pt x="90747" y="341461"/>
                  </a:lnTo>
                  <a:lnTo>
                    <a:pt x="134518" y="359934"/>
                  </a:lnTo>
                  <a:lnTo>
                    <a:pt x="183230" y="366480"/>
                  </a:lnTo>
                  <a:lnTo>
                    <a:pt x="231947" y="359934"/>
                  </a:lnTo>
                  <a:lnTo>
                    <a:pt x="275722" y="341461"/>
                  </a:lnTo>
                  <a:lnTo>
                    <a:pt x="312809" y="312807"/>
                  </a:lnTo>
                  <a:lnTo>
                    <a:pt x="341462" y="275720"/>
                  </a:lnTo>
                  <a:lnTo>
                    <a:pt x="359935" y="231949"/>
                  </a:lnTo>
                  <a:lnTo>
                    <a:pt x="366480" y="183240"/>
                  </a:lnTo>
                  <a:lnTo>
                    <a:pt x="359935" y="134527"/>
                  </a:lnTo>
                  <a:lnTo>
                    <a:pt x="341462" y="90755"/>
                  </a:lnTo>
                  <a:lnTo>
                    <a:pt x="312809" y="53669"/>
                  </a:lnTo>
                  <a:lnTo>
                    <a:pt x="275722" y="25017"/>
                  </a:lnTo>
                  <a:lnTo>
                    <a:pt x="231947" y="6545"/>
                  </a:lnTo>
                  <a:lnTo>
                    <a:pt x="18323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10" name="Google Shape;210;p9"/>
            <p:cNvSpPr/>
            <p:nvPr/>
          </p:nvSpPr>
          <p:spPr>
            <a:xfrm>
              <a:off x="8824517" y="418636"/>
              <a:ext cx="110700" cy="114600"/>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11" name="Google Shape;211;p9"/>
            <p:cNvSpPr/>
            <p:nvPr/>
          </p:nvSpPr>
          <p:spPr>
            <a:xfrm>
              <a:off x="8836138" y="201711"/>
              <a:ext cx="106200" cy="106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12" name="Google Shape;212;p9"/>
            <p:cNvSpPr/>
            <p:nvPr/>
          </p:nvSpPr>
          <p:spPr>
            <a:xfrm>
              <a:off x="8805863" y="171438"/>
              <a:ext cx="166999" cy="166999"/>
            </a:xfrm>
            <a:custGeom>
              <a:rect b="b" l="l" r="r" t="t"/>
              <a:pathLst>
                <a:path extrusionOk="0" h="367030" w="367030">
                  <a:moveTo>
                    <a:pt x="183240" y="0"/>
                  </a:moveTo>
                  <a:lnTo>
                    <a:pt x="134524" y="6545"/>
                  </a:lnTo>
                  <a:lnTo>
                    <a:pt x="90750" y="25017"/>
                  </a:lnTo>
                  <a:lnTo>
                    <a:pt x="53665" y="53669"/>
                  </a:lnTo>
                  <a:lnTo>
                    <a:pt x="25015" y="90755"/>
                  </a:lnTo>
                  <a:lnTo>
                    <a:pt x="6544" y="134527"/>
                  </a:lnTo>
                  <a:lnTo>
                    <a:pt x="0" y="183240"/>
                  </a:lnTo>
                  <a:lnTo>
                    <a:pt x="6544" y="231953"/>
                  </a:lnTo>
                  <a:lnTo>
                    <a:pt x="25015" y="275725"/>
                  </a:lnTo>
                  <a:lnTo>
                    <a:pt x="53665" y="312811"/>
                  </a:lnTo>
                  <a:lnTo>
                    <a:pt x="90750" y="341463"/>
                  </a:lnTo>
                  <a:lnTo>
                    <a:pt x="134524" y="359935"/>
                  </a:lnTo>
                  <a:lnTo>
                    <a:pt x="183240" y="366480"/>
                  </a:lnTo>
                  <a:lnTo>
                    <a:pt x="231953" y="359935"/>
                  </a:lnTo>
                  <a:lnTo>
                    <a:pt x="275725" y="341463"/>
                  </a:lnTo>
                  <a:lnTo>
                    <a:pt x="301038" y="321906"/>
                  </a:lnTo>
                  <a:lnTo>
                    <a:pt x="183240" y="321906"/>
                  </a:lnTo>
                  <a:lnTo>
                    <a:pt x="139406" y="314838"/>
                  </a:lnTo>
                  <a:lnTo>
                    <a:pt x="101341" y="295155"/>
                  </a:lnTo>
                  <a:lnTo>
                    <a:pt x="71325" y="265139"/>
                  </a:lnTo>
                  <a:lnTo>
                    <a:pt x="51642" y="227074"/>
                  </a:lnTo>
                  <a:lnTo>
                    <a:pt x="44574" y="183240"/>
                  </a:lnTo>
                  <a:lnTo>
                    <a:pt x="51642" y="139410"/>
                  </a:lnTo>
                  <a:lnTo>
                    <a:pt x="71325" y="101345"/>
                  </a:lnTo>
                  <a:lnTo>
                    <a:pt x="101341" y="71328"/>
                  </a:lnTo>
                  <a:lnTo>
                    <a:pt x="139406" y="51643"/>
                  </a:lnTo>
                  <a:lnTo>
                    <a:pt x="183240" y="44574"/>
                  </a:lnTo>
                  <a:lnTo>
                    <a:pt x="301038" y="44574"/>
                  </a:lnTo>
                  <a:lnTo>
                    <a:pt x="275725" y="25017"/>
                  </a:lnTo>
                  <a:lnTo>
                    <a:pt x="231953" y="6545"/>
                  </a:lnTo>
                  <a:lnTo>
                    <a:pt x="183240" y="0"/>
                  </a:lnTo>
                  <a:close/>
                </a:path>
                <a:path extrusionOk="0" h="367030" w="367030">
                  <a:moveTo>
                    <a:pt x="301038" y="44574"/>
                  </a:moveTo>
                  <a:lnTo>
                    <a:pt x="183240" y="44574"/>
                  </a:lnTo>
                  <a:lnTo>
                    <a:pt x="227074" y="51643"/>
                  </a:lnTo>
                  <a:lnTo>
                    <a:pt x="265139" y="71328"/>
                  </a:lnTo>
                  <a:lnTo>
                    <a:pt x="295155" y="101345"/>
                  </a:lnTo>
                  <a:lnTo>
                    <a:pt x="314838" y="139410"/>
                  </a:lnTo>
                  <a:lnTo>
                    <a:pt x="321906" y="183240"/>
                  </a:lnTo>
                  <a:lnTo>
                    <a:pt x="314838" y="227074"/>
                  </a:lnTo>
                  <a:lnTo>
                    <a:pt x="295155" y="265139"/>
                  </a:lnTo>
                  <a:lnTo>
                    <a:pt x="265139" y="295155"/>
                  </a:lnTo>
                  <a:lnTo>
                    <a:pt x="227074" y="314838"/>
                  </a:lnTo>
                  <a:lnTo>
                    <a:pt x="183240" y="321906"/>
                  </a:lnTo>
                  <a:lnTo>
                    <a:pt x="301038" y="321906"/>
                  </a:lnTo>
                  <a:lnTo>
                    <a:pt x="312811" y="312811"/>
                  </a:lnTo>
                  <a:lnTo>
                    <a:pt x="341463" y="275725"/>
                  </a:lnTo>
                  <a:lnTo>
                    <a:pt x="359935" y="231953"/>
                  </a:lnTo>
                  <a:lnTo>
                    <a:pt x="366480" y="183240"/>
                  </a:lnTo>
                  <a:lnTo>
                    <a:pt x="359935" y="134527"/>
                  </a:lnTo>
                  <a:lnTo>
                    <a:pt x="341463" y="90755"/>
                  </a:lnTo>
                  <a:lnTo>
                    <a:pt x="312811" y="53669"/>
                  </a:lnTo>
                  <a:lnTo>
                    <a:pt x="301038" y="44574"/>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grpSp>
      <p:sp>
        <p:nvSpPr>
          <p:cNvPr id="213" name="Google Shape;213;p9"/>
          <p:cNvSpPr txBox="1"/>
          <p:nvPr>
            <p:ph type="title"/>
          </p:nvPr>
        </p:nvSpPr>
        <p:spPr>
          <a:xfrm>
            <a:off x="455775" y="59050"/>
            <a:ext cx="7886700" cy="7779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lt1"/>
              </a:buClr>
              <a:buSzPts val="2700"/>
              <a:buFont typeface="Calibri"/>
              <a:buNone/>
              <a:defRPr sz="2700">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Suru background">
  <p:cSld name="TITLE_ONLY_1">
    <p:spTree>
      <p:nvGrpSpPr>
        <p:cNvPr id="860" name="Shape 860"/>
        <p:cNvGrpSpPr/>
        <p:nvPr/>
      </p:nvGrpSpPr>
      <p:grpSpPr>
        <a:xfrm>
          <a:off x="0" y="0"/>
          <a:ext cx="0" cy="0"/>
          <a:chOff x="0" y="0"/>
          <a:chExt cx="0" cy="0"/>
        </a:xfrm>
      </p:grpSpPr>
      <p:sp>
        <p:nvSpPr>
          <p:cNvPr id="861" name="Google Shape;861;p82"/>
          <p:cNvSpPr/>
          <p:nvPr/>
        </p:nvSpPr>
        <p:spPr>
          <a:xfrm>
            <a:off x="0" y="0"/>
            <a:ext cx="9144000" cy="5143500"/>
          </a:xfrm>
          <a:prstGeom prst="rect">
            <a:avLst/>
          </a:prstGeom>
          <a:gradFill>
            <a:gsLst>
              <a:gs pos="0">
                <a:srgbClr val="2C001E"/>
              </a:gs>
              <a:gs pos="20000">
                <a:srgbClr val="2C001E"/>
              </a:gs>
              <a:gs pos="61000">
                <a:srgbClr val="740946"/>
              </a:gs>
              <a:gs pos="100000">
                <a:srgbClr val="E9500E"/>
              </a:gs>
            </a:gsLst>
            <a:lin ang="18900044"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82"/>
          <p:cNvSpPr/>
          <p:nvPr/>
        </p:nvSpPr>
        <p:spPr>
          <a:xfrm>
            <a:off x="0" y="1258910"/>
            <a:ext cx="9147366" cy="3884597"/>
          </a:xfrm>
          <a:custGeom>
            <a:rect b="b" l="l" r="r" t="t"/>
            <a:pathLst>
              <a:path extrusionOk="0" h="8537575" w="20104100">
                <a:moveTo>
                  <a:pt x="20104099" y="0"/>
                </a:moveTo>
                <a:lnTo>
                  <a:pt x="0" y="3929964"/>
                </a:lnTo>
                <a:lnTo>
                  <a:pt x="0" y="8537153"/>
                </a:lnTo>
                <a:lnTo>
                  <a:pt x="20104099" y="8537153"/>
                </a:lnTo>
                <a:lnTo>
                  <a:pt x="20104099" y="0"/>
                </a:lnTo>
                <a:close/>
              </a:path>
            </a:pathLst>
          </a:custGeom>
          <a:solidFill>
            <a:srgbClr val="772953">
              <a:alpha val="980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63" name="Google Shape;863;p82"/>
          <p:cNvSpPr/>
          <p:nvPr/>
        </p:nvSpPr>
        <p:spPr>
          <a:xfrm>
            <a:off x="4953000" y="0"/>
            <a:ext cx="4192591" cy="5145465"/>
          </a:xfrm>
          <a:custGeom>
            <a:rect b="b" l="l" r="r" t="t"/>
            <a:pathLst>
              <a:path extrusionOk="0" h="11308715" w="9214485">
                <a:moveTo>
                  <a:pt x="9214379" y="0"/>
                </a:moveTo>
                <a:lnTo>
                  <a:pt x="0" y="0"/>
                </a:lnTo>
                <a:lnTo>
                  <a:pt x="8528449" y="11308556"/>
                </a:lnTo>
                <a:lnTo>
                  <a:pt x="9214379" y="11308556"/>
                </a:lnTo>
                <a:lnTo>
                  <a:pt x="9214379" y="0"/>
                </a:lnTo>
                <a:close/>
              </a:path>
            </a:pathLst>
          </a:custGeom>
          <a:solidFill>
            <a:srgbClr val="FFFFFF">
              <a:alpha val="471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64" name="Google Shape;864;p82"/>
          <p:cNvSpPr/>
          <p:nvPr/>
        </p:nvSpPr>
        <p:spPr>
          <a:xfrm>
            <a:off x="-1800" y="4763"/>
            <a:ext cx="6574777" cy="5135931"/>
          </a:xfrm>
          <a:custGeom>
            <a:rect b="b" l="l" r="r" t="t"/>
            <a:pathLst>
              <a:path extrusionOk="0" h="11287760" w="14450060">
                <a:moveTo>
                  <a:pt x="14449821" y="0"/>
                </a:moveTo>
                <a:lnTo>
                  <a:pt x="0" y="0"/>
                </a:lnTo>
                <a:lnTo>
                  <a:pt x="0" y="11287614"/>
                </a:lnTo>
                <a:lnTo>
                  <a:pt x="14449821" y="0"/>
                </a:lnTo>
                <a:close/>
              </a:path>
            </a:pathLst>
          </a:custGeom>
          <a:solidFill>
            <a:srgbClr val="741B47">
              <a:alpha val="2385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grpSp>
        <p:nvGrpSpPr>
          <p:cNvPr id="865" name="Google Shape;865;p82"/>
          <p:cNvGrpSpPr/>
          <p:nvPr/>
        </p:nvGrpSpPr>
        <p:grpSpPr>
          <a:xfrm>
            <a:off x="8805863" y="171438"/>
            <a:ext cx="166999" cy="388231"/>
            <a:chOff x="8805863" y="171438"/>
            <a:chExt cx="166999" cy="388231"/>
          </a:xfrm>
        </p:grpSpPr>
        <p:sp>
          <p:nvSpPr>
            <p:cNvPr id="866" name="Google Shape;866;p82"/>
            <p:cNvSpPr/>
            <p:nvPr/>
          </p:nvSpPr>
          <p:spPr>
            <a:xfrm>
              <a:off x="8805863" y="392671"/>
              <a:ext cx="166999" cy="166999"/>
            </a:xfrm>
            <a:custGeom>
              <a:rect b="b" l="l" r="r" t="t"/>
              <a:pathLst>
                <a:path extrusionOk="0" h="367030" w="367030">
                  <a:moveTo>
                    <a:pt x="183230" y="0"/>
                  </a:moveTo>
                  <a:lnTo>
                    <a:pt x="134518" y="6545"/>
                  </a:lnTo>
                  <a:lnTo>
                    <a:pt x="90747" y="25017"/>
                  </a:lnTo>
                  <a:lnTo>
                    <a:pt x="53664" y="53669"/>
                  </a:lnTo>
                  <a:lnTo>
                    <a:pt x="25014" y="90755"/>
                  </a:lnTo>
                  <a:lnTo>
                    <a:pt x="6544" y="134527"/>
                  </a:lnTo>
                  <a:lnTo>
                    <a:pt x="0" y="183240"/>
                  </a:lnTo>
                  <a:lnTo>
                    <a:pt x="6544" y="231949"/>
                  </a:lnTo>
                  <a:lnTo>
                    <a:pt x="25014" y="275720"/>
                  </a:lnTo>
                  <a:lnTo>
                    <a:pt x="53664" y="312807"/>
                  </a:lnTo>
                  <a:lnTo>
                    <a:pt x="90747" y="341461"/>
                  </a:lnTo>
                  <a:lnTo>
                    <a:pt x="134518" y="359934"/>
                  </a:lnTo>
                  <a:lnTo>
                    <a:pt x="183230" y="366480"/>
                  </a:lnTo>
                  <a:lnTo>
                    <a:pt x="231947" y="359934"/>
                  </a:lnTo>
                  <a:lnTo>
                    <a:pt x="275722" y="341461"/>
                  </a:lnTo>
                  <a:lnTo>
                    <a:pt x="312809" y="312807"/>
                  </a:lnTo>
                  <a:lnTo>
                    <a:pt x="341462" y="275720"/>
                  </a:lnTo>
                  <a:lnTo>
                    <a:pt x="359935" y="231949"/>
                  </a:lnTo>
                  <a:lnTo>
                    <a:pt x="366480" y="183240"/>
                  </a:lnTo>
                  <a:lnTo>
                    <a:pt x="359935" y="134527"/>
                  </a:lnTo>
                  <a:lnTo>
                    <a:pt x="341462" y="90755"/>
                  </a:lnTo>
                  <a:lnTo>
                    <a:pt x="312809" y="53669"/>
                  </a:lnTo>
                  <a:lnTo>
                    <a:pt x="275722" y="25017"/>
                  </a:lnTo>
                  <a:lnTo>
                    <a:pt x="231947" y="6545"/>
                  </a:lnTo>
                  <a:lnTo>
                    <a:pt x="18323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67" name="Google Shape;867;p82"/>
            <p:cNvSpPr/>
            <p:nvPr/>
          </p:nvSpPr>
          <p:spPr>
            <a:xfrm>
              <a:off x="8824517" y="418636"/>
              <a:ext cx="110700" cy="114600"/>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68" name="Google Shape;868;p82"/>
            <p:cNvSpPr/>
            <p:nvPr/>
          </p:nvSpPr>
          <p:spPr>
            <a:xfrm>
              <a:off x="8836138" y="201711"/>
              <a:ext cx="106200" cy="106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69" name="Google Shape;869;p82"/>
            <p:cNvSpPr/>
            <p:nvPr/>
          </p:nvSpPr>
          <p:spPr>
            <a:xfrm>
              <a:off x="8805863" y="171438"/>
              <a:ext cx="166999" cy="166999"/>
            </a:xfrm>
            <a:custGeom>
              <a:rect b="b" l="l" r="r" t="t"/>
              <a:pathLst>
                <a:path extrusionOk="0" h="367030" w="367030">
                  <a:moveTo>
                    <a:pt x="183240" y="0"/>
                  </a:moveTo>
                  <a:lnTo>
                    <a:pt x="134524" y="6545"/>
                  </a:lnTo>
                  <a:lnTo>
                    <a:pt x="90750" y="25017"/>
                  </a:lnTo>
                  <a:lnTo>
                    <a:pt x="53665" y="53669"/>
                  </a:lnTo>
                  <a:lnTo>
                    <a:pt x="25015" y="90755"/>
                  </a:lnTo>
                  <a:lnTo>
                    <a:pt x="6544" y="134527"/>
                  </a:lnTo>
                  <a:lnTo>
                    <a:pt x="0" y="183240"/>
                  </a:lnTo>
                  <a:lnTo>
                    <a:pt x="6544" y="231953"/>
                  </a:lnTo>
                  <a:lnTo>
                    <a:pt x="25015" y="275725"/>
                  </a:lnTo>
                  <a:lnTo>
                    <a:pt x="53665" y="312811"/>
                  </a:lnTo>
                  <a:lnTo>
                    <a:pt x="90750" y="341463"/>
                  </a:lnTo>
                  <a:lnTo>
                    <a:pt x="134524" y="359935"/>
                  </a:lnTo>
                  <a:lnTo>
                    <a:pt x="183240" y="366480"/>
                  </a:lnTo>
                  <a:lnTo>
                    <a:pt x="231953" y="359935"/>
                  </a:lnTo>
                  <a:lnTo>
                    <a:pt x="275725" y="341463"/>
                  </a:lnTo>
                  <a:lnTo>
                    <a:pt x="301038" y="321906"/>
                  </a:lnTo>
                  <a:lnTo>
                    <a:pt x="183240" y="321906"/>
                  </a:lnTo>
                  <a:lnTo>
                    <a:pt x="139406" y="314838"/>
                  </a:lnTo>
                  <a:lnTo>
                    <a:pt x="101341" y="295155"/>
                  </a:lnTo>
                  <a:lnTo>
                    <a:pt x="71325" y="265139"/>
                  </a:lnTo>
                  <a:lnTo>
                    <a:pt x="51642" y="227074"/>
                  </a:lnTo>
                  <a:lnTo>
                    <a:pt x="44574" y="183240"/>
                  </a:lnTo>
                  <a:lnTo>
                    <a:pt x="51642" y="139410"/>
                  </a:lnTo>
                  <a:lnTo>
                    <a:pt x="71325" y="101345"/>
                  </a:lnTo>
                  <a:lnTo>
                    <a:pt x="101341" y="71328"/>
                  </a:lnTo>
                  <a:lnTo>
                    <a:pt x="139406" y="51643"/>
                  </a:lnTo>
                  <a:lnTo>
                    <a:pt x="183240" y="44574"/>
                  </a:lnTo>
                  <a:lnTo>
                    <a:pt x="301038" y="44574"/>
                  </a:lnTo>
                  <a:lnTo>
                    <a:pt x="275725" y="25017"/>
                  </a:lnTo>
                  <a:lnTo>
                    <a:pt x="231953" y="6545"/>
                  </a:lnTo>
                  <a:lnTo>
                    <a:pt x="183240" y="0"/>
                  </a:lnTo>
                  <a:close/>
                </a:path>
                <a:path extrusionOk="0" h="367030" w="367030">
                  <a:moveTo>
                    <a:pt x="301038" y="44574"/>
                  </a:moveTo>
                  <a:lnTo>
                    <a:pt x="183240" y="44574"/>
                  </a:lnTo>
                  <a:lnTo>
                    <a:pt x="227074" y="51643"/>
                  </a:lnTo>
                  <a:lnTo>
                    <a:pt x="265139" y="71328"/>
                  </a:lnTo>
                  <a:lnTo>
                    <a:pt x="295155" y="101345"/>
                  </a:lnTo>
                  <a:lnTo>
                    <a:pt x="314838" y="139410"/>
                  </a:lnTo>
                  <a:lnTo>
                    <a:pt x="321906" y="183240"/>
                  </a:lnTo>
                  <a:lnTo>
                    <a:pt x="314838" y="227074"/>
                  </a:lnTo>
                  <a:lnTo>
                    <a:pt x="295155" y="265139"/>
                  </a:lnTo>
                  <a:lnTo>
                    <a:pt x="265139" y="295155"/>
                  </a:lnTo>
                  <a:lnTo>
                    <a:pt x="227074" y="314838"/>
                  </a:lnTo>
                  <a:lnTo>
                    <a:pt x="183240" y="321906"/>
                  </a:lnTo>
                  <a:lnTo>
                    <a:pt x="301038" y="321906"/>
                  </a:lnTo>
                  <a:lnTo>
                    <a:pt x="312811" y="312811"/>
                  </a:lnTo>
                  <a:lnTo>
                    <a:pt x="341463" y="275725"/>
                  </a:lnTo>
                  <a:lnTo>
                    <a:pt x="359935" y="231953"/>
                  </a:lnTo>
                  <a:lnTo>
                    <a:pt x="366480" y="183240"/>
                  </a:lnTo>
                  <a:lnTo>
                    <a:pt x="359935" y="134527"/>
                  </a:lnTo>
                  <a:lnTo>
                    <a:pt x="341463" y="90755"/>
                  </a:lnTo>
                  <a:lnTo>
                    <a:pt x="312811" y="53669"/>
                  </a:lnTo>
                  <a:lnTo>
                    <a:pt x="301038" y="44574"/>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grpSp>
      <p:sp>
        <p:nvSpPr>
          <p:cNvPr id="870" name="Google Shape;870;p82"/>
          <p:cNvSpPr txBox="1"/>
          <p:nvPr>
            <p:ph type="title"/>
          </p:nvPr>
        </p:nvSpPr>
        <p:spPr>
          <a:xfrm>
            <a:off x="466344" y="405647"/>
            <a:ext cx="7886700" cy="9942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chemeClr val="lt1"/>
              </a:buClr>
              <a:buSzPts val="14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71" name="Google Shape;871;p82"/>
          <p:cNvSpPr txBox="1"/>
          <p:nvPr>
            <p:ph idx="1" type="body"/>
          </p:nvPr>
        </p:nvSpPr>
        <p:spPr>
          <a:xfrm>
            <a:off x="466344" y="2265228"/>
            <a:ext cx="3892200" cy="2439000"/>
          </a:xfrm>
          <a:prstGeom prst="rect">
            <a:avLst/>
          </a:prstGeom>
          <a:noFill/>
          <a:ln>
            <a:noFill/>
          </a:ln>
        </p:spPr>
        <p:txBody>
          <a:bodyPr anchorCtr="0" anchor="t" bIns="0" lIns="0" spcFirstLastPara="1" rIns="0" wrap="square" tIns="0">
            <a:noAutofit/>
          </a:bodyPr>
          <a:lstStyle>
            <a:lvl1pPr indent="-317500" lvl="0" marL="457200" rtl="0" algn="l">
              <a:lnSpc>
                <a:spcPct val="90000"/>
              </a:lnSpc>
              <a:spcBef>
                <a:spcPts val="800"/>
              </a:spcBef>
              <a:spcAft>
                <a:spcPts val="0"/>
              </a:spcAft>
              <a:buClr>
                <a:schemeClr val="lt1"/>
              </a:buClr>
              <a:buSzPts val="1400"/>
              <a:buChar char="•"/>
              <a:defRPr sz="1400">
                <a:solidFill>
                  <a:schemeClr val="lt1"/>
                </a:solidFill>
              </a:defRPr>
            </a:lvl1pPr>
            <a:lvl2pPr indent="-304800" lvl="1" marL="914400" rtl="0" algn="l">
              <a:lnSpc>
                <a:spcPct val="90000"/>
              </a:lnSpc>
              <a:spcBef>
                <a:spcPts val="1000"/>
              </a:spcBef>
              <a:spcAft>
                <a:spcPts val="0"/>
              </a:spcAft>
              <a:buClr>
                <a:schemeClr val="lt1"/>
              </a:buClr>
              <a:buSzPts val="1200"/>
              <a:buChar char="•"/>
              <a:defRPr sz="1200">
                <a:solidFill>
                  <a:schemeClr val="lt1"/>
                </a:solidFill>
              </a:defRPr>
            </a:lvl2pPr>
            <a:lvl3pPr indent="-298450" lvl="2" marL="1371600" rtl="0" algn="l">
              <a:lnSpc>
                <a:spcPct val="90000"/>
              </a:lnSpc>
              <a:spcBef>
                <a:spcPts val="1000"/>
              </a:spcBef>
              <a:spcAft>
                <a:spcPts val="0"/>
              </a:spcAft>
              <a:buClr>
                <a:schemeClr val="lt1"/>
              </a:buClr>
              <a:buSzPts val="1100"/>
              <a:buChar char="•"/>
              <a:defRPr sz="1100">
                <a:solidFill>
                  <a:schemeClr val="lt1"/>
                </a:solidFill>
              </a:defRPr>
            </a:lvl3pPr>
            <a:lvl4pPr indent="-292100" lvl="3" marL="1828800" rtl="0" algn="l">
              <a:lnSpc>
                <a:spcPct val="90000"/>
              </a:lnSpc>
              <a:spcBef>
                <a:spcPts val="1000"/>
              </a:spcBef>
              <a:spcAft>
                <a:spcPts val="0"/>
              </a:spcAft>
              <a:buClr>
                <a:schemeClr val="lt1"/>
              </a:buClr>
              <a:buSzPts val="1000"/>
              <a:buChar char="•"/>
              <a:defRPr sz="1000">
                <a:solidFill>
                  <a:schemeClr val="lt1"/>
                </a:solidFill>
              </a:defRPr>
            </a:lvl4pPr>
            <a:lvl5pPr indent="-292100" lvl="4" marL="2286000" rtl="0" algn="l">
              <a:lnSpc>
                <a:spcPct val="90000"/>
              </a:lnSpc>
              <a:spcBef>
                <a:spcPts val="1000"/>
              </a:spcBef>
              <a:spcAft>
                <a:spcPts val="0"/>
              </a:spcAft>
              <a:buClr>
                <a:schemeClr val="lt1"/>
              </a:buClr>
              <a:buSzPts val="1000"/>
              <a:buChar char="•"/>
              <a:defRPr sz="1000">
                <a:solidFill>
                  <a:schemeClr val="lt1"/>
                </a:solidFill>
              </a:defRPr>
            </a:lvl5pPr>
            <a:lvl6pPr indent="-292100" lvl="5" marL="2743200" rtl="0" algn="l">
              <a:lnSpc>
                <a:spcPct val="90000"/>
              </a:lnSpc>
              <a:spcBef>
                <a:spcPts val="1000"/>
              </a:spcBef>
              <a:spcAft>
                <a:spcPts val="0"/>
              </a:spcAft>
              <a:buClr>
                <a:schemeClr val="lt1"/>
              </a:buClr>
              <a:buSzPts val="1000"/>
              <a:buChar char="•"/>
              <a:defRPr sz="1000">
                <a:solidFill>
                  <a:schemeClr val="lt1"/>
                </a:solidFill>
              </a:defRPr>
            </a:lvl6pPr>
            <a:lvl7pPr indent="-292100" lvl="6" marL="3200400" rtl="0" algn="l">
              <a:lnSpc>
                <a:spcPct val="90000"/>
              </a:lnSpc>
              <a:spcBef>
                <a:spcPts val="1000"/>
              </a:spcBef>
              <a:spcAft>
                <a:spcPts val="0"/>
              </a:spcAft>
              <a:buClr>
                <a:schemeClr val="lt1"/>
              </a:buClr>
              <a:buSzPts val="1000"/>
              <a:buChar char="•"/>
              <a:defRPr sz="1000">
                <a:solidFill>
                  <a:schemeClr val="lt1"/>
                </a:solidFill>
              </a:defRPr>
            </a:lvl7pPr>
            <a:lvl8pPr indent="-292100" lvl="7" marL="3657600" rtl="0" algn="l">
              <a:lnSpc>
                <a:spcPct val="90000"/>
              </a:lnSpc>
              <a:spcBef>
                <a:spcPts val="1000"/>
              </a:spcBef>
              <a:spcAft>
                <a:spcPts val="0"/>
              </a:spcAft>
              <a:buClr>
                <a:schemeClr val="lt1"/>
              </a:buClr>
              <a:buSzPts val="1000"/>
              <a:buChar char="•"/>
              <a:defRPr sz="1000">
                <a:solidFill>
                  <a:schemeClr val="lt1"/>
                </a:solidFill>
              </a:defRPr>
            </a:lvl8pPr>
            <a:lvl9pPr indent="-292100" lvl="8" marL="4114800" rtl="0" algn="l">
              <a:lnSpc>
                <a:spcPct val="90000"/>
              </a:lnSpc>
              <a:spcBef>
                <a:spcPts val="1000"/>
              </a:spcBef>
              <a:spcAft>
                <a:spcPts val="1000"/>
              </a:spcAft>
              <a:buClr>
                <a:schemeClr val="lt1"/>
              </a:buClr>
              <a:buSzPts val="1000"/>
              <a:buChar char="•"/>
              <a:defRPr sz="1000">
                <a:solidFill>
                  <a:schemeClr val="lt1"/>
                </a:solidFill>
              </a:defRPr>
            </a:lvl9pPr>
          </a:lstStyle>
          <a:p/>
        </p:txBody>
      </p:sp>
      <p:sp>
        <p:nvSpPr>
          <p:cNvPr id="872" name="Google Shape;872;p82"/>
          <p:cNvSpPr txBox="1"/>
          <p:nvPr>
            <p:ph idx="2" type="subTitle"/>
          </p:nvPr>
        </p:nvSpPr>
        <p:spPr>
          <a:xfrm>
            <a:off x="466344" y="1212328"/>
            <a:ext cx="4253700" cy="845400"/>
          </a:xfrm>
          <a:prstGeom prst="rect">
            <a:avLst/>
          </a:prstGeom>
        </p:spPr>
        <p:txBody>
          <a:bodyPr anchorCtr="0" anchor="b" bIns="0" lIns="0" spcFirstLastPara="1" rIns="0" wrap="square" tIns="0">
            <a:noAutofit/>
          </a:bodyPr>
          <a:lstStyle>
            <a:lvl1pPr lvl="0" rtl="0">
              <a:spcBef>
                <a:spcPts val="800"/>
              </a:spcBef>
              <a:spcAft>
                <a:spcPts val="0"/>
              </a:spcAft>
              <a:buNone/>
              <a:defRPr sz="2000">
                <a:solidFill>
                  <a:schemeClr val="lt1"/>
                </a:solidFill>
                <a:latin typeface="Ubuntu Light"/>
                <a:ea typeface="Ubuntu Light"/>
                <a:cs typeface="Ubuntu Light"/>
                <a:sym typeface="Ubuntu Light"/>
              </a:defRPr>
            </a:lvl1pPr>
            <a:lvl2pPr lvl="1" rtl="0">
              <a:spcBef>
                <a:spcPts val="1000"/>
              </a:spcBef>
              <a:spcAft>
                <a:spcPts val="0"/>
              </a:spcAft>
              <a:buNone/>
              <a:defRPr>
                <a:solidFill>
                  <a:schemeClr val="lt1"/>
                </a:solidFill>
              </a:defRPr>
            </a:lvl2pPr>
            <a:lvl3pPr lvl="2" rtl="0">
              <a:spcBef>
                <a:spcPts val="1000"/>
              </a:spcBef>
              <a:spcAft>
                <a:spcPts val="0"/>
              </a:spcAft>
              <a:buNone/>
              <a:defRPr>
                <a:solidFill>
                  <a:schemeClr val="lt1"/>
                </a:solidFill>
              </a:defRPr>
            </a:lvl3pPr>
            <a:lvl4pPr lvl="3" rtl="0">
              <a:spcBef>
                <a:spcPts val="1000"/>
              </a:spcBef>
              <a:spcAft>
                <a:spcPts val="0"/>
              </a:spcAft>
              <a:buNone/>
              <a:defRPr>
                <a:solidFill>
                  <a:schemeClr val="lt1"/>
                </a:solidFill>
              </a:defRPr>
            </a:lvl4pPr>
            <a:lvl5pPr lvl="4" rtl="0">
              <a:spcBef>
                <a:spcPts val="1000"/>
              </a:spcBef>
              <a:spcAft>
                <a:spcPts val="0"/>
              </a:spcAft>
              <a:buNone/>
              <a:defRPr>
                <a:solidFill>
                  <a:schemeClr val="lt1"/>
                </a:solidFill>
              </a:defRPr>
            </a:lvl5pPr>
            <a:lvl6pPr lvl="5" rtl="0">
              <a:spcBef>
                <a:spcPts val="1000"/>
              </a:spcBef>
              <a:spcAft>
                <a:spcPts val="0"/>
              </a:spcAft>
              <a:buNone/>
              <a:defRPr>
                <a:solidFill>
                  <a:schemeClr val="lt1"/>
                </a:solidFill>
              </a:defRPr>
            </a:lvl6pPr>
            <a:lvl7pPr lvl="6" rtl="0">
              <a:spcBef>
                <a:spcPts val="1000"/>
              </a:spcBef>
              <a:spcAft>
                <a:spcPts val="0"/>
              </a:spcAft>
              <a:buNone/>
              <a:defRPr>
                <a:solidFill>
                  <a:schemeClr val="lt1"/>
                </a:solidFill>
              </a:defRPr>
            </a:lvl7pPr>
            <a:lvl8pPr lvl="7" rtl="0">
              <a:spcBef>
                <a:spcPts val="1000"/>
              </a:spcBef>
              <a:spcAft>
                <a:spcPts val="0"/>
              </a:spcAft>
              <a:buNone/>
              <a:defRPr>
                <a:solidFill>
                  <a:schemeClr val="lt1"/>
                </a:solidFill>
              </a:defRPr>
            </a:lvl8pPr>
            <a:lvl9pPr lvl="8" rtl="0">
              <a:spcBef>
                <a:spcPts val="1000"/>
              </a:spcBef>
              <a:spcAft>
                <a:spcPts val="1000"/>
              </a:spcAft>
              <a:buNone/>
              <a:defRPr>
                <a:solidFill>
                  <a:schemeClr val="lt1"/>
                </a:solidFill>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Suru background Simple">
  <p:cSld name="TITLE_ONLY_1_2">
    <p:spTree>
      <p:nvGrpSpPr>
        <p:cNvPr id="873" name="Shape 873"/>
        <p:cNvGrpSpPr/>
        <p:nvPr/>
      </p:nvGrpSpPr>
      <p:grpSpPr>
        <a:xfrm>
          <a:off x="0" y="0"/>
          <a:ext cx="0" cy="0"/>
          <a:chOff x="0" y="0"/>
          <a:chExt cx="0" cy="0"/>
        </a:xfrm>
      </p:grpSpPr>
      <p:sp>
        <p:nvSpPr>
          <p:cNvPr id="874" name="Google Shape;874;p83"/>
          <p:cNvSpPr/>
          <p:nvPr/>
        </p:nvSpPr>
        <p:spPr>
          <a:xfrm>
            <a:off x="0" y="0"/>
            <a:ext cx="9144000" cy="5143500"/>
          </a:xfrm>
          <a:prstGeom prst="rect">
            <a:avLst/>
          </a:prstGeom>
          <a:gradFill>
            <a:gsLst>
              <a:gs pos="0">
                <a:srgbClr val="2C001E"/>
              </a:gs>
              <a:gs pos="20000">
                <a:srgbClr val="2C001E"/>
              </a:gs>
              <a:gs pos="61000">
                <a:srgbClr val="740946"/>
              </a:gs>
              <a:gs pos="100000">
                <a:srgbClr val="E9500E"/>
              </a:gs>
            </a:gsLst>
            <a:lin ang="18900044"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83"/>
          <p:cNvSpPr/>
          <p:nvPr/>
        </p:nvSpPr>
        <p:spPr>
          <a:xfrm>
            <a:off x="0" y="0"/>
            <a:ext cx="9147366" cy="3382734"/>
          </a:xfrm>
          <a:custGeom>
            <a:rect b="b" l="l" r="r" t="t"/>
            <a:pathLst>
              <a:path extrusionOk="0" h="7434580" w="20104100">
                <a:moveTo>
                  <a:pt x="20104099" y="0"/>
                </a:moveTo>
                <a:lnTo>
                  <a:pt x="0" y="0"/>
                </a:lnTo>
                <a:lnTo>
                  <a:pt x="0" y="7434328"/>
                </a:lnTo>
                <a:lnTo>
                  <a:pt x="20104099" y="3560101"/>
                </a:lnTo>
                <a:lnTo>
                  <a:pt x="20104099" y="0"/>
                </a:lnTo>
                <a:close/>
              </a:path>
            </a:pathLst>
          </a:custGeom>
          <a:solidFill>
            <a:srgbClr val="FFFFFF">
              <a:alpha val="275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76" name="Google Shape;876;p83"/>
          <p:cNvSpPr/>
          <p:nvPr/>
        </p:nvSpPr>
        <p:spPr>
          <a:xfrm>
            <a:off x="0" y="0"/>
            <a:ext cx="4545368" cy="4988371"/>
          </a:xfrm>
          <a:custGeom>
            <a:rect b="b" l="l" r="r" t="t"/>
            <a:pathLst>
              <a:path extrusionOk="0" h="11273155" w="9989820">
                <a:moveTo>
                  <a:pt x="9989224" y="0"/>
                </a:moveTo>
                <a:lnTo>
                  <a:pt x="0" y="0"/>
                </a:lnTo>
                <a:lnTo>
                  <a:pt x="0" y="11273106"/>
                </a:lnTo>
                <a:lnTo>
                  <a:pt x="9989224" y="0"/>
                </a:lnTo>
                <a:close/>
              </a:path>
            </a:pathLst>
          </a:custGeom>
          <a:solidFill>
            <a:srgbClr val="772953">
              <a:alpha val="1490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77" name="Google Shape;877;p83"/>
          <p:cNvSpPr/>
          <p:nvPr/>
        </p:nvSpPr>
        <p:spPr>
          <a:xfrm>
            <a:off x="9525" y="0"/>
            <a:ext cx="9138120" cy="1114962"/>
          </a:xfrm>
          <a:custGeom>
            <a:rect b="b" l="l" r="r" t="t"/>
            <a:pathLst>
              <a:path extrusionOk="0" h="2450465" w="20083780">
                <a:moveTo>
                  <a:pt x="20083158" y="0"/>
                </a:moveTo>
                <a:lnTo>
                  <a:pt x="0" y="0"/>
                </a:lnTo>
                <a:lnTo>
                  <a:pt x="20083158" y="2450187"/>
                </a:lnTo>
                <a:lnTo>
                  <a:pt x="20083158" y="0"/>
                </a:lnTo>
                <a:close/>
              </a:path>
            </a:pathLst>
          </a:custGeom>
          <a:solidFill>
            <a:srgbClr val="772953">
              <a:alpha val="2980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78" name="Google Shape;878;p83"/>
          <p:cNvSpPr/>
          <p:nvPr/>
        </p:nvSpPr>
        <p:spPr>
          <a:xfrm>
            <a:off x="8805863" y="392671"/>
            <a:ext cx="166999" cy="166999"/>
          </a:xfrm>
          <a:custGeom>
            <a:rect b="b" l="l" r="r" t="t"/>
            <a:pathLst>
              <a:path extrusionOk="0" h="367030" w="367030">
                <a:moveTo>
                  <a:pt x="183230" y="0"/>
                </a:moveTo>
                <a:lnTo>
                  <a:pt x="134518" y="6545"/>
                </a:lnTo>
                <a:lnTo>
                  <a:pt x="90747" y="25017"/>
                </a:lnTo>
                <a:lnTo>
                  <a:pt x="53664" y="53669"/>
                </a:lnTo>
                <a:lnTo>
                  <a:pt x="25014" y="90755"/>
                </a:lnTo>
                <a:lnTo>
                  <a:pt x="6544" y="134527"/>
                </a:lnTo>
                <a:lnTo>
                  <a:pt x="0" y="183240"/>
                </a:lnTo>
                <a:lnTo>
                  <a:pt x="6544" y="231949"/>
                </a:lnTo>
                <a:lnTo>
                  <a:pt x="25014" y="275720"/>
                </a:lnTo>
                <a:lnTo>
                  <a:pt x="53664" y="312807"/>
                </a:lnTo>
                <a:lnTo>
                  <a:pt x="90747" y="341461"/>
                </a:lnTo>
                <a:lnTo>
                  <a:pt x="134518" y="359934"/>
                </a:lnTo>
                <a:lnTo>
                  <a:pt x="183230" y="366480"/>
                </a:lnTo>
                <a:lnTo>
                  <a:pt x="231947" y="359934"/>
                </a:lnTo>
                <a:lnTo>
                  <a:pt x="275722" y="341461"/>
                </a:lnTo>
                <a:lnTo>
                  <a:pt x="312809" y="312807"/>
                </a:lnTo>
                <a:lnTo>
                  <a:pt x="341462" y="275720"/>
                </a:lnTo>
                <a:lnTo>
                  <a:pt x="359935" y="231949"/>
                </a:lnTo>
                <a:lnTo>
                  <a:pt x="366480" y="183240"/>
                </a:lnTo>
                <a:lnTo>
                  <a:pt x="359935" y="134527"/>
                </a:lnTo>
                <a:lnTo>
                  <a:pt x="341462" y="90755"/>
                </a:lnTo>
                <a:lnTo>
                  <a:pt x="312809" y="53669"/>
                </a:lnTo>
                <a:lnTo>
                  <a:pt x="275722" y="25017"/>
                </a:lnTo>
                <a:lnTo>
                  <a:pt x="231947" y="6545"/>
                </a:lnTo>
                <a:lnTo>
                  <a:pt x="18323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79" name="Google Shape;879;p83"/>
          <p:cNvSpPr/>
          <p:nvPr/>
        </p:nvSpPr>
        <p:spPr>
          <a:xfrm>
            <a:off x="8824517" y="418636"/>
            <a:ext cx="110700" cy="114600"/>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80" name="Google Shape;880;p83"/>
          <p:cNvSpPr/>
          <p:nvPr/>
        </p:nvSpPr>
        <p:spPr>
          <a:xfrm>
            <a:off x="8836138" y="201711"/>
            <a:ext cx="106200" cy="106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81" name="Google Shape;881;p83"/>
          <p:cNvSpPr/>
          <p:nvPr/>
        </p:nvSpPr>
        <p:spPr>
          <a:xfrm>
            <a:off x="8805863" y="171438"/>
            <a:ext cx="166999" cy="166999"/>
          </a:xfrm>
          <a:custGeom>
            <a:rect b="b" l="l" r="r" t="t"/>
            <a:pathLst>
              <a:path extrusionOk="0" h="367030" w="367030">
                <a:moveTo>
                  <a:pt x="183240" y="0"/>
                </a:moveTo>
                <a:lnTo>
                  <a:pt x="134524" y="6545"/>
                </a:lnTo>
                <a:lnTo>
                  <a:pt x="90750" y="25017"/>
                </a:lnTo>
                <a:lnTo>
                  <a:pt x="53665" y="53669"/>
                </a:lnTo>
                <a:lnTo>
                  <a:pt x="25015" y="90755"/>
                </a:lnTo>
                <a:lnTo>
                  <a:pt x="6544" y="134527"/>
                </a:lnTo>
                <a:lnTo>
                  <a:pt x="0" y="183240"/>
                </a:lnTo>
                <a:lnTo>
                  <a:pt x="6544" y="231953"/>
                </a:lnTo>
                <a:lnTo>
                  <a:pt x="25015" y="275725"/>
                </a:lnTo>
                <a:lnTo>
                  <a:pt x="53665" y="312811"/>
                </a:lnTo>
                <a:lnTo>
                  <a:pt x="90750" y="341463"/>
                </a:lnTo>
                <a:lnTo>
                  <a:pt x="134524" y="359935"/>
                </a:lnTo>
                <a:lnTo>
                  <a:pt x="183240" y="366480"/>
                </a:lnTo>
                <a:lnTo>
                  <a:pt x="231953" y="359935"/>
                </a:lnTo>
                <a:lnTo>
                  <a:pt x="275725" y="341463"/>
                </a:lnTo>
                <a:lnTo>
                  <a:pt x="301038" y="321906"/>
                </a:lnTo>
                <a:lnTo>
                  <a:pt x="183240" y="321906"/>
                </a:lnTo>
                <a:lnTo>
                  <a:pt x="139406" y="314838"/>
                </a:lnTo>
                <a:lnTo>
                  <a:pt x="101341" y="295155"/>
                </a:lnTo>
                <a:lnTo>
                  <a:pt x="71325" y="265139"/>
                </a:lnTo>
                <a:lnTo>
                  <a:pt x="51642" y="227074"/>
                </a:lnTo>
                <a:lnTo>
                  <a:pt x="44574" y="183240"/>
                </a:lnTo>
                <a:lnTo>
                  <a:pt x="51642" y="139410"/>
                </a:lnTo>
                <a:lnTo>
                  <a:pt x="71325" y="101345"/>
                </a:lnTo>
                <a:lnTo>
                  <a:pt x="101341" y="71328"/>
                </a:lnTo>
                <a:lnTo>
                  <a:pt x="139406" y="51643"/>
                </a:lnTo>
                <a:lnTo>
                  <a:pt x="183240" y="44574"/>
                </a:lnTo>
                <a:lnTo>
                  <a:pt x="301038" y="44574"/>
                </a:lnTo>
                <a:lnTo>
                  <a:pt x="275725" y="25017"/>
                </a:lnTo>
                <a:lnTo>
                  <a:pt x="231953" y="6545"/>
                </a:lnTo>
                <a:lnTo>
                  <a:pt x="183240" y="0"/>
                </a:lnTo>
                <a:close/>
              </a:path>
              <a:path extrusionOk="0" h="367030" w="367030">
                <a:moveTo>
                  <a:pt x="301038" y="44574"/>
                </a:moveTo>
                <a:lnTo>
                  <a:pt x="183240" y="44574"/>
                </a:lnTo>
                <a:lnTo>
                  <a:pt x="227074" y="51643"/>
                </a:lnTo>
                <a:lnTo>
                  <a:pt x="265139" y="71328"/>
                </a:lnTo>
                <a:lnTo>
                  <a:pt x="295155" y="101345"/>
                </a:lnTo>
                <a:lnTo>
                  <a:pt x="314838" y="139410"/>
                </a:lnTo>
                <a:lnTo>
                  <a:pt x="321906" y="183240"/>
                </a:lnTo>
                <a:lnTo>
                  <a:pt x="314838" y="227074"/>
                </a:lnTo>
                <a:lnTo>
                  <a:pt x="295155" y="265139"/>
                </a:lnTo>
                <a:lnTo>
                  <a:pt x="265139" y="295155"/>
                </a:lnTo>
                <a:lnTo>
                  <a:pt x="227074" y="314838"/>
                </a:lnTo>
                <a:lnTo>
                  <a:pt x="183240" y="321906"/>
                </a:lnTo>
                <a:lnTo>
                  <a:pt x="301038" y="321906"/>
                </a:lnTo>
                <a:lnTo>
                  <a:pt x="312811" y="312811"/>
                </a:lnTo>
                <a:lnTo>
                  <a:pt x="341463" y="275725"/>
                </a:lnTo>
                <a:lnTo>
                  <a:pt x="359935" y="231953"/>
                </a:lnTo>
                <a:lnTo>
                  <a:pt x="366480" y="183240"/>
                </a:lnTo>
                <a:lnTo>
                  <a:pt x="359935" y="134527"/>
                </a:lnTo>
                <a:lnTo>
                  <a:pt x="341463" y="90755"/>
                </a:lnTo>
                <a:lnTo>
                  <a:pt x="312811" y="53669"/>
                </a:lnTo>
                <a:lnTo>
                  <a:pt x="301038" y="44574"/>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82" name="Google Shape;882;p83"/>
          <p:cNvSpPr txBox="1"/>
          <p:nvPr>
            <p:ph type="title"/>
          </p:nvPr>
        </p:nvSpPr>
        <p:spPr>
          <a:xfrm>
            <a:off x="708600" y="1294850"/>
            <a:ext cx="2787600" cy="2211300"/>
          </a:xfrm>
          <a:prstGeom prst="rect">
            <a:avLst/>
          </a:prstGeom>
          <a:noFill/>
          <a:ln>
            <a:noFill/>
          </a:ln>
        </p:spPr>
        <p:txBody>
          <a:bodyPr anchorCtr="0" anchor="ctr" bIns="0" lIns="0" spcFirstLastPara="1" rIns="0" wrap="square" tIns="0">
            <a:noAutofit/>
          </a:bodyPr>
          <a:lstStyle>
            <a:lvl1pPr lvl="0" rtl="0" algn="l">
              <a:lnSpc>
                <a:spcPct val="90000"/>
              </a:lnSpc>
              <a:spcBef>
                <a:spcPts val="0"/>
              </a:spcBef>
              <a:spcAft>
                <a:spcPts val="0"/>
              </a:spcAft>
              <a:buClr>
                <a:schemeClr val="lt1"/>
              </a:buClr>
              <a:buSzPts val="14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Text content">
  <p:cSld name="TITLE_1_1_1_3">
    <p:spTree>
      <p:nvGrpSpPr>
        <p:cNvPr id="883" name="Shape 883"/>
        <p:cNvGrpSpPr/>
        <p:nvPr/>
      </p:nvGrpSpPr>
      <p:grpSpPr>
        <a:xfrm>
          <a:off x="0" y="0"/>
          <a:ext cx="0" cy="0"/>
          <a:chOff x="0" y="0"/>
          <a:chExt cx="0" cy="0"/>
        </a:xfrm>
      </p:grpSpPr>
      <p:sp>
        <p:nvSpPr>
          <p:cNvPr id="884" name="Google Shape;884;p84"/>
          <p:cNvSpPr/>
          <p:nvPr/>
        </p:nvSpPr>
        <p:spPr>
          <a:xfrm>
            <a:off x="0" y="0"/>
            <a:ext cx="9144000" cy="5143500"/>
          </a:xfrm>
          <a:prstGeom prst="rect">
            <a:avLst/>
          </a:prstGeom>
          <a:gradFill>
            <a:gsLst>
              <a:gs pos="0">
                <a:srgbClr val="2C001E"/>
              </a:gs>
              <a:gs pos="20000">
                <a:srgbClr val="2C001E"/>
              </a:gs>
              <a:gs pos="61000">
                <a:srgbClr val="740946"/>
              </a:gs>
              <a:gs pos="100000">
                <a:srgbClr val="E9500E"/>
              </a:gs>
            </a:gsLst>
            <a:lin ang="18900044"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84"/>
          <p:cNvSpPr/>
          <p:nvPr/>
        </p:nvSpPr>
        <p:spPr>
          <a:xfrm>
            <a:off x="0" y="0"/>
            <a:ext cx="9147366" cy="3322349"/>
          </a:xfrm>
          <a:custGeom>
            <a:rect b="b" l="l" r="r" t="t"/>
            <a:pathLst>
              <a:path extrusionOk="0" h="7301865" w="20104100">
                <a:moveTo>
                  <a:pt x="20104099" y="0"/>
                </a:moveTo>
                <a:lnTo>
                  <a:pt x="0" y="0"/>
                </a:lnTo>
                <a:lnTo>
                  <a:pt x="0" y="7301589"/>
                </a:lnTo>
                <a:lnTo>
                  <a:pt x="20104099" y="4778681"/>
                </a:lnTo>
                <a:lnTo>
                  <a:pt x="20104099" y="0"/>
                </a:lnTo>
                <a:close/>
              </a:path>
            </a:pathLst>
          </a:custGeom>
          <a:solidFill>
            <a:srgbClr val="772953">
              <a:alpha val="980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86" name="Google Shape;886;p84"/>
          <p:cNvSpPr/>
          <p:nvPr/>
        </p:nvSpPr>
        <p:spPr>
          <a:xfrm>
            <a:off x="3566382" y="0"/>
            <a:ext cx="5575105" cy="1114962"/>
          </a:xfrm>
          <a:custGeom>
            <a:rect b="b" l="l" r="r" t="t"/>
            <a:pathLst>
              <a:path extrusionOk="0" h="2450465" w="3637915">
                <a:moveTo>
                  <a:pt x="3637679" y="0"/>
                </a:moveTo>
                <a:lnTo>
                  <a:pt x="0" y="0"/>
                </a:lnTo>
                <a:lnTo>
                  <a:pt x="3637679" y="2450187"/>
                </a:lnTo>
                <a:lnTo>
                  <a:pt x="3637679" y="0"/>
                </a:lnTo>
                <a:close/>
              </a:path>
            </a:pathLst>
          </a:custGeom>
          <a:solidFill>
            <a:srgbClr val="E95420">
              <a:alpha val="923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87" name="Google Shape;887;p84"/>
          <p:cNvSpPr/>
          <p:nvPr/>
        </p:nvSpPr>
        <p:spPr>
          <a:xfrm>
            <a:off x="0" y="0"/>
            <a:ext cx="6231823" cy="5133619"/>
          </a:xfrm>
          <a:custGeom>
            <a:rect b="b" l="l" r="r" t="t"/>
            <a:pathLst>
              <a:path extrusionOk="0" h="11282680" w="13696315">
                <a:moveTo>
                  <a:pt x="13695918" y="0"/>
                </a:moveTo>
                <a:lnTo>
                  <a:pt x="0" y="0"/>
                </a:lnTo>
                <a:lnTo>
                  <a:pt x="0" y="11282678"/>
                </a:lnTo>
                <a:lnTo>
                  <a:pt x="13695918" y="0"/>
                </a:lnTo>
                <a:close/>
              </a:path>
            </a:pathLst>
          </a:custGeom>
          <a:solidFill>
            <a:srgbClr val="772953">
              <a:alpha val="1490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grpSp>
        <p:nvGrpSpPr>
          <p:cNvPr id="888" name="Google Shape;888;p84"/>
          <p:cNvGrpSpPr/>
          <p:nvPr/>
        </p:nvGrpSpPr>
        <p:grpSpPr>
          <a:xfrm>
            <a:off x="8805863" y="171438"/>
            <a:ext cx="166999" cy="388231"/>
            <a:chOff x="8805863" y="171438"/>
            <a:chExt cx="166999" cy="388231"/>
          </a:xfrm>
        </p:grpSpPr>
        <p:sp>
          <p:nvSpPr>
            <p:cNvPr id="889" name="Google Shape;889;p84"/>
            <p:cNvSpPr/>
            <p:nvPr/>
          </p:nvSpPr>
          <p:spPr>
            <a:xfrm>
              <a:off x="8805863" y="392671"/>
              <a:ext cx="166999" cy="166999"/>
            </a:xfrm>
            <a:custGeom>
              <a:rect b="b" l="l" r="r" t="t"/>
              <a:pathLst>
                <a:path extrusionOk="0" h="367030" w="367030">
                  <a:moveTo>
                    <a:pt x="183230" y="0"/>
                  </a:moveTo>
                  <a:lnTo>
                    <a:pt x="134518" y="6545"/>
                  </a:lnTo>
                  <a:lnTo>
                    <a:pt x="90747" y="25017"/>
                  </a:lnTo>
                  <a:lnTo>
                    <a:pt x="53664" y="53669"/>
                  </a:lnTo>
                  <a:lnTo>
                    <a:pt x="25014" y="90755"/>
                  </a:lnTo>
                  <a:lnTo>
                    <a:pt x="6544" y="134527"/>
                  </a:lnTo>
                  <a:lnTo>
                    <a:pt x="0" y="183240"/>
                  </a:lnTo>
                  <a:lnTo>
                    <a:pt x="6544" y="231949"/>
                  </a:lnTo>
                  <a:lnTo>
                    <a:pt x="25014" y="275720"/>
                  </a:lnTo>
                  <a:lnTo>
                    <a:pt x="53664" y="312807"/>
                  </a:lnTo>
                  <a:lnTo>
                    <a:pt x="90747" y="341461"/>
                  </a:lnTo>
                  <a:lnTo>
                    <a:pt x="134518" y="359934"/>
                  </a:lnTo>
                  <a:lnTo>
                    <a:pt x="183230" y="366480"/>
                  </a:lnTo>
                  <a:lnTo>
                    <a:pt x="231947" y="359934"/>
                  </a:lnTo>
                  <a:lnTo>
                    <a:pt x="275722" y="341461"/>
                  </a:lnTo>
                  <a:lnTo>
                    <a:pt x="312809" y="312807"/>
                  </a:lnTo>
                  <a:lnTo>
                    <a:pt x="341462" y="275720"/>
                  </a:lnTo>
                  <a:lnTo>
                    <a:pt x="359935" y="231949"/>
                  </a:lnTo>
                  <a:lnTo>
                    <a:pt x="366480" y="183240"/>
                  </a:lnTo>
                  <a:lnTo>
                    <a:pt x="359935" y="134527"/>
                  </a:lnTo>
                  <a:lnTo>
                    <a:pt x="341462" y="90755"/>
                  </a:lnTo>
                  <a:lnTo>
                    <a:pt x="312809" y="53669"/>
                  </a:lnTo>
                  <a:lnTo>
                    <a:pt x="275722" y="25017"/>
                  </a:lnTo>
                  <a:lnTo>
                    <a:pt x="231947" y="6545"/>
                  </a:lnTo>
                  <a:lnTo>
                    <a:pt x="18323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90" name="Google Shape;890;p84"/>
            <p:cNvSpPr/>
            <p:nvPr/>
          </p:nvSpPr>
          <p:spPr>
            <a:xfrm>
              <a:off x="8824517" y="418636"/>
              <a:ext cx="110700" cy="114600"/>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91" name="Google Shape;891;p84"/>
            <p:cNvSpPr/>
            <p:nvPr/>
          </p:nvSpPr>
          <p:spPr>
            <a:xfrm>
              <a:off x="8836138" y="201711"/>
              <a:ext cx="106200" cy="106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92" name="Google Shape;892;p84"/>
            <p:cNvSpPr/>
            <p:nvPr/>
          </p:nvSpPr>
          <p:spPr>
            <a:xfrm>
              <a:off x="8805863" y="171438"/>
              <a:ext cx="166999" cy="166999"/>
            </a:xfrm>
            <a:custGeom>
              <a:rect b="b" l="l" r="r" t="t"/>
              <a:pathLst>
                <a:path extrusionOk="0" h="367030" w="367030">
                  <a:moveTo>
                    <a:pt x="183240" y="0"/>
                  </a:moveTo>
                  <a:lnTo>
                    <a:pt x="134524" y="6545"/>
                  </a:lnTo>
                  <a:lnTo>
                    <a:pt x="90750" y="25017"/>
                  </a:lnTo>
                  <a:lnTo>
                    <a:pt x="53665" y="53669"/>
                  </a:lnTo>
                  <a:lnTo>
                    <a:pt x="25015" y="90755"/>
                  </a:lnTo>
                  <a:lnTo>
                    <a:pt x="6544" y="134527"/>
                  </a:lnTo>
                  <a:lnTo>
                    <a:pt x="0" y="183240"/>
                  </a:lnTo>
                  <a:lnTo>
                    <a:pt x="6544" y="231953"/>
                  </a:lnTo>
                  <a:lnTo>
                    <a:pt x="25015" y="275725"/>
                  </a:lnTo>
                  <a:lnTo>
                    <a:pt x="53665" y="312811"/>
                  </a:lnTo>
                  <a:lnTo>
                    <a:pt x="90750" y="341463"/>
                  </a:lnTo>
                  <a:lnTo>
                    <a:pt x="134524" y="359935"/>
                  </a:lnTo>
                  <a:lnTo>
                    <a:pt x="183240" y="366480"/>
                  </a:lnTo>
                  <a:lnTo>
                    <a:pt x="231953" y="359935"/>
                  </a:lnTo>
                  <a:lnTo>
                    <a:pt x="275725" y="341463"/>
                  </a:lnTo>
                  <a:lnTo>
                    <a:pt x="301038" y="321906"/>
                  </a:lnTo>
                  <a:lnTo>
                    <a:pt x="183240" y="321906"/>
                  </a:lnTo>
                  <a:lnTo>
                    <a:pt x="139406" y="314838"/>
                  </a:lnTo>
                  <a:lnTo>
                    <a:pt x="101341" y="295155"/>
                  </a:lnTo>
                  <a:lnTo>
                    <a:pt x="71325" y="265139"/>
                  </a:lnTo>
                  <a:lnTo>
                    <a:pt x="51642" y="227074"/>
                  </a:lnTo>
                  <a:lnTo>
                    <a:pt x="44574" y="183240"/>
                  </a:lnTo>
                  <a:lnTo>
                    <a:pt x="51642" y="139410"/>
                  </a:lnTo>
                  <a:lnTo>
                    <a:pt x="71325" y="101345"/>
                  </a:lnTo>
                  <a:lnTo>
                    <a:pt x="101341" y="71328"/>
                  </a:lnTo>
                  <a:lnTo>
                    <a:pt x="139406" y="51643"/>
                  </a:lnTo>
                  <a:lnTo>
                    <a:pt x="183240" y="44574"/>
                  </a:lnTo>
                  <a:lnTo>
                    <a:pt x="301038" y="44574"/>
                  </a:lnTo>
                  <a:lnTo>
                    <a:pt x="275725" y="25017"/>
                  </a:lnTo>
                  <a:lnTo>
                    <a:pt x="231953" y="6545"/>
                  </a:lnTo>
                  <a:lnTo>
                    <a:pt x="183240" y="0"/>
                  </a:lnTo>
                  <a:close/>
                </a:path>
                <a:path extrusionOk="0" h="367030" w="367030">
                  <a:moveTo>
                    <a:pt x="301038" y="44574"/>
                  </a:moveTo>
                  <a:lnTo>
                    <a:pt x="183240" y="44574"/>
                  </a:lnTo>
                  <a:lnTo>
                    <a:pt x="227074" y="51643"/>
                  </a:lnTo>
                  <a:lnTo>
                    <a:pt x="265139" y="71328"/>
                  </a:lnTo>
                  <a:lnTo>
                    <a:pt x="295155" y="101345"/>
                  </a:lnTo>
                  <a:lnTo>
                    <a:pt x="314838" y="139410"/>
                  </a:lnTo>
                  <a:lnTo>
                    <a:pt x="321906" y="183240"/>
                  </a:lnTo>
                  <a:lnTo>
                    <a:pt x="314838" y="227074"/>
                  </a:lnTo>
                  <a:lnTo>
                    <a:pt x="295155" y="265139"/>
                  </a:lnTo>
                  <a:lnTo>
                    <a:pt x="265139" y="295155"/>
                  </a:lnTo>
                  <a:lnTo>
                    <a:pt x="227074" y="314838"/>
                  </a:lnTo>
                  <a:lnTo>
                    <a:pt x="183240" y="321906"/>
                  </a:lnTo>
                  <a:lnTo>
                    <a:pt x="301038" y="321906"/>
                  </a:lnTo>
                  <a:lnTo>
                    <a:pt x="312811" y="312811"/>
                  </a:lnTo>
                  <a:lnTo>
                    <a:pt x="341463" y="275725"/>
                  </a:lnTo>
                  <a:lnTo>
                    <a:pt x="359935" y="231953"/>
                  </a:lnTo>
                  <a:lnTo>
                    <a:pt x="366480" y="183240"/>
                  </a:lnTo>
                  <a:lnTo>
                    <a:pt x="359935" y="134527"/>
                  </a:lnTo>
                  <a:lnTo>
                    <a:pt x="341463" y="90755"/>
                  </a:lnTo>
                  <a:lnTo>
                    <a:pt x="312811" y="53669"/>
                  </a:lnTo>
                  <a:lnTo>
                    <a:pt x="301038" y="44574"/>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grpSp>
      <p:sp>
        <p:nvSpPr>
          <p:cNvPr id="893" name="Google Shape;893;p84"/>
          <p:cNvSpPr txBox="1"/>
          <p:nvPr>
            <p:ph type="ctrTitle"/>
          </p:nvPr>
        </p:nvSpPr>
        <p:spPr>
          <a:xfrm>
            <a:off x="374550" y="1458675"/>
            <a:ext cx="2505600" cy="2059200"/>
          </a:xfrm>
          <a:prstGeom prst="rect">
            <a:avLst/>
          </a:prstGeom>
          <a:noFill/>
          <a:ln>
            <a:noFill/>
          </a:ln>
        </p:spPr>
        <p:txBody>
          <a:bodyPr anchorCtr="0" anchor="ctr" bIns="0" lIns="0" spcFirstLastPara="1" rIns="0" wrap="square" tIns="0">
            <a:noAutofit/>
          </a:bodyPr>
          <a:lstStyle>
            <a:lvl1pPr lvl="0" rtl="0">
              <a:lnSpc>
                <a:spcPct val="90000"/>
              </a:lnSpc>
              <a:spcBef>
                <a:spcPts val="0"/>
              </a:spcBef>
              <a:spcAft>
                <a:spcPts val="0"/>
              </a:spcAft>
              <a:buClr>
                <a:srgbClr val="FFFFFF"/>
              </a:buClr>
              <a:buSzPts val="3000"/>
              <a:buFont typeface="Calibri"/>
              <a:buNone/>
              <a:defRPr sz="3000">
                <a:solidFill>
                  <a:srgbClr val="FFFFFF"/>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894" name="Google Shape;894;p84"/>
          <p:cNvSpPr txBox="1"/>
          <p:nvPr>
            <p:ph idx="2" type="title"/>
          </p:nvPr>
        </p:nvSpPr>
        <p:spPr>
          <a:xfrm>
            <a:off x="3280350" y="1458675"/>
            <a:ext cx="2502600" cy="2057400"/>
          </a:xfrm>
          <a:prstGeom prst="rect">
            <a:avLst/>
          </a:prstGeom>
        </p:spPr>
        <p:txBody>
          <a:bodyPr anchorCtr="0" anchor="ctr" bIns="0" lIns="0" spcFirstLastPara="1" rIns="0" wrap="square" tIns="0">
            <a:noAutofit/>
          </a:bodyPr>
          <a:lstStyle>
            <a:lvl1pPr lvl="0" rtl="0">
              <a:spcBef>
                <a:spcPts val="0"/>
              </a:spcBef>
              <a:spcAft>
                <a:spcPts val="0"/>
              </a:spcAft>
              <a:buNone/>
              <a:defRPr sz="3000">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895" name="Google Shape;895;p84"/>
          <p:cNvSpPr txBox="1"/>
          <p:nvPr>
            <p:ph idx="3" type="title"/>
          </p:nvPr>
        </p:nvSpPr>
        <p:spPr>
          <a:xfrm>
            <a:off x="6183150" y="1458675"/>
            <a:ext cx="2502600" cy="2057400"/>
          </a:xfrm>
          <a:prstGeom prst="rect">
            <a:avLst/>
          </a:prstGeom>
        </p:spPr>
        <p:txBody>
          <a:bodyPr anchorCtr="0" anchor="ctr" bIns="0" lIns="0" spcFirstLastPara="1" rIns="0" wrap="square" tIns="0">
            <a:noAutofit/>
          </a:bodyPr>
          <a:lstStyle>
            <a:lvl1pPr lvl="0" rtl="0">
              <a:spcBef>
                <a:spcPts val="0"/>
              </a:spcBef>
              <a:spcAft>
                <a:spcPts val="0"/>
              </a:spcAft>
              <a:buNone/>
              <a:defRPr sz="3000">
                <a:solidFill>
                  <a:srgbClr val="FFFFFF"/>
                </a:solidFill>
              </a:defRPr>
            </a:lvl1pPr>
            <a:lvl2pPr lvl="1" rtl="0">
              <a:spcBef>
                <a:spcPts val="0"/>
              </a:spcBef>
              <a:spcAft>
                <a:spcPts val="0"/>
              </a:spcAft>
              <a:buNone/>
              <a:defRPr>
                <a:latin typeface="Ubuntu"/>
                <a:ea typeface="Ubuntu"/>
                <a:cs typeface="Ubuntu"/>
                <a:sym typeface="Ubuntu"/>
              </a:defRPr>
            </a:lvl2pPr>
            <a:lvl3pPr lvl="2" rtl="0">
              <a:spcBef>
                <a:spcPts val="0"/>
              </a:spcBef>
              <a:spcAft>
                <a:spcPts val="0"/>
              </a:spcAft>
              <a:buNone/>
              <a:defRPr>
                <a:latin typeface="Ubuntu"/>
                <a:ea typeface="Ubuntu"/>
                <a:cs typeface="Ubuntu"/>
                <a:sym typeface="Ubuntu"/>
              </a:defRPr>
            </a:lvl3pPr>
            <a:lvl4pPr lvl="3" rtl="0">
              <a:spcBef>
                <a:spcPts val="0"/>
              </a:spcBef>
              <a:spcAft>
                <a:spcPts val="0"/>
              </a:spcAft>
              <a:buNone/>
              <a:defRPr>
                <a:latin typeface="Ubuntu"/>
                <a:ea typeface="Ubuntu"/>
                <a:cs typeface="Ubuntu"/>
                <a:sym typeface="Ubuntu"/>
              </a:defRPr>
            </a:lvl4pPr>
            <a:lvl5pPr lvl="4" rtl="0">
              <a:spcBef>
                <a:spcPts val="0"/>
              </a:spcBef>
              <a:spcAft>
                <a:spcPts val="0"/>
              </a:spcAft>
              <a:buNone/>
              <a:defRPr>
                <a:latin typeface="Ubuntu"/>
                <a:ea typeface="Ubuntu"/>
                <a:cs typeface="Ubuntu"/>
                <a:sym typeface="Ubuntu"/>
              </a:defRPr>
            </a:lvl5pPr>
            <a:lvl6pPr lvl="5" rtl="0">
              <a:spcBef>
                <a:spcPts val="0"/>
              </a:spcBef>
              <a:spcAft>
                <a:spcPts val="0"/>
              </a:spcAft>
              <a:buNone/>
              <a:defRPr>
                <a:latin typeface="Ubuntu"/>
                <a:ea typeface="Ubuntu"/>
                <a:cs typeface="Ubuntu"/>
                <a:sym typeface="Ubuntu"/>
              </a:defRPr>
            </a:lvl6pPr>
            <a:lvl7pPr lvl="6" rtl="0">
              <a:spcBef>
                <a:spcPts val="0"/>
              </a:spcBef>
              <a:spcAft>
                <a:spcPts val="0"/>
              </a:spcAft>
              <a:buNone/>
              <a:defRPr>
                <a:latin typeface="Ubuntu"/>
                <a:ea typeface="Ubuntu"/>
                <a:cs typeface="Ubuntu"/>
                <a:sym typeface="Ubuntu"/>
              </a:defRPr>
            </a:lvl7pPr>
            <a:lvl8pPr lvl="7" rtl="0">
              <a:spcBef>
                <a:spcPts val="0"/>
              </a:spcBef>
              <a:spcAft>
                <a:spcPts val="0"/>
              </a:spcAft>
              <a:buNone/>
              <a:defRPr>
                <a:latin typeface="Ubuntu"/>
                <a:ea typeface="Ubuntu"/>
                <a:cs typeface="Ubuntu"/>
                <a:sym typeface="Ubuntu"/>
              </a:defRPr>
            </a:lvl8pPr>
            <a:lvl9pPr lvl="8" rtl="0">
              <a:spcBef>
                <a:spcPts val="0"/>
              </a:spcBef>
              <a:spcAft>
                <a:spcPts val="0"/>
              </a:spcAft>
              <a:buNone/>
              <a:defRPr>
                <a:latin typeface="Ubuntu"/>
                <a:ea typeface="Ubuntu"/>
                <a:cs typeface="Ubuntu"/>
                <a:sym typeface="Ubuntu"/>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End slide 1">
  <p:cSld name="TITLE_ONLY_1_2_1">
    <p:spTree>
      <p:nvGrpSpPr>
        <p:cNvPr id="896" name="Shape 896"/>
        <p:cNvGrpSpPr/>
        <p:nvPr/>
      </p:nvGrpSpPr>
      <p:grpSpPr>
        <a:xfrm>
          <a:off x="0" y="0"/>
          <a:ext cx="0" cy="0"/>
          <a:chOff x="0" y="0"/>
          <a:chExt cx="0" cy="0"/>
        </a:xfrm>
      </p:grpSpPr>
      <p:sp>
        <p:nvSpPr>
          <p:cNvPr id="897" name="Google Shape;897;p85"/>
          <p:cNvSpPr/>
          <p:nvPr/>
        </p:nvSpPr>
        <p:spPr>
          <a:xfrm>
            <a:off x="0" y="0"/>
            <a:ext cx="9144000" cy="5143500"/>
          </a:xfrm>
          <a:prstGeom prst="rect">
            <a:avLst/>
          </a:prstGeom>
          <a:gradFill>
            <a:gsLst>
              <a:gs pos="0">
                <a:srgbClr val="2C001E"/>
              </a:gs>
              <a:gs pos="35000">
                <a:srgbClr val="2C001E"/>
              </a:gs>
              <a:gs pos="73000">
                <a:srgbClr val="740946"/>
              </a:gs>
              <a:gs pos="100000">
                <a:srgbClr val="E9500E"/>
              </a:gs>
            </a:gsLst>
            <a:lin ang="1890073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85"/>
          <p:cNvSpPr/>
          <p:nvPr/>
        </p:nvSpPr>
        <p:spPr>
          <a:xfrm>
            <a:off x="0" y="0"/>
            <a:ext cx="9147366" cy="3506683"/>
          </a:xfrm>
          <a:custGeom>
            <a:rect b="b" l="l" r="r" t="t"/>
            <a:pathLst>
              <a:path extrusionOk="0" h="7706995" w="20104100">
                <a:moveTo>
                  <a:pt x="20104099" y="0"/>
                </a:moveTo>
                <a:lnTo>
                  <a:pt x="0" y="0"/>
                </a:lnTo>
                <a:lnTo>
                  <a:pt x="0" y="7706571"/>
                </a:lnTo>
                <a:lnTo>
                  <a:pt x="20104099" y="4607189"/>
                </a:lnTo>
                <a:lnTo>
                  <a:pt x="20104099" y="0"/>
                </a:lnTo>
                <a:close/>
              </a:path>
            </a:pathLst>
          </a:custGeom>
          <a:solidFill>
            <a:srgbClr val="FFFFFF">
              <a:alpha val="275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99" name="Google Shape;899;p85"/>
          <p:cNvSpPr/>
          <p:nvPr/>
        </p:nvSpPr>
        <p:spPr>
          <a:xfrm>
            <a:off x="0" y="0"/>
            <a:ext cx="6317634" cy="5133908"/>
          </a:xfrm>
          <a:custGeom>
            <a:rect b="b" l="l" r="r" t="t"/>
            <a:pathLst>
              <a:path extrusionOk="0" h="11283315" w="13884910">
                <a:moveTo>
                  <a:pt x="13884393" y="0"/>
                </a:moveTo>
                <a:lnTo>
                  <a:pt x="0" y="0"/>
                </a:lnTo>
                <a:lnTo>
                  <a:pt x="0" y="11283028"/>
                </a:lnTo>
                <a:lnTo>
                  <a:pt x="13884393" y="0"/>
                </a:lnTo>
                <a:close/>
              </a:path>
            </a:pathLst>
          </a:custGeom>
          <a:solidFill>
            <a:srgbClr val="772953">
              <a:alpha val="1490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00" name="Google Shape;900;p85"/>
          <p:cNvSpPr/>
          <p:nvPr/>
        </p:nvSpPr>
        <p:spPr>
          <a:xfrm>
            <a:off x="5362574" y="0"/>
            <a:ext cx="3782895" cy="5145465"/>
          </a:xfrm>
          <a:custGeom>
            <a:rect b="b" l="l" r="r" t="t"/>
            <a:pathLst>
              <a:path extrusionOk="0" h="11308715" w="8314055">
                <a:moveTo>
                  <a:pt x="8313882" y="0"/>
                </a:moveTo>
                <a:lnTo>
                  <a:pt x="0" y="0"/>
                </a:lnTo>
                <a:lnTo>
                  <a:pt x="7811280" y="11308556"/>
                </a:lnTo>
                <a:lnTo>
                  <a:pt x="8313882" y="11308556"/>
                </a:lnTo>
                <a:lnTo>
                  <a:pt x="8313882" y="0"/>
                </a:lnTo>
                <a:close/>
              </a:path>
            </a:pathLst>
          </a:custGeom>
          <a:solidFill>
            <a:srgbClr val="FFFFFF">
              <a:alpha val="275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grpSp>
        <p:nvGrpSpPr>
          <p:cNvPr id="901" name="Google Shape;901;p85"/>
          <p:cNvGrpSpPr/>
          <p:nvPr/>
        </p:nvGrpSpPr>
        <p:grpSpPr>
          <a:xfrm>
            <a:off x="5073940" y="2162022"/>
            <a:ext cx="1010081" cy="1010081"/>
            <a:chOff x="5073940" y="2162022"/>
            <a:chExt cx="1010081" cy="1010081"/>
          </a:xfrm>
        </p:grpSpPr>
        <p:sp>
          <p:nvSpPr>
            <p:cNvPr id="902" name="Google Shape;902;p85"/>
            <p:cNvSpPr/>
            <p:nvPr/>
          </p:nvSpPr>
          <p:spPr>
            <a:xfrm>
              <a:off x="5073940" y="2162022"/>
              <a:ext cx="1010081" cy="1010081"/>
            </a:xfrm>
            <a:custGeom>
              <a:rect b="b" l="l" r="r" t="t"/>
              <a:pathLst>
                <a:path extrusionOk="0" h="2219959" w="2219959">
                  <a:moveTo>
                    <a:pt x="1109871" y="0"/>
                  </a:moveTo>
                  <a:lnTo>
                    <a:pt x="1061726" y="1025"/>
                  </a:lnTo>
                  <a:lnTo>
                    <a:pt x="1014104" y="4073"/>
                  </a:lnTo>
                  <a:lnTo>
                    <a:pt x="967049" y="9103"/>
                  </a:lnTo>
                  <a:lnTo>
                    <a:pt x="920600" y="16073"/>
                  </a:lnTo>
                  <a:lnTo>
                    <a:pt x="874801" y="24941"/>
                  </a:lnTo>
                  <a:lnTo>
                    <a:pt x="829692" y="35665"/>
                  </a:lnTo>
                  <a:lnTo>
                    <a:pt x="785315" y="48204"/>
                  </a:lnTo>
                  <a:lnTo>
                    <a:pt x="741712" y="62517"/>
                  </a:lnTo>
                  <a:lnTo>
                    <a:pt x="698925" y="78561"/>
                  </a:lnTo>
                  <a:lnTo>
                    <a:pt x="656995" y="96295"/>
                  </a:lnTo>
                  <a:lnTo>
                    <a:pt x="615964" y="115677"/>
                  </a:lnTo>
                  <a:lnTo>
                    <a:pt x="575873" y="136666"/>
                  </a:lnTo>
                  <a:lnTo>
                    <a:pt x="536764" y="159220"/>
                  </a:lnTo>
                  <a:lnTo>
                    <a:pt x="498679" y="183297"/>
                  </a:lnTo>
                  <a:lnTo>
                    <a:pt x="461659" y="208856"/>
                  </a:lnTo>
                  <a:lnTo>
                    <a:pt x="425746" y="235856"/>
                  </a:lnTo>
                  <a:lnTo>
                    <a:pt x="390982" y="264253"/>
                  </a:lnTo>
                  <a:lnTo>
                    <a:pt x="357408" y="294008"/>
                  </a:lnTo>
                  <a:lnTo>
                    <a:pt x="325066" y="325077"/>
                  </a:lnTo>
                  <a:lnTo>
                    <a:pt x="293997" y="357420"/>
                  </a:lnTo>
                  <a:lnTo>
                    <a:pt x="264243" y="390996"/>
                  </a:lnTo>
                  <a:lnTo>
                    <a:pt x="235847" y="425761"/>
                  </a:lnTo>
                  <a:lnTo>
                    <a:pt x="208849" y="461675"/>
                  </a:lnTo>
                  <a:lnTo>
                    <a:pt x="183290" y="498696"/>
                  </a:lnTo>
                  <a:lnTo>
                    <a:pt x="159214" y="536782"/>
                  </a:lnTo>
                  <a:lnTo>
                    <a:pt x="136661" y="575892"/>
                  </a:lnTo>
                  <a:lnTo>
                    <a:pt x="115673" y="615984"/>
                  </a:lnTo>
                  <a:lnTo>
                    <a:pt x="96291" y="657016"/>
                  </a:lnTo>
                  <a:lnTo>
                    <a:pt x="78558" y="698948"/>
                  </a:lnTo>
                  <a:lnTo>
                    <a:pt x="62514" y="741736"/>
                  </a:lnTo>
                  <a:lnTo>
                    <a:pt x="48202" y="785340"/>
                  </a:lnTo>
                  <a:lnTo>
                    <a:pt x="35664" y="829718"/>
                  </a:lnTo>
                  <a:lnTo>
                    <a:pt x="24940" y="874828"/>
                  </a:lnTo>
                  <a:lnTo>
                    <a:pt x="16072" y="920628"/>
                  </a:lnTo>
                  <a:lnTo>
                    <a:pt x="9103" y="967077"/>
                  </a:lnTo>
                  <a:lnTo>
                    <a:pt x="4073" y="1014134"/>
                  </a:lnTo>
                  <a:lnTo>
                    <a:pt x="1025" y="1061757"/>
                  </a:lnTo>
                  <a:lnTo>
                    <a:pt x="0" y="1109903"/>
                  </a:lnTo>
                  <a:lnTo>
                    <a:pt x="1025" y="1158046"/>
                  </a:lnTo>
                  <a:lnTo>
                    <a:pt x="4073" y="1205666"/>
                  </a:lnTo>
                  <a:lnTo>
                    <a:pt x="9103" y="1252720"/>
                  </a:lnTo>
                  <a:lnTo>
                    <a:pt x="16072" y="1299168"/>
                  </a:lnTo>
                  <a:lnTo>
                    <a:pt x="24940" y="1344967"/>
                  </a:lnTo>
                  <a:lnTo>
                    <a:pt x="35664" y="1390075"/>
                  </a:lnTo>
                  <a:lnTo>
                    <a:pt x="48202" y="1434452"/>
                  </a:lnTo>
                  <a:lnTo>
                    <a:pt x="62514" y="1478056"/>
                  </a:lnTo>
                  <a:lnTo>
                    <a:pt x="78558" y="1520844"/>
                  </a:lnTo>
                  <a:lnTo>
                    <a:pt x="96291" y="1562775"/>
                  </a:lnTo>
                  <a:lnTo>
                    <a:pt x="115673" y="1603808"/>
                  </a:lnTo>
                  <a:lnTo>
                    <a:pt x="136661" y="1643900"/>
                  </a:lnTo>
                  <a:lnTo>
                    <a:pt x="159214" y="1683011"/>
                  </a:lnTo>
                  <a:lnTo>
                    <a:pt x="183290" y="1721098"/>
                  </a:lnTo>
                  <a:lnTo>
                    <a:pt x="208849" y="1758120"/>
                  </a:lnTo>
                  <a:lnTo>
                    <a:pt x="235847" y="1794035"/>
                  </a:lnTo>
                  <a:lnTo>
                    <a:pt x="264243" y="1828802"/>
                  </a:lnTo>
                  <a:lnTo>
                    <a:pt x="293997" y="1862378"/>
                  </a:lnTo>
                  <a:lnTo>
                    <a:pt x="325066" y="1894723"/>
                  </a:lnTo>
                  <a:lnTo>
                    <a:pt x="357408" y="1925795"/>
                  </a:lnTo>
                  <a:lnTo>
                    <a:pt x="390982" y="1955551"/>
                  </a:lnTo>
                  <a:lnTo>
                    <a:pt x="425746" y="1983950"/>
                  </a:lnTo>
                  <a:lnTo>
                    <a:pt x="461659" y="2010951"/>
                  </a:lnTo>
                  <a:lnTo>
                    <a:pt x="498679" y="2036512"/>
                  </a:lnTo>
                  <a:lnTo>
                    <a:pt x="536764" y="2060591"/>
                  </a:lnTo>
                  <a:lnTo>
                    <a:pt x="575873" y="2083147"/>
                  </a:lnTo>
                  <a:lnTo>
                    <a:pt x="615964" y="2104138"/>
                  </a:lnTo>
                  <a:lnTo>
                    <a:pt x="656995" y="2123522"/>
                  </a:lnTo>
                  <a:lnTo>
                    <a:pt x="698925" y="2141257"/>
                  </a:lnTo>
                  <a:lnTo>
                    <a:pt x="741712" y="2157303"/>
                  </a:lnTo>
                  <a:lnTo>
                    <a:pt x="785315" y="2171617"/>
                  </a:lnTo>
                  <a:lnTo>
                    <a:pt x="829692" y="2184157"/>
                  </a:lnTo>
                  <a:lnTo>
                    <a:pt x="874801" y="2194883"/>
                  </a:lnTo>
                  <a:lnTo>
                    <a:pt x="920600" y="2203752"/>
                  </a:lnTo>
                  <a:lnTo>
                    <a:pt x="967049" y="2210722"/>
                  </a:lnTo>
                  <a:lnTo>
                    <a:pt x="1014104" y="2215753"/>
                  </a:lnTo>
                  <a:lnTo>
                    <a:pt x="1061726" y="2218802"/>
                  </a:lnTo>
                  <a:lnTo>
                    <a:pt x="1109871" y="2219827"/>
                  </a:lnTo>
                  <a:lnTo>
                    <a:pt x="1158020" y="2218802"/>
                  </a:lnTo>
                  <a:lnTo>
                    <a:pt x="1205645" y="2215753"/>
                  </a:lnTo>
                  <a:lnTo>
                    <a:pt x="1252704" y="2210722"/>
                  </a:lnTo>
                  <a:lnTo>
                    <a:pt x="1299156" y="2203752"/>
                  </a:lnTo>
                  <a:lnTo>
                    <a:pt x="1344959" y="2194883"/>
                  </a:lnTo>
                  <a:lnTo>
                    <a:pt x="1390071" y="2184157"/>
                  </a:lnTo>
                  <a:lnTo>
                    <a:pt x="1434451" y="2171617"/>
                  </a:lnTo>
                  <a:lnTo>
                    <a:pt x="1478057" y="2157303"/>
                  </a:lnTo>
                  <a:lnTo>
                    <a:pt x="1520847" y="2141257"/>
                  </a:lnTo>
                  <a:lnTo>
                    <a:pt x="1562780" y="2123522"/>
                  </a:lnTo>
                  <a:lnTo>
                    <a:pt x="1603815" y="2104138"/>
                  </a:lnTo>
                  <a:lnTo>
                    <a:pt x="1643909" y="2083147"/>
                  </a:lnTo>
                  <a:lnTo>
                    <a:pt x="1683020" y="2060591"/>
                  </a:lnTo>
                  <a:lnTo>
                    <a:pt x="1721108" y="2036512"/>
                  </a:lnTo>
                  <a:lnTo>
                    <a:pt x="1758131" y="2010951"/>
                  </a:lnTo>
                  <a:lnTo>
                    <a:pt x="1794047" y="1983950"/>
                  </a:lnTo>
                  <a:lnTo>
                    <a:pt x="1828814" y="1955551"/>
                  </a:lnTo>
                  <a:lnTo>
                    <a:pt x="1862390" y="1925795"/>
                  </a:lnTo>
                  <a:lnTo>
                    <a:pt x="1894735" y="1894723"/>
                  </a:lnTo>
                  <a:lnTo>
                    <a:pt x="1925806" y="1862378"/>
                  </a:lnTo>
                  <a:lnTo>
                    <a:pt x="1955562" y="1828802"/>
                  </a:lnTo>
                  <a:lnTo>
                    <a:pt x="1983961" y="1794035"/>
                  </a:lnTo>
                  <a:lnTo>
                    <a:pt x="2010961" y="1758120"/>
                  </a:lnTo>
                  <a:lnTo>
                    <a:pt x="2036521" y="1721098"/>
                  </a:lnTo>
                  <a:lnTo>
                    <a:pt x="2060600" y="1683011"/>
                  </a:lnTo>
                  <a:lnTo>
                    <a:pt x="2083155" y="1643900"/>
                  </a:lnTo>
                  <a:lnTo>
                    <a:pt x="2104145" y="1603808"/>
                  </a:lnTo>
                  <a:lnTo>
                    <a:pt x="2123528" y="1562775"/>
                  </a:lnTo>
                  <a:lnTo>
                    <a:pt x="2141262" y="1520844"/>
                  </a:lnTo>
                  <a:lnTo>
                    <a:pt x="2157307" y="1478056"/>
                  </a:lnTo>
                  <a:lnTo>
                    <a:pt x="2171620" y="1434452"/>
                  </a:lnTo>
                  <a:lnTo>
                    <a:pt x="2184160" y="1390075"/>
                  </a:lnTo>
                  <a:lnTo>
                    <a:pt x="2194885" y="1344967"/>
                  </a:lnTo>
                  <a:lnTo>
                    <a:pt x="2203753" y="1299168"/>
                  </a:lnTo>
                  <a:lnTo>
                    <a:pt x="2210723" y="1252720"/>
                  </a:lnTo>
                  <a:lnTo>
                    <a:pt x="2215753" y="1205666"/>
                  </a:lnTo>
                  <a:lnTo>
                    <a:pt x="2218802" y="1158046"/>
                  </a:lnTo>
                  <a:lnTo>
                    <a:pt x="2219827" y="1109903"/>
                  </a:lnTo>
                  <a:lnTo>
                    <a:pt x="2218802" y="1061757"/>
                  </a:lnTo>
                  <a:lnTo>
                    <a:pt x="2215753" y="1014134"/>
                  </a:lnTo>
                  <a:lnTo>
                    <a:pt x="2210723" y="967077"/>
                  </a:lnTo>
                  <a:lnTo>
                    <a:pt x="2203753" y="920628"/>
                  </a:lnTo>
                  <a:lnTo>
                    <a:pt x="2194885" y="874828"/>
                  </a:lnTo>
                  <a:lnTo>
                    <a:pt x="2184160" y="829718"/>
                  </a:lnTo>
                  <a:lnTo>
                    <a:pt x="2171620" y="785340"/>
                  </a:lnTo>
                  <a:lnTo>
                    <a:pt x="2157307" y="741736"/>
                  </a:lnTo>
                  <a:lnTo>
                    <a:pt x="2141262" y="698948"/>
                  </a:lnTo>
                  <a:lnTo>
                    <a:pt x="2123528" y="657016"/>
                  </a:lnTo>
                  <a:lnTo>
                    <a:pt x="2104145" y="615984"/>
                  </a:lnTo>
                  <a:lnTo>
                    <a:pt x="2083155" y="575892"/>
                  </a:lnTo>
                  <a:lnTo>
                    <a:pt x="2060600" y="536782"/>
                  </a:lnTo>
                  <a:lnTo>
                    <a:pt x="2036521" y="498696"/>
                  </a:lnTo>
                  <a:lnTo>
                    <a:pt x="2010961" y="461675"/>
                  </a:lnTo>
                  <a:lnTo>
                    <a:pt x="1983961" y="425761"/>
                  </a:lnTo>
                  <a:lnTo>
                    <a:pt x="1955562" y="390996"/>
                  </a:lnTo>
                  <a:lnTo>
                    <a:pt x="1925806" y="357420"/>
                  </a:lnTo>
                  <a:lnTo>
                    <a:pt x="1894735" y="325077"/>
                  </a:lnTo>
                  <a:lnTo>
                    <a:pt x="1862390" y="294008"/>
                  </a:lnTo>
                  <a:lnTo>
                    <a:pt x="1828814" y="264253"/>
                  </a:lnTo>
                  <a:lnTo>
                    <a:pt x="1794047" y="235856"/>
                  </a:lnTo>
                  <a:lnTo>
                    <a:pt x="1758131" y="208856"/>
                  </a:lnTo>
                  <a:lnTo>
                    <a:pt x="1721108" y="183297"/>
                  </a:lnTo>
                  <a:lnTo>
                    <a:pt x="1683020" y="159220"/>
                  </a:lnTo>
                  <a:lnTo>
                    <a:pt x="1643909" y="136666"/>
                  </a:lnTo>
                  <a:lnTo>
                    <a:pt x="1603815" y="115677"/>
                  </a:lnTo>
                  <a:lnTo>
                    <a:pt x="1562780" y="96295"/>
                  </a:lnTo>
                  <a:lnTo>
                    <a:pt x="1520847" y="78561"/>
                  </a:lnTo>
                  <a:lnTo>
                    <a:pt x="1478057" y="62517"/>
                  </a:lnTo>
                  <a:lnTo>
                    <a:pt x="1434451" y="48204"/>
                  </a:lnTo>
                  <a:lnTo>
                    <a:pt x="1390071" y="35665"/>
                  </a:lnTo>
                  <a:lnTo>
                    <a:pt x="1344959" y="24941"/>
                  </a:lnTo>
                  <a:lnTo>
                    <a:pt x="1299156" y="16073"/>
                  </a:lnTo>
                  <a:lnTo>
                    <a:pt x="1252704" y="9103"/>
                  </a:lnTo>
                  <a:lnTo>
                    <a:pt x="1205645" y="4073"/>
                  </a:lnTo>
                  <a:lnTo>
                    <a:pt x="1158020" y="1025"/>
                  </a:lnTo>
                  <a:lnTo>
                    <a:pt x="1109871"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03" name="Google Shape;903;p85"/>
            <p:cNvSpPr/>
            <p:nvPr/>
          </p:nvSpPr>
          <p:spPr>
            <a:xfrm>
              <a:off x="5186950" y="2319185"/>
              <a:ext cx="670594" cy="695731"/>
            </a:xfrm>
            <a:custGeom>
              <a:rect b="b" l="l" r="r" t="t"/>
              <a:pathLst>
                <a:path extrusionOk="0" h="1529079" w="1473834">
                  <a:moveTo>
                    <a:pt x="1236224" y="1244991"/>
                  </a:moveTo>
                  <a:lnTo>
                    <a:pt x="1192187" y="1247041"/>
                  </a:lnTo>
                  <a:lnTo>
                    <a:pt x="1149514" y="1263298"/>
                  </a:lnTo>
                  <a:lnTo>
                    <a:pt x="1114096" y="1292143"/>
                  </a:lnTo>
                  <a:lnTo>
                    <a:pt x="1090303" y="1329261"/>
                  </a:lnTo>
                  <a:lnTo>
                    <a:pt x="1078998" y="1371450"/>
                  </a:lnTo>
                  <a:lnTo>
                    <a:pt x="1081041" y="1415508"/>
                  </a:lnTo>
                  <a:lnTo>
                    <a:pt x="1097296" y="1458235"/>
                  </a:lnTo>
                  <a:lnTo>
                    <a:pt x="1126134" y="1493632"/>
                  </a:lnTo>
                  <a:lnTo>
                    <a:pt x="1163245" y="1517413"/>
                  </a:lnTo>
                  <a:lnTo>
                    <a:pt x="1205426" y="1528712"/>
                  </a:lnTo>
                  <a:lnTo>
                    <a:pt x="1249475" y="1526666"/>
                  </a:lnTo>
                  <a:lnTo>
                    <a:pt x="1292191" y="1510411"/>
                  </a:lnTo>
                  <a:lnTo>
                    <a:pt x="1327588" y="1481560"/>
                  </a:lnTo>
                  <a:lnTo>
                    <a:pt x="1351375" y="1444437"/>
                  </a:lnTo>
                  <a:lnTo>
                    <a:pt x="1362681" y="1402250"/>
                  </a:lnTo>
                  <a:lnTo>
                    <a:pt x="1360632" y="1358205"/>
                  </a:lnTo>
                  <a:lnTo>
                    <a:pt x="1344356" y="1315506"/>
                  </a:lnTo>
                  <a:lnTo>
                    <a:pt x="1315526" y="1280081"/>
                  </a:lnTo>
                  <a:lnTo>
                    <a:pt x="1278409" y="1256290"/>
                  </a:lnTo>
                  <a:lnTo>
                    <a:pt x="1236224" y="1244991"/>
                  </a:lnTo>
                  <a:close/>
                </a:path>
                <a:path extrusionOk="0" h="1529079" w="1473834">
                  <a:moveTo>
                    <a:pt x="689999" y="1133522"/>
                  </a:moveTo>
                  <a:lnTo>
                    <a:pt x="589510" y="1313978"/>
                  </a:lnTo>
                  <a:lnTo>
                    <a:pt x="631342" y="1332788"/>
                  </a:lnTo>
                  <a:lnTo>
                    <a:pt x="674757" y="1348490"/>
                  </a:lnTo>
                  <a:lnTo>
                    <a:pt x="719612" y="1360943"/>
                  </a:lnTo>
                  <a:lnTo>
                    <a:pt x="765767" y="1370011"/>
                  </a:lnTo>
                  <a:lnTo>
                    <a:pt x="813080" y="1375553"/>
                  </a:lnTo>
                  <a:lnTo>
                    <a:pt x="861408" y="1377431"/>
                  </a:lnTo>
                  <a:lnTo>
                    <a:pt x="902875" y="1376048"/>
                  </a:lnTo>
                  <a:lnTo>
                    <a:pt x="943589" y="1371960"/>
                  </a:lnTo>
                  <a:lnTo>
                    <a:pt x="983470" y="1365257"/>
                  </a:lnTo>
                  <a:lnTo>
                    <a:pt x="1022440" y="1356029"/>
                  </a:lnTo>
                  <a:lnTo>
                    <a:pt x="1033867" y="1313657"/>
                  </a:lnTo>
                  <a:lnTo>
                    <a:pt x="1054295" y="1274587"/>
                  </a:lnTo>
                  <a:lnTo>
                    <a:pt x="1083294" y="1240459"/>
                  </a:lnTo>
                  <a:lnTo>
                    <a:pt x="1120437" y="1212913"/>
                  </a:lnTo>
                  <a:lnTo>
                    <a:pt x="1162830" y="1194529"/>
                  </a:lnTo>
                  <a:lnTo>
                    <a:pt x="1206857" y="1186479"/>
                  </a:lnTo>
                  <a:lnTo>
                    <a:pt x="1305452" y="1186479"/>
                  </a:lnTo>
                  <a:lnTo>
                    <a:pt x="1319566" y="1171322"/>
                  </a:lnTo>
                  <a:lnTo>
                    <a:pt x="861408" y="1171322"/>
                  </a:lnTo>
                  <a:lnTo>
                    <a:pt x="816150" y="1168825"/>
                  </a:lnTo>
                  <a:lnTo>
                    <a:pt x="772315" y="1161512"/>
                  </a:lnTo>
                  <a:lnTo>
                    <a:pt x="730174" y="1149655"/>
                  </a:lnTo>
                  <a:lnTo>
                    <a:pt x="689999" y="1133522"/>
                  </a:lnTo>
                  <a:close/>
                </a:path>
                <a:path extrusionOk="0" h="1529079" w="1473834">
                  <a:moveTo>
                    <a:pt x="521502" y="254125"/>
                  </a:moveTo>
                  <a:lnTo>
                    <a:pt x="481751" y="283020"/>
                  </a:lnTo>
                  <a:lnTo>
                    <a:pt x="444499" y="314935"/>
                  </a:lnTo>
                  <a:lnTo>
                    <a:pt x="409923" y="349693"/>
                  </a:lnTo>
                  <a:lnTo>
                    <a:pt x="378201" y="387113"/>
                  </a:lnTo>
                  <a:lnTo>
                    <a:pt x="349509" y="427019"/>
                  </a:lnTo>
                  <a:lnTo>
                    <a:pt x="324026" y="469232"/>
                  </a:lnTo>
                  <a:lnTo>
                    <a:pt x="301928" y="513573"/>
                  </a:lnTo>
                  <a:lnTo>
                    <a:pt x="283393" y="559863"/>
                  </a:lnTo>
                  <a:lnTo>
                    <a:pt x="268599" y="607926"/>
                  </a:lnTo>
                  <a:lnTo>
                    <a:pt x="299566" y="638997"/>
                  </a:lnTo>
                  <a:lnTo>
                    <a:pt x="323172" y="676214"/>
                  </a:lnTo>
                  <a:lnTo>
                    <a:pt x="338215" y="718390"/>
                  </a:lnTo>
                  <a:lnTo>
                    <a:pt x="343497" y="764340"/>
                  </a:lnTo>
                  <a:lnTo>
                    <a:pt x="338215" y="810306"/>
                  </a:lnTo>
                  <a:lnTo>
                    <a:pt x="323172" y="852497"/>
                  </a:lnTo>
                  <a:lnTo>
                    <a:pt x="299566" y="889720"/>
                  </a:lnTo>
                  <a:lnTo>
                    <a:pt x="268599" y="920785"/>
                  </a:lnTo>
                  <a:lnTo>
                    <a:pt x="283393" y="968838"/>
                  </a:lnTo>
                  <a:lnTo>
                    <a:pt x="301928" y="1015120"/>
                  </a:lnTo>
                  <a:lnTo>
                    <a:pt x="324026" y="1059454"/>
                  </a:lnTo>
                  <a:lnTo>
                    <a:pt x="349509" y="1101663"/>
                  </a:lnTo>
                  <a:lnTo>
                    <a:pt x="378201" y="1141569"/>
                  </a:lnTo>
                  <a:lnTo>
                    <a:pt x="409923" y="1178994"/>
                  </a:lnTo>
                  <a:lnTo>
                    <a:pt x="444499" y="1213761"/>
                  </a:lnTo>
                  <a:lnTo>
                    <a:pt x="481751" y="1245691"/>
                  </a:lnTo>
                  <a:lnTo>
                    <a:pt x="521502" y="1274607"/>
                  </a:lnTo>
                  <a:lnTo>
                    <a:pt x="627530" y="1097408"/>
                  </a:lnTo>
                  <a:lnTo>
                    <a:pt x="590050" y="1067592"/>
                  </a:lnTo>
                  <a:lnTo>
                    <a:pt x="556346" y="1033650"/>
                  </a:lnTo>
                  <a:lnTo>
                    <a:pt x="526795" y="995956"/>
                  </a:lnTo>
                  <a:lnTo>
                    <a:pt x="501772" y="954885"/>
                  </a:lnTo>
                  <a:lnTo>
                    <a:pt x="481655" y="910813"/>
                  </a:lnTo>
                  <a:lnTo>
                    <a:pt x="466819" y="864115"/>
                  </a:lnTo>
                  <a:lnTo>
                    <a:pt x="457642" y="815165"/>
                  </a:lnTo>
                  <a:lnTo>
                    <a:pt x="454499" y="764340"/>
                  </a:lnTo>
                  <a:lnTo>
                    <a:pt x="457642" y="713519"/>
                  </a:lnTo>
                  <a:lnTo>
                    <a:pt x="466819" y="664575"/>
                  </a:lnTo>
                  <a:lnTo>
                    <a:pt x="481655" y="617882"/>
                  </a:lnTo>
                  <a:lnTo>
                    <a:pt x="501772" y="573817"/>
                  </a:lnTo>
                  <a:lnTo>
                    <a:pt x="526795" y="532753"/>
                  </a:lnTo>
                  <a:lnTo>
                    <a:pt x="556346" y="495067"/>
                  </a:lnTo>
                  <a:lnTo>
                    <a:pt x="590050" y="461132"/>
                  </a:lnTo>
                  <a:lnTo>
                    <a:pt x="627530" y="431324"/>
                  </a:lnTo>
                  <a:lnTo>
                    <a:pt x="521502" y="254125"/>
                  </a:lnTo>
                  <a:close/>
                </a:path>
                <a:path extrusionOk="0" h="1529079" w="1473834">
                  <a:moveTo>
                    <a:pt x="1305452" y="1186479"/>
                  </a:moveTo>
                  <a:lnTo>
                    <a:pt x="1206857" y="1186479"/>
                  </a:lnTo>
                  <a:lnTo>
                    <a:pt x="1250881" y="1188308"/>
                  </a:lnTo>
                  <a:lnTo>
                    <a:pt x="1293269" y="1199562"/>
                  </a:lnTo>
                  <a:lnTo>
                    <a:pt x="1305452" y="1186479"/>
                  </a:lnTo>
                  <a:close/>
                </a:path>
                <a:path extrusionOk="0" h="1529079" w="1473834">
                  <a:moveTo>
                    <a:pt x="1266788" y="800402"/>
                  </a:moveTo>
                  <a:lnTo>
                    <a:pt x="1259862" y="847524"/>
                  </a:lnTo>
                  <a:lnTo>
                    <a:pt x="1247710" y="892731"/>
                  </a:lnTo>
                  <a:lnTo>
                    <a:pt x="1230657" y="935702"/>
                  </a:lnTo>
                  <a:lnTo>
                    <a:pt x="1209024" y="976111"/>
                  </a:lnTo>
                  <a:lnTo>
                    <a:pt x="1183133" y="1013638"/>
                  </a:lnTo>
                  <a:lnTo>
                    <a:pt x="1153307" y="1047959"/>
                  </a:lnTo>
                  <a:lnTo>
                    <a:pt x="1119867" y="1078751"/>
                  </a:lnTo>
                  <a:lnTo>
                    <a:pt x="1083137" y="1105692"/>
                  </a:lnTo>
                  <a:lnTo>
                    <a:pt x="1043439" y="1128458"/>
                  </a:lnTo>
                  <a:lnTo>
                    <a:pt x="1001095" y="1146727"/>
                  </a:lnTo>
                  <a:lnTo>
                    <a:pt x="956426" y="1160176"/>
                  </a:lnTo>
                  <a:lnTo>
                    <a:pt x="909757" y="1168482"/>
                  </a:lnTo>
                  <a:lnTo>
                    <a:pt x="861408" y="1171322"/>
                  </a:lnTo>
                  <a:lnTo>
                    <a:pt x="1319566" y="1171322"/>
                  </a:lnTo>
                  <a:lnTo>
                    <a:pt x="1356488" y="1126074"/>
                  </a:lnTo>
                  <a:lnTo>
                    <a:pt x="1383641" y="1085707"/>
                  </a:lnTo>
                  <a:lnTo>
                    <a:pt x="1407593" y="1043155"/>
                  </a:lnTo>
                  <a:lnTo>
                    <a:pt x="1428172" y="998590"/>
                  </a:lnTo>
                  <a:lnTo>
                    <a:pt x="1445204" y="952186"/>
                  </a:lnTo>
                  <a:lnTo>
                    <a:pt x="1458517" y="904114"/>
                  </a:lnTo>
                  <a:lnTo>
                    <a:pt x="1467938" y="854547"/>
                  </a:lnTo>
                  <a:lnTo>
                    <a:pt x="1473295" y="803658"/>
                  </a:lnTo>
                  <a:lnTo>
                    <a:pt x="1266788" y="800402"/>
                  </a:lnTo>
                  <a:close/>
                </a:path>
                <a:path extrusionOk="0" h="1529079" w="1473834">
                  <a:moveTo>
                    <a:pt x="142718" y="621622"/>
                  </a:moveTo>
                  <a:lnTo>
                    <a:pt x="97606" y="628897"/>
                  </a:lnTo>
                  <a:lnTo>
                    <a:pt x="58429" y="649157"/>
                  </a:lnTo>
                  <a:lnTo>
                    <a:pt x="27535" y="680051"/>
                  </a:lnTo>
                  <a:lnTo>
                    <a:pt x="7275" y="719228"/>
                  </a:lnTo>
                  <a:lnTo>
                    <a:pt x="0" y="764340"/>
                  </a:lnTo>
                  <a:lnTo>
                    <a:pt x="7275" y="809444"/>
                  </a:lnTo>
                  <a:lnTo>
                    <a:pt x="27535" y="848613"/>
                  </a:lnTo>
                  <a:lnTo>
                    <a:pt x="58429" y="879499"/>
                  </a:lnTo>
                  <a:lnTo>
                    <a:pt x="97606" y="899753"/>
                  </a:lnTo>
                  <a:lnTo>
                    <a:pt x="142718" y="907027"/>
                  </a:lnTo>
                  <a:lnTo>
                    <a:pt x="187804" y="899753"/>
                  </a:lnTo>
                  <a:lnTo>
                    <a:pt x="226966" y="879499"/>
                  </a:lnTo>
                  <a:lnTo>
                    <a:pt x="257852" y="848613"/>
                  </a:lnTo>
                  <a:lnTo>
                    <a:pt x="278108" y="809444"/>
                  </a:lnTo>
                  <a:lnTo>
                    <a:pt x="285383" y="764340"/>
                  </a:lnTo>
                  <a:lnTo>
                    <a:pt x="278108" y="719228"/>
                  </a:lnTo>
                  <a:lnTo>
                    <a:pt x="257852" y="680051"/>
                  </a:lnTo>
                  <a:lnTo>
                    <a:pt x="226966" y="649157"/>
                  </a:lnTo>
                  <a:lnTo>
                    <a:pt x="187804" y="628897"/>
                  </a:lnTo>
                  <a:lnTo>
                    <a:pt x="142718" y="621622"/>
                  </a:lnTo>
                  <a:close/>
                </a:path>
                <a:path extrusionOk="0" h="1529079" w="1473834">
                  <a:moveTo>
                    <a:pt x="1319547" y="357389"/>
                  </a:moveTo>
                  <a:lnTo>
                    <a:pt x="861408" y="357389"/>
                  </a:lnTo>
                  <a:lnTo>
                    <a:pt x="909757" y="360229"/>
                  </a:lnTo>
                  <a:lnTo>
                    <a:pt x="956426" y="368535"/>
                  </a:lnTo>
                  <a:lnTo>
                    <a:pt x="1001095" y="381984"/>
                  </a:lnTo>
                  <a:lnTo>
                    <a:pt x="1043439" y="400252"/>
                  </a:lnTo>
                  <a:lnTo>
                    <a:pt x="1083137" y="423018"/>
                  </a:lnTo>
                  <a:lnTo>
                    <a:pt x="1119867" y="449957"/>
                  </a:lnTo>
                  <a:lnTo>
                    <a:pt x="1153307" y="480747"/>
                  </a:lnTo>
                  <a:lnTo>
                    <a:pt x="1183133" y="515066"/>
                  </a:lnTo>
                  <a:lnTo>
                    <a:pt x="1209024" y="552589"/>
                  </a:lnTo>
                  <a:lnTo>
                    <a:pt x="1230657" y="592995"/>
                  </a:lnTo>
                  <a:lnTo>
                    <a:pt x="1247710" y="635961"/>
                  </a:lnTo>
                  <a:lnTo>
                    <a:pt x="1259862" y="681163"/>
                  </a:lnTo>
                  <a:lnTo>
                    <a:pt x="1266788" y="728278"/>
                  </a:lnTo>
                  <a:lnTo>
                    <a:pt x="1473295" y="725074"/>
                  </a:lnTo>
                  <a:lnTo>
                    <a:pt x="1467938" y="674171"/>
                  </a:lnTo>
                  <a:lnTo>
                    <a:pt x="1458517" y="624597"/>
                  </a:lnTo>
                  <a:lnTo>
                    <a:pt x="1445204" y="576523"/>
                  </a:lnTo>
                  <a:lnTo>
                    <a:pt x="1428172" y="530120"/>
                  </a:lnTo>
                  <a:lnTo>
                    <a:pt x="1407593" y="485560"/>
                  </a:lnTo>
                  <a:lnTo>
                    <a:pt x="1383641" y="443013"/>
                  </a:lnTo>
                  <a:lnTo>
                    <a:pt x="1356488" y="402652"/>
                  </a:lnTo>
                  <a:lnTo>
                    <a:pt x="1326306" y="364647"/>
                  </a:lnTo>
                  <a:lnTo>
                    <a:pt x="1319547" y="357389"/>
                  </a:lnTo>
                  <a:close/>
                </a:path>
                <a:path extrusionOk="0" h="1529079" w="1473834">
                  <a:moveTo>
                    <a:pt x="861408" y="151301"/>
                  </a:moveTo>
                  <a:lnTo>
                    <a:pt x="813080" y="153179"/>
                  </a:lnTo>
                  <a:lnTo>
                    <a:pt x="765767" y="158722"/>
                  </a:lnTo>
                  <a:lnTo>
                    <a:pt x="719612" y="167790"/>
                  </a:lnTo>
                  <a:lnTo>
                    <a:pt x="674757" y="180245"/>
                  </a:lnTo>
                  <a:lnTo>
                    <a:pt x="631342" y="195950"/>
                  </a:lnTo>
                  <a:lnTo>
                    <a:pt x="589510" y="214765"/>
                  </a:lnTo>
                  <a:lnTo>
                    <a:pt x="689999" y="395220"/>
                  </a:lnTo>
                  <a:lnTo>
                    <a:pt x="730174" y="379078"/>
                  </a:lnTo>
                  <a:lnTo>
                    <a:pt x="772315" y="367211"/>
                  </a:lnTo>
                  <a:lnTo>
                    <a:pt x="816150" y="359890"/>
                  </a:lnTo>
                  <a:lnTo>
                    <a:pt x="861408" y="357389"/>
                  </a:lnTo>
                  <a:lnTo>
                    <a:pt x="1319547" y="357389"/>
                  </a:lnTo>
                  <a:lnTo>
                    <a:pt x="1305446" y="342247"/>
                  </a:lnTo>
                  <a:lnTo>
                    <a:pt x="1206857" y="342247"/>
                  </a:lnTo>
                  <a:lnTo>
                    <a:pt x="1162830" y="334189"/>
                  </a:lnTo>
                  <a:lnTo>
                    <a:pt x="1120437" y="315798"/>
                  </a:lnTo>
                  <a:lnTo>
                    <a:pt x="1083294" y="288264"/>
                  </a:lnTo>
                  <a:lnTo>
                    <a:pt x="1054287" y="254125"/>
                  </a:lnTo>
                  <a:lnTo>
                    <a:pt x="1033867" y="215065"/>
                  </a:lnTo>
                  <a:lnTo>
                    <a:pt x="1022440" y="172682"/>
                  </a:lnTo>
                  <a:lnTo>
                    <a:pt x="983470" y="163466"/>
                  </a:lnTo>
                  <a:lnTo>
                    <a:pt x="943589" y="156769"/>
                  </a:lnTo>
                  <a:lnTo>
                    <a:pt x="902875" y="152683"/>
                  </a:lnTo>
                  <a:lnTo>
                    <a:pt x="861408" y="151301"/>
                  </a:lnTo>
                  <a:close/>
                </a:path>
                <a:path extrusionOk="0" h="1529079" w="1473834">
                  <a:moveTo>
                    <a:pt x="1293269" y="329170"/>
                  </a:moveTo>
                  <a:lnTo>
                    <a:pt x="1250881" y="340423"/>
                  </a:lnTo>
                  <a:lnTo>
                    <a:pt x="1206857" y="342247"/>
                  </a:lnTo>
                  <a:lnTo>
                    <a:pt x="1305446" y="342247"/>
                  </a:lnTo>
                  <a:lnTo>
                    <a:pt x="1293269" y="329170"/>
                  </a:lnTo>
                  <a:close/>
                </a:path>
                <a:path extrusionOk="0" h="1529079" w="1473834">
                  <a:moveTo>
                    <a:pt x="1205467" y="0"/>
                  </a:moveTo>
                  <a:lnTo>
                    <a:pt x="1163272" y="11302"/>
                  </a:lnTo>
                  <a:lnTo>
                    <a:pt x="1126143" y="35087"/>
                  </a:lnTo>
                  <a:lnTo>
                    <a:pt x="1097296" y="70497"/>
                  </a:lnTo>
                  <a:lnTo>
                    <a:pt x="1081041" y="113197"/>
                  </a:lnTo>
                  <a:lnTo>
                    <a:pt x="1078998" y="157255"/>
                  </a:lnTo>
                  <a:lnTo>
                    <a:pt x="1090303" y="199455"/>
                  </a:lnTo>
                  <a:lnTo>
                    <a:pt x="1114096" y="236579"/>
                  </a:lnTo>
                  <a:lnTo>
                    <a:pt x="1149514" y="265413"/>
                  </a:lnTo>
                  <a:lnTo>
                    <a:pt x="1192192" y="281667"/>
                  </a:lnTo>
                  <a:lnTo>
                    <a:pt x="1236239" y="283710"/>
                  </a:lnTo>
                  <a:lnTo>
                    <a:pt x="1278432" y="272403"/>
                  </a:lnTo>
                  <a:lnTo>
                    <a:pt x="1315546" y="248607"/>
                  </a:lnTo>
                  <a:lnTo>
                    <a:pt x="1344356" y="213184"/>
                  </a:lnTo>
                  <a:lnTo>
                    <a:pt x="1360642" y="170501"/>
                  </a:lnTo>
                  <a:lnTo>
                    <a:pt x="1362711" y="126454"/>
                  </a:lnTo>
                  <a:lnTo>
                    <a:pt x="1351421" y="84258"/>
                  </a:lnTo>
                  <a:lnTo>
                    <a:pt x="1327628" y="47125"/>
                  </a:lnTo>
                  <a:lnTo>
                    <a:pt x="1292191" y="18268"/>
                  </a:lnTo>
                  <a:lnTo>
                    <a:pt x="1249511" y="2036"/>
                  </a:lnTo>
                  <a:lnTo>
                    <a:pt x="1205467" y="0"/>
                  </a:lnTo>
                  <a:close/>
                </a:path>
              </a:pathLst>
            </a:custGeom>
            <a:solidFill>
              <a:srgbClr val="E9542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grpSp>
      <p:sp>
        <p:nvSpPr>
          <p:cNvPr id="904" name="Google Shape;904;p85"/>
          <p:cNvSpPr/>
          <p:nvPr/>
        </p:nvSpPr>
        <p:spPr>
          <a:xfrm>
            <a:off x="4565093" y="2651891"/>
            <a:ext cx="30000" cy="30000"/>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05" name="Google Shape;905;p85"/>
          <p:cNvSpPr/>
          <p:nvPr/>
        </p:nvSpPr>
        <p:spPr>
          <a:xfrm>
            <a:off x="4565093" y="2552337"/>
            <a:ext cx="30000" cy="30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06" name="Google Shape;906;p85"/>
          <p:cNvSpPr/>
          <p:nvPr/>
        </p:nvSpPr>
        <p:spPr>
          <a:xfrm>
            <a:off x="4565093" y="2452796"/>
            <a:ext cx="30000" cy="30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07" name="Google Shape;907;p85"/>
          <p:cNvSpPr/>
          <p:nvPr/>
        </p:nvSpPr>
        <p:spPr>
          <a:xfrm>
            <a:off x="4565093" y="2751432"/>
            <a:ext cx="30000" cy="30000"/>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08" name="Google Shape;908;p85"/>
          <p:cNvSpPr/>
          <p:nvPr/>
        </p:nvSpPr>
        <p:spPr>
          <a:xfrm>
            <a:off x="4565093" y="2850972"/>
            <a:ext cx="30000" cy="300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09" name="Google Shape;909;p85"/>
          <p:cNvSpPr/>
          <p:nvPr/>
        </p:nvSpPr>
        <p:spPr>
          <a:xfrm>
            <a:off x="4465543" y="2651891"/>
            <a:ext cx="30000" cy="300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10" name="Google Shape;910;p85"/>
          <p:cNvSpPr/>
          <p:nvPr/>
        </p:nvSpPr>
        <p:spPr>
          <a:xfrm>
            <a:off x="4365995" y="2651891"/>
            <a:ext cx="30000" cy="300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11" name="Google Shape;911;p85"/>
          <p:cNvSpPr/>
          <p:nvPr/>
        </p:nvSpPr>
        <p:spPr>
          <a:xfrm>
            <a:off x="4664642" y="2651891"/>
            <a:ext cx="30000" cy="30000"/>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12" name="Google Shape;912;p85"/>
          <p:cNvSpPr/>
          <p:nvPr/>
        </p:nvSpPr>
        <p:spPr>
          <a:xfrm>
            <a:off x="4764191" y="2651891"/>
            <a:ext cx="30000" cy="30000"/>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13" name="Google Shape;913;p85"/>
          <p:cNvSpPr txBox="1"/>
          <p:nvPr/>
        </p:nvSpPr>
        <p:spPr>
          <a:xfrm>
            <a:off x="1579650" y="1205175"/>
            <a:ext cx="5984700" cy="514500"/>
          </a:xfrm>
          <a:prstGeom prst="rect">
            <a:avLst/>
          </a:prstGeom>
          <a:noFill/>
          <a:ln>
            <a:noFill/>
          </a:ln>
        </p:spPr>
        <p:txBody>
          <a:bodyPr anchorCtr="0" anchor="t" bIns="0" lIns="0" spcFirstLastPara="1" rIns="0" wrap="square" tIns="6050">
            <a:noAutofit/>
          </a:bodyPr>
          <a:lstStyle/>
          <a:p>
            <a:pPr indent="0" lvl="0" marL="0" rtl="0" algn="ctr">
              <a:spcBef>
                <a:spcPts val="0"/>
              </a:spcBef>
              <a:spcAft>
                <a:spcPts val="0"/>
              </a:spcAft>
              <a:buNone/>
            </a:pPr>
            <a:r>
              <a:rPr lang="en" sz="3600">
                <a:solidFill>
                  <a:srgbClr val="FFFFFF"/>
                </a:solidFill>
                <a:latin typeface="Ubuntu Light"/>
                <a:ea typeface="Ubuntu Light"/>
                <a:cs typeface="Ubuntu Light"/>
                <a:sym typeface="Ubuntu Light"/>
              </a:rPr>
              <a:t>Thank you. Questions?</a:t>
            </a:r>
            <a:endParaRPr sz="3600">
              <a:solidFill>
                <a:srgbClr val="FFFFFF"/>
              </a:solidFill>
              <a:latin typeface="Ubuntu Light"/>
              <a:ea typeface="Ubuntu Light"/>
              <a:cs typeface="Ubuntu Light"/>
              <a:sym typeface="Ubuntu Light"/>
            </a:endParaRPr>
          </a:p>
        </p:txBody>
      </p:sp>
      <p:pic>
        <p:nvPicPr>
          <p:cNvPr id="914" name="Google Shape;914;p85"/>
          <p:cNvPicPr preferRelativeResize="0"/>
          <p:nvPr/>
        </p:nvPicPr>
        <p:blipFill>
          <a:blip r:embed="rId6">
            <a:alphaModFix/>
          </a:blip>
          <a:stretch>
            <a:fillRect/>
          </a:stretch>
        </p:blipFill>
        <p:spPr>
          <a:xfrm>
            <a:off x="3099959" y="2163900"/>
            <a:ext cx="1005840" cy="1005840"/>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End slide 2">
  <p:cSld name="TITLE_ONLY_1_2_1_1">
    <p:spTree>
      <p:nvGrpSpPr>
        <p:cNvPr id="915" name="Shape 915"/>
        <p:cNvGrpSpPr/>
        <p:nvPr/>
      </p:nvGrpSpPr>
      <p:grpSpPr>
        <a:xfrm>
          <a:off x="0" y="0"/>
          <a:ext cx="0" cy="0"/>
          <a:chOff x="0" y="0"/>
          <a:chExt cx="0" cy="0"/>
        </a:xfrm>
      </p:grpSpPr>
      <p:sp>
        <p:nvSpPr>
          <p:cNvPr id="916" name="Google Shape;916;p86"/>
          <p:cNvSpPr/>
          <p:nvPr/>
        </p:nvSpPr>
        <p:spPr>
          <a:xfrm>
            <a:off x="0" y="0"/>
            <a:ext cx="9144000" cy="5143500"/>
          </a:xfrm>
          <a:prstGeom prst="rect">
            <a:avLst/>
          </a:prstGeom>
          <a:gradFill>
            <a:gsLst>
              <a:gs pos="0">
                <a:srgbClr val="2C001E"/>
              </a:gs>
              <a:gs pos="20000">
                <a:srgbClr val="2C001E"/>
              </a:gs>
              <a:gs pos="60000">
                <a:srgbClr val="772953"/>
              </a:gs>
              <a:gs pos="100000">
                <a:srgbClr val="E9500E"/>
              </a:gs>
            </a:gsLst>
            <a:lin ang="2700006"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86"/>
          <p:cNvSpPr/>
          <p:nvPr/>
        </p:nvSpPr>
        <p:spPr>
          <a:xfrm>
            <a:off x="0" y="0"/>
            <a:ext cx="9147366" cy="2248992"/>
          </a:xfrm>
          <a:custGeom>
            <a:rect b="b" l="l" r="r" t="t"/>
            <a:pathLst>
              <a:path extrusionOk="0" h="4942840" w="20104100">
                <a:moveTo>
                  <a:pt x="20104099" y="0"/>
                </a:moveTo>
                <a:lnTo>
                  <a:pt x="0" y="0"/>
                </a:lnTo>
                <a:lnTo>
                  <a:pt x="0" y="4942257"/>
                </a:lnTo>
                <a:lnTo>
                  <a:pt x="20104099" y="1549691"/>
                </a:lnTo>
                <a:lnTo>
                  <a:pt x="20104099" y="0"/>
                </a:lnTo>
                <a:close/>
              </a:path>
            </a:pathLst>
          </a:custGeom>
          <a:solidFill>
            <a:srgbClr val="FFFFFF">
              <a:alpha val="275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18" name="Google Shape;918;p86"/>
          <p:cNvSpPr/>
          <p:nvPr/>
        </p:nvSpPr>
        <p:spPr>
          <a:xfrm>
            <a:off x="0" y="0"/>
            <a:ext cx="6331791" cy="5145465"/>
          </a:xfrm>
          <a:custGeom>
            <a:rect b="b" l="l" r="r" t="t"/>
            <a:pathLst>
              <a:path extrusionOk="0" h="11308715" w="13916025">
                <a:moveTo>
                  <a:pt x="13915806" y="0"/>
                </a:moveTo>
                <a:lnTo>
                  <a:pt x="0" y="0"/>
                </a:lnTo>
                <a:lnTo>
                  <a:pt x="0" y="11308556"/>
                </a:lnTo>
                <a:lnTo>
                  <a:pt x="13915806" y="0"/>
                </a:lnTo>
                <a:close/>
              </a:path>
            </a:pathLst>
          </a:custGeom>
          <a:solidFill>
            <a:srgbClr val="772953">
              <a:alpha val="1490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19" name="Google Shape;919;p86"/>
          <p:cNvSpPr/>
          <p:nvPr/>
        </p:nvSpPr>
        <p:spPr>
          <a:xfrm>
            <a:off x="2705100" y="0"/>
            <a:ext cx="6441294" cy="5145465"/>
          </a:xfrm>
          <a:custGeom>
            <a:rect b="b" l="l" r="r" t="t"/>
            <a:pathLst>
              <a:path extrusionOk="0" h="11308715" w="14156690">
                <a:moveTo>
                  <a:pt x="14156637" y="0"/>
                </a:moveTo>
                <a:lnTo>
                  <a:pt x="0" y="0"/>
                </a:lnTo>
                <a:lnTo>
                  <a:pt x="13654034" y="11308556"/>
                </a:lnTo>
                <a:lnTo>
                  <a:pt x="14156637" y="11308556"/>
                </a:lnTo>
                <a:lnTo>
                  <a:pt x="14156637" y="0"/>
                </a:lnTo>
                <a:close/>
              </a:path>
            </a:pathLst>
          </a:custGeom>
          <a:solidFill>
            <a:srgbClr val="772953">
              <a:alpha val="980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20" name="Google Shape;920;p86"/>
          <p:cNvSpPr/>
          <p:nvPr/>
        </p:nvSpPr>
        <p:spPr>
          <a:xfrm>
            <a:off x="5207408" y="1927293"/>
            <a:ext cx="1289183" cy="1289183"/>
          </a:xfrm>
          <a:custGeom>
            <a:rect b="b" l="l" r="r" t="t"/>
            <a:pathLst>
              <a:path extrusionOk="0" h="2833370" w="2833369">
                <a:moveTo>
                  <a:pt x="1416553" y="0"/>
                </a:moveTo>
                <a:lnTo>
                  <a:pt x="1367853" y="821"/>
                </a:lnTo>
                <a:lnTo>
                  <a:pt x="1319565" y="3268"/>
                </a:lnTo>
                <a:lnTo>
                  <a:pt x="1271715" y="7313"/>
                </a:lnTo>
                <a:lnTo>
                  <a:pt x="1224331" y="12931"/>
                </a:lnTo>
                <a:lnTo>
                  <a:pt x="1177437" y="20095"/>
                </a:lnTo>
                <a:lnTo>
                  <a:pt x="1131062" y="28779"/>
                </a:lnTo>
                <a:lnTo>
                  <a:pt x="1085230" y="38956"/>
                </a:lnTo>
                <a:lnTo>
                  <a:pt x="1039969" y="50600"/>
                </a:lnTo>
                <a:lnTo>
                  <a:pt x="995305" y="63685"/>
                </a:lnTo>
                <a:lnTo>
                  <a:pt x="951264" y="78184"/>
                </a:lnTo>
                <a:lnTo>
                  <a:pt x="907873" y="94071"/>
                </a:lnTo>
                <a:lnTo>
                  <a:pt x="865157" y="111320"/>
                </a:lnTo>
                <a:lnTo>
                  <a:pt x="823144" y="129903"/>
                </a:lnTo>
                <a:lnTo>
                  <a:pt x="781859" y="149796"/>
                </a:lnTo>
                <a:lnTo>
                  <a:pt x="741330" y="170971"/>
                </a:lnTo>
                <a:lnTo>
                  <a:pt x="701581" y="193402"/>
                </a:lnTo>
                <a:lnTo>
                  <a:pt x="662641" y="217062"/>
                </a:lnTo>
                <a:lnTo>
                  <a:pt x="624535" y="241926"/>
                </a:lnTo>
                <a:lnTo>
                  <a:pt x="587289" y="267967"/>
                </a:lnTo>
                <a:lnTo>
                  <a:pt x="550930" y="295159"/>
                </a:lnTo>
                <a:lnTo>
                  <a:pt x="515484" y="323474"/>
                </a:lnTo>
                <a:lnTo>
                  <a:pt x="480978" y="352888"/>
                </a:lnTo>
                <a:lnTo>
                  <a:pt x="447438" y="383373"/>
                </a:lnTo>
                <a:lnTo>
                  <a:pt x="414890" y="414903"/>
                </a:lnTo>
                <a:lnTo>
                  <a:pt x="383361" y="447452"/>
                </a:lnTo>
                <a:lnTo>
                  <a:pt x="352877" y="480993"/>
                </a:lnTo>
                <a:lnTo>
                  <a:pt x="323464" y="515500"/>
                </a:lnTo>
                <a:lnTo>
                  <a:pt x="295149" y="550947"/>
                </a:lnTo>
                <a:lnTo>
                  <a:pt x="267959" y="587307"/>
                </a:lnTo>
                <a:lnTo>
                  <a:pt x="241919" y="624554"/>
                </a:lnTo>
                <a:lnTo>
                  <a:pt x="217055" y="662662"/>
                </a:lnTo>
                <a:lnTo>
                  <a:pt x="193396" y="701603"/>
                </a:lnTo>
                <a:lnTo>
                  <a:pt x="170965" y="741352"/>
                </a:lnTo>
                <a:lnTo>
                  <a:pt x="149791" y="781883"/>
                </a:lnTo>
                <a:lnTo>
                  <a:pt x="129899" y="823169"/>
                </a:lnTo>
                <a:lnTo>
                  <a:pt x="111316" y="865184"/>
                </a:lnTo>
                <a:lnTo>
                  <a:pt x="94068" y="907900"/>
                </a:lnTo>
                <a:lnTo>
                  <a:pt x="78182" y="951293"/>
                </a:lnTo>
                <a:lnTo>
                  <a:pt x="63683" y="995335"/>
                </a:lnTo>
                <a:lnTo>
                  <a:pt x="50599" y="1040001"/>
                </a:lnTo>
                <a:lnTo>
                  <a:pt x="38955" y="1085263"/>
                </a:lnTo>
                <a:lnTo>
                  <a:pt x="28778" y="1131096"/>
                </a:lnTo>
                <a:lnTo>
                  <a:pt x="20094" y="1177473"/>
                </a:lnTo>
                <a:lnTo>
                  <a:pt x="12931" y="1224367"/>
                </a:lnTo>
                <a:lnTo>
                  <a:pt x="7313" y="1271753"/>
                </a:lnTo>
                <a:lnTo>
                  <a:pt x="3267" y="1319604"/>
                </a:lnTo>
                <a:lnTo>
                  <a:pt x="821" y="1367893"/>
                </a:lnTo>
                <a:lnTo>
                  <a:pt x="0" y="1416595"/>
                </a:lnTo>
                <a:lnTo>
                  <a:pt x="821" y="1465294"/>
                </a:lnTo>
                <a:lnTo>
                  <a:pt x="3267" y="1513580"/>
                </a:lnTo>
                <a:lnTo>
                  <a:pt x="7313" y="1561429"/>
                </a:lnTo>
                <a:lnTo>
                  <a:pt x="12931" y="1608813"/>
                </a:lnTo>
                <a:lnTo>
                  <a:pt x="20094" y="1655705"/>
                </a:lnTo>
                <a:lnTo>
                  <a:pt x="28778" y="1702081"/>
                </a:lnTo>
                <a:lnTo>
                  <a:pt x="38955" y="1747912"/>
                </a:lnTo>
                <a:lnTo>
                  <a:pt x="50599" y="1793174"/>
                </a:lnTo>
                <a:lnTo>
                  <a:pt x="63683" y="1837838"/>
                </a:lnTo>
                <a:lnTo>
                  <a:pt x="78182" y="1881880"/>
                </a:lnTo>
                <a:lnTo>
                  <a:pt x="94068" y="1925273"/>
                </a:lnTo>
                <a:lnTo>
                  <a:pt x="111316" y="1967989"/>
                </a:lnTo>
                <a:lnTo>
                  <a:pt x="129899" y="2010004"/>
                </a:lnTo>
                <a:lnTo>
                  <a:pt x="149791" y="2051290"/>
                </a:lnTo>
                <a:lnTo>
                  <a:pt x="170965" y="2091822"/>
                </a:lnTo>
                <a:lnTo>
                  <a:pt x="193396" y="2131572"/>
                </a:lnTo>
                <a:lnTo>
                  <a:pt x="217055" y="2170515"/>
                </a:lnTo>
                <a:lnTo>
                  <a:pt x="241919" y="2208623"/>
                </a:lnTo>
                <a:lnTo>
                  <a:pt x="267959" y="2245871"/>
                </a:lnTo>
                <a:lnTo>
                  <a:pt x="295149" y="2282233"/>
                </a:lnTo>
                <a:lnTo>
                  <a:pt x="323464" y="2317681"/>
                </a:lnTo>
                <a:lnTo>
                  <a:pt x="352877" y="2352190"/>
                </a:lnTo>
                <a:lnTo>
                  <a:pt x="383361" y="2385733"/>
                </a:lnTo>
                <a:lnTo>
                  <a:pt x="414890" y="2418283"/>
                </a:lnTo>
                <a:lnTo>
                  <a:pt x="447438" y="2449815"/>
                </a:lnTo>
                <a:lnTo>
                  <a:pt x="480978" y="2480302"/>
                </a:lnTo>
                <a:lnTo>
                  <a:pt x="515484" y="2509717"/>
                </a:lnTo>
                <a:lnTo>
                  <a:pt x="550930" y="2538035"/>
                </a:lnTo>
                <a:lnTo>
                  <a:pt x="587289" y="2565229"/>
                </a:lnTo>
                <a:lnTo>
                  <a:pt x="624535" y="2591271"/>
                </a:lnTo>
                <a:lnTo>
                  <a:pt x="662641" y="2616137"/>
                </a:lnTo>
                <a:lnTo>
                  <a:pt x="701581" y="2639800"/>
                </a:lnTo>
                <a:lnTo>
                  <a:pt x="741330" y="2662233"/>
                </a:lnTo>
                <a:lnTo>
                  <a:pt x="781859" y="2683410"/>
                </a:lnTo>
                <a:lnTo>
                  <a:pt x="823144" y="2703304"/>
                </a:lnTo>
                <a:lnTo>
                  <a:pt x="865157" y="2721890"/>
                </a:lnTo>
                <a:lnTo>
                  <a:pt x="907873" y="2739140"/>
                </a:lnTo>
                <a:lnTo>
                  <a:pt x="951264" y="2755029"/>
                </a:lnTo>
                <a:lnTo>
                  <a:pt x="995305" y="2769529"/>
                </a:lnTo>
                <a:lnTo>
                  <a:pt x="1039969" y="2782615"/>
                </a:lnTo>
                <a:lnTo>
                  <a:pt x="1085230" y="2794261"/>
                </a:lnTo>
                <a:lnTo>
                  <a:pt x="1131062" y="2804439"/>
                </a:lnTo>
                <a:lnTo>
                  <a:pt x="1177437" y="2813124"/>
                </a:lnTo>
                <a:lnTo>
                  <a:pt x="1224331" y="2820289"/>
                </a:lnTo>
                <a:lnTo>
                  <a:pt x="1271715" y="2825908"/>
                </a:lnTo>
                <a:lnTo>
                  <a:pt x="1319565" y="2829954"/>
                </a:lnTo>
                <a:lnTo>
                  <a:pt x="1367853" y="2832401"/>
                </a:lnTo>
                <a:lnTo>
                  <a:pt x="1416553" y="2833222"/>
                </a:lnTo>
                <a:lnTo>
                  <a:pt x="1465258" y="2832401"/>
                </a:lnTo>
                <a:lnTo>
                  <a:pt x="1513551" y="2829954"/>
                </a:lnTo>
                <a:lnTo>
                  <a:pt x="1561405" y="2825908"/>
                </a:lnTo>
                <a:lnTo>
                  <a:pt x="1608794" y="2820289"/>
                </a:lnTo>
                <a:lnTo>
                  <a:pt x="1655691" y="2813124"/>
                </a:lnTo>
                <a:lnTo>
                  <a:pt x="1702071" y="2804439"/>
                </a:lnTo>
                <a:lnTo>
                  <a:pt x="1747906" y="2794261"/>
                </a:lnTo>
                <a:lnTo>
                  <a:pt x="1793171" y="2782615"/>
                </a:lnTo>
                <a:lnTo>
                  <a:pt x="1837839" y="2769529"/>
                </a:lnTo>
                <a:lnTo>
                  <a:pt x="1881884" y="2755029"/>
                </a:lnTo>
                <a:lnTo>
                  <a:pt x="1925279" y="2739140"/>
                </a:lnTo>
                <a:lnTo>
                  <a:pt x="1967998" y="2721890"/>
                </a:lnTo>
                <a:lnTo>
                  <a:pt x="2010015" y="2703304"/>
                </a:lnTo>
                <a:lnTo>
                  <a:pt x="2051303" y="2683410"/>
                </a:lnTo>
                <a:lnTo>
                  <a:pt x="2091836" y="2662233"/>
                </a:lnTo>
                <a:lnTo>
                  <a:pt x="2131587" y="2639800"/>
                </a:lnTo>
                <a:lnTo>
                  <a:pt x="2170531" y="2616137"/>
                </a:lnTo>
                <a:lnTo>
                  <a:pt x="2208640" y="2591271"/>
                </a:lnTo>
                <a:lnTo>
                  <a:pt x="2245889" y="2565229"/>
                </a:lnTo>
                <a:lnTo>
                  <a:pt x="2282251" y="2538035"/>
                </a:lnTo>
                <a:lnTo>
                  <a:pt x="2317700" y="2509717"/>
                </a:lnTo>
                <a:lnTo>
                  <a:pt x="2352208" y="2480302"/>
                </a:lnTo>
                <a:lnTo>
                  <a:pt x="2385751" y="2449815"/>
                </a:lnTo>
                <a:lnTo>
                  <a:pt x="2418302" y="2418283"/>
                </a:lnTo>
                <a:lnTo>
                  <a:pt x="2449833" y="2385733"/>
                </a:lnTo>
                <a:lnTo>
                  <a:pt x="2480319" y="2352190"/>
                </a:lnTo>
                <a:lnTo>
                  <a:pt x="2509734" y="2317681"/>
                </a:lnTo>
                <a:lnTo>
                  <a:pt x="2538051" y="2282233"/>
                </a:lnTo>
                <a:lnTo>
                  <a:pt x="2565244" y="2245871"/>
                </a:lnTo>
                <a:lnTo>
                  <a:pt x="2591286" y="2208623"/>
                </a:lnTo>
                <a:lnTo>
                  <a:pt x="2616151" y="2170515"/>
                </a:lnTo>
                <a:lnTo>
                  <a:pt x="2639812" y="2131572"/>
                </a:lnTo>
                <a:lnTo>
                  <a:pt x="2662244" y="2091822"/>
                </a:lnTo>
                <a:lnTo>
                  <a:pt x="2683420" y="2051290"/>
                </a:lnTo>
                <a:lnTo>
                  <a:pt x="2703313" y="2010004"/>
                </a:lnTo>
                <a:lnTo>
                  <a:pt x="2721898" y="1967989"/>
                </a:lnTo>
                <a:lnTo>
                  <a:pt x="2739147" y="1925273"/>
                </a:lnTo>
                <a:lnTo>
                  <a:pt x="2755035" y="1881880"/>
                </a:lnTo>
                <a:lnTo>
                  <a:pt x="2769534" y="1837838"/>
                </a:lnTo>
                <a:lnTo>
                  <a:pt x="2782620" y="1793174"/>
                </a:lnTo>
                <a:lnTo>
                  <a:pt x="2794264" y="1747912"/>
                </a:lnTo>
                <a:lnTo>
                  <a:pt x="2804442" y="1702081"/>
                </a:lnTo>
                <a:lnTo>
                  <a:pt x="2813126" y="1655705"/>
                </a:lnTo>
                <a:lnTo>
                  <a:pt x="2820290" y="1608813"/>
                </a:lnTo>
                <a:lnTo>
                  <a:pt x="2825908" y="1561429"/>
                </a:lnTo>
                <a:lnTo>
                  <a:pt x="2829954" y="1513580"/>
                </a:lnTo>
                <a:lnTo>
                  <a:pt x="2832401" y="1465294"/>
                </a:lnTo>
                <a:lnTo>
                  <a:pt x="2833222" y="1416595"/>
                </a:lnTo>
                <a:lnTo>
                  <a:pt x="2832401" y="1367893"/>
                </a:lnTo>
                <a:lnTo>
                  <a:pt x="2829954" y="1319604"/>
                </a:lnTo>
                <a:lnTo>
                  <a:pt x="2825908" y="1271753"/>
                </a:lnTo>
                <a:lnTo>
                  <a:pt x="2820290" y="1224367"/>
                </a:lnTo>
                <a:lnTo>
                  <a:pt x="2813126" y="1177473"/>
                </a:lnTo>
                <a:lnTo>
                  <a:pt x="2804442" y="1131096"/>
                </a:lnTo>
                <a:lnTo>
                  <a:pt x="2794264" y="1085263"/>
                </a:lnTo>
                <a:lnTo>
                  <a:pt x="2782620" y="1040001"/>
                </a:lnTo>
                <a:lnTo>
                  <a:pt x="2769534" y="995335"/>
                </a:lnTo>
                <a:lnTo>
                  <a:pt x="2755035" y="951293"/>
                </a:lnTo>
                <a:lnTo>
                  <a:pt x="2739147" y="907900"/>
                </a:lnTo>
                <a:lnTo>
                  <a:pt x="2721898" y="865184"/>
                </a:lnTo>
                <a:lnTo>
                  <a:pt x="2703313" y="823169"/>
                </a:lnTo>
                <a:lnTo>
                  <a:pt x="2683420" y="781883"/>
                </a:lnTo>
                <a:lnTo>
                  <a:pt x="2662244" y="741352"/>
                </a:lnTo>
                <a:lnTo>
                  <a:pt x="2639812" y="701603"/>
                </a:lnTo>
                <a:lnTo>
                  <a:pt x="2616151" y="662662"/>
                </a:lnTo>
                <a:lnTo>
                  <a:pt x="2591286" y="624554"/>
                </a:lnTo>
                <a:lnTo>
                  <a:pt x="2565244" y="587307"/>
                </a:lnTo>
                <a:lnTo>
                  <a:pt x="2538051" y="550947"/>
                </a:lnTo>
                <a:lnTo>
                  <a:pt x="2509734" y="515500"/>
                </a:lnTo>
                <a:lnTo>
                  <a:pt x="2480319" y="480993"/>
                </a:lnTo>
                <a:lnTo>
                  <a:pt x="2449833" y="447452"/>
                </a:lnTo>
                <a:lnTo>
                  <a:pt x="2418302" y="414903"/>
                </a:lnTo>
                <a:lnTo>
                  <a:pt x="2385751" y="383373"/>
                </a:lnTo>
                <a:lnTo>
                  <a:pt x="2352208" y="352888"/>
                </a:lnTo>
                <a:lnTo>
                  <a:pt x="2317700" y="323474"/>
                </a:lnTo>
                <a:lnTo>
                  <a:pt x="2282251" y="295159"/>
                </a:lnTo>
                <a:lnTo>
                  <a:pt x="2245889" y="267967"/>
                </a:lnTo>
                <a:lnTo>
                  <a:pt x="2208640" y="241926"/>
                </a:lnTo>
                <a:lnTo>
                  <a:pt x="2170531" y="217062"/>
                </a:lnTo>
                <a:lnTo>
                  <a:pt x="2131587" y="193402"/>
                </a:lnTo>
                <a:lnTo>
                  <a:pt x="2091836" y="170971"/>
                </a:lnTo>
                <a:lnTo>
                  <a:pt x="2051303" y="149796"/>
                </a:lnTo>
                <a:lnTo>
                  <a:pt x="2010015" y="129903"/>
                </a:lnTo>
                <a:lnTo>
                  <a:pt x="1967998" y="111320"/>
                </a:lnTo>
                <a:lnTo>
                  <a:pt x="1925279" y="94071"/>
                </a:lnTo>
                <a:lnTo>
                  <a:pt x="1881884" y="78184"/>
                </a:lnTo>
                <a:lnTo>
                  <a:pt x="1837839" y="63685"/>
                </a:lnTo>
                <a:lnTo>
                  <a:pt x="1793171" y="50600"/>
                </a:lnTo>
                <a:lnTo>
                  <a:pt x="1747906" y="38956"/>
                </a:lnTo>
                <a:lnTo>
                  <a:pt x="1702071" y="28779"/>
                </a:lnTo>
                <a:lnTo>
                  <a:pt x="1655691" y="20095"/>
                </a:lnTo>
                <a:lnTo>
                  <a:pt x="1608794" y="12931"/>
                </a:lnTo>
                <a:lnTo>
                  <a:pt x="1561405" y="7313"/>
                </a:lnTo>
                <a:lnTo>
                  <a:pt x="1513551" y="3268"/>
                </a:lnTo>
                <a:lnTo>
                  <a:pt x="1465258" y="821"/>
                </a:lnTo>
                <a:lnTo>
                  <a:pt x="1416553"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21" name="Google Shape;921;p86"/>
          <p:cNvSpPr/>
          <p:nvPr/>
        </p:nvSpPr>
        <p:spPr>
          <a:xfrm>
            <a:off x="5351645" y="2127394"/>
            <a:ext cx="855795" cy="889022"/>
          </a:xfrm>
          <a:custGeom>
            <a:rect b="b" l="l" r="r" t="t"/>
            <a:pathLst>
              <a:path extrusionOk="0" h="1953895" w="1880869">
                <a:moveTo>
                  <a:pt x="1559152" y="1589011"/>
                </a:moveTo>
                <a:lnTo>
                  <a:pt x="1512309" y="1594871"/>
                </a:lnTo>
                <a:lnTo>
                  <a:pt x="1467149" y="1613450"/>
                </a:lnTo>
                <a:lnTo>
                  <a:pt x="1428477" y="1643291"/>
                </a:lnTo>
                <a:lnTo>
                  <a:pt x="1399982" y="1680935"/>
                </a:lnTo>
                <a:lnTo>
                  <a:pt x="1382300" y="1724016"/>
                </a:lnTo>
                <a:lnTo>
                  <a:pt x="1376069" y="1770172"/>
                </a:lnTo>
                <a:lnTo>
                  <a:pt x="1381924" y="1817038"/>
                </a:lnTo>
                <a:lnTo>
                  <a:pt x="1400501" y="1862249"/>
                </a:lnTo>
                <a:lnTo>
                  <a:pt x="1430332" y="1900904"/>
                </a:lnTo>
                <a:lnTo>
                  <a:pt x="1467967" y="1929387"/>
                </a:lnTo>
                <a:lnTo>
                  <a:pt x="1511041" y="1947061"/>
                </a:lnTo>
                <a:lnTo>
                  <a:pt x="1557189" y="1953288"/>
                </a:lnTo>
                <a:lnTo>
                  <a:pt x="1604046" y="1947432"/>
                </a:lnTo>
                <a:lnTo>
                  <a:pt x="1649248" y="1928854"/>
                </a:lnTo>
                <a:lnTo>
                  <a:pt x="1687898" y="1899012"/>
                </a:lnTo>
                <a:lnTo>
                  <a:pt x="1716387" y="1861365"/>
                </a:lnTo>
                <a:lnTo>
                  <a:pt x="1734070" y="1818281"/>
                </a:lnTo>
                <a:lnTo>
                  <a:pt x="1740303" y="1772128"/>
                </a:lnTo>
                <a:lnTo>
                  <a:pt x="1734441" y="1725274"/>
                </a:lnTo>
                <a:lnTo>
                  <a:pt x="1715843" y="1680087"/>
                </a:lnTo>
                <a:lnTo>
                  <a:pt x="1686022" y="1641409"/>
                </a:lnTo>
                <a:lnTo>
                  <a:pt x="1648383" y="1612914"/>
                </a:lnTo>
                <a:lnTo>
                  <a:pt x="1605301" y="1595236"/>
                </a:lnTo>
                <a:lnTo>
                  <a:pt x="1559152" y="1589011"/>
                </a:lnTo>
                <a:close/>
              </a:path>
              <a:path extrusionOk="0" h="1953895" w="1880869">
                <a:moveTo>
                  <a:pt x="880664" y="1447812"/>
                </a:moveTo>
                <a:lnTo>
                  <a:pt x="752406" y="1678129"/>
                </a:lnTo>
                <a:lnTo>
                  <a:pt x="798040" y="1698952"/>
                </a:lnTo>
                <a:lnTo>
                  <a:pt x="845179" y="1716875"/>
                </a:lnTo>
                <a:lnTo>
                  <a:pt x="893814" y="1731813"/>
                </a:lnTo>
                <a:lnTo>
                  <a:pt x="943543" y="1743585"/>
                </a:lnTo>
                <a:lnTo>
                  <a:pt x="994478" y="1752140"/>
                </a:lnTo>
                <a:lnTo>
                  <a:pt x="1046489" y="1757358"/>
                </a:lnTo>
                <a:lnTo>
                  <a:pt x="1099432" y="1759121"/>
                </a:lnTo>
                <a:lnTo>
                  <a:pt x="1152361" y="1757356"/>
                </a:lnTo>
                <a:lnTo>
                  <a:pt x="1204327" y="1752139"/>
                </a:lnTo>
                <a:lnTo>
                  <a:pt x="1255249" y="1743580"/>
                </a:lnTo>
                <a:lnTo>
                  <a:pt x="1304965" y="1731813"/>
                </a:lnTo>
                <a:lnTo>
                  <a:pt x="1315698" y="1688277"/>
                </a:lnTo>
                <a:lnTo>
                  <a:pt x="1333851" y="1647169"/>
                </a:lnTo>
                <a:lnTo>
                  <a:pt x="1359146" y="1609563"/>
                </a:lnTo>
                <a:lnTo>
                  <a:pt x="1391302" y="1576531"/>
                </a:lnTo>
                <a:lnTo>
                  <a:pt x="1430040" y="1549149"/>
                </a:lnTo>
                <a:lnTo>
                  <a:pt x="1473094" y="1529303"/>
                </a:lnTo>
                <a:lnTo>
                  <a:pt x="1517749" y="1517972"/>
                </a:lnTo>
                <a:lnTo>
                  <a:pt x="1562936" y="1514859"/>
                </a:lnTo>
                <a:lnTo>
                  <a:pt x="1666927" y="1514859"/>
                </a:lnTo>
                <a:lnTo>
                  <a:pt x="1684682" y="1496061"/>
                </a:lnTo>
                <a:lnTo>
                  <a:pt x="1099432" y="1496061"/>
                </a:lnTo>
                <a:lnTo>
                  <a:pt x="1041669" y="1492873"/>
                </a:lnTo>
                <a:lnTo>
                  <a:pt x="985721" y="1483540"/>
                </a:lnTo>
                <a:lnTo>
                  <a:pt x="931936" y="1468404"/>
                </a:lnTo>
                <a:lnTo>
                  <a:pt x="880664" y="1447812"/>
                </a:lnTo>
                <a:close/>
              </a:path>
              <a:path extrusionOk="0" h="1953895" w="1880869">
                <a:moveTo>
                  <a:pt x="665602" y="325427"/>
                </a:moveTo>
                <a:lnTo>
                  <a:pt x="623862" y="355307"/>
                </a:lnTo>
                <a:lnTo>
                  <a:pt x="584228" y="387795"/>
                </a:lnTo>
                <a:lnTo>
                  <a:pt x="546826" y="422767"/>
                </a:lnTo>
                <a:lnTo>
                  <a:pt x="511779" y="460098"/>
                </a:lnTo>
                <a:lnTo>
                  <a:pt x="479211" y="499663"/>
                </a:lnTo>
                <a:lnTo>
                  <a:pt x="449246" y="541337"/>
                </a:lnTo>
                <a:lnTo>
                  <a:pt x="422009" y="584996"/>
                </a:lnTo>
                <a:lnTo>
                  <a:pt x="397623" y="630515"/>
                </a:lnTo>
                <a:lnTo>
                  <a:pt x="376213" y="677769"/>
                </a:lnTo>
                <a:lnTo>
                  <a:pt x="357903" y="726634"/>
                </a:lnTo>
                <a:lnTo>
                  <a:pt x="342816" y="776984"/>
                </a:lnTo>
                <a:lnTo>
                  <a:pt x="375141" y="808033"/>
                </a:lnTo>
                <a:lnTo>
                  <a:pt x="401645" y="844298"/>
                </a:lnTo>
                <a:lnTo>
                  <a:pt x="421546" y="885002"/>
                </a:lnTo>
                <a:lnTo>
                  <a:pt x="434060" y="929368"/>
                </a:lnTo>
                <a:lnTo>
                  <a:pt x="438405" y="976622"/>
                </a:lnTo>
                <a:lnTo>
                  <a:pt x="434060" y="1023894"/>
                </a:lnTo>
                <a:lnTo>
                  <a:pt x="421546" y="1068275"/>
                </a:lnTo>
                <a:lnTo>
                  <a:pt x="401645" y="1108988"/>
                </a:lnTo>
                <a:lnTo>
                  <a:pt x="375141" y="1145253"/>
                </a:lnTo>
                <a:lnTo>
                  <a:pt x="342816" y="1176291"/>
                </a:lnTo>
                <a:lnTo>
                  <a:pt x="357903" y="1226635"/>
                </a:lnTo>
                <a:lnTo>
                  <a:pt x="376243" y="1275560"/>
                </a:lnTo>
                <a:lnTo>
                  <a:pt x="397623" y="1322741"/>
                </a:lnTo>
                <a:lnTo>
                  <a:pt x="422009" y="1368255"/>
                </a:lnTo>
                <a:lnTo>
                  <a:pt x="449246" y="1411912"/>
                </a:lnTo>
                <a:lnTo>
                  <a:pt x="479211" y="1453586"/>
                </a:lnTo>
                <a:lnTo>
                  <a:pt x="511779" y="1493155"/>
                </a:lnTo>
                <a:lnTo>
                  <a:pt x="546826" y="1530493"/>
                </a:lnTo>
                <a:lnTo>
                  <a:pt x="584228" y="1565478"/>
                </a:lnTo>
                <a:lnTo>
                  <a:pt x="623862" y="1597985"/>
                </a:lnTo>
                <a:lnTo>
                  <a:pt x="665602" y="1627890"/>
                </a:lnTo>
                <a:lnTo>
                  <a:pt x="800938" y="1401729"/>
                </a:lnTo>
                <a:lnTo>
                  <a:pt x="762298" y="1371720"/>
                </a:lnTo>
                <a:lnTo>
                  <a:pt x="726680" y="1338278"/>
                </a:lnTo>
                <a:lnTo>
                  <a:pt x="694332" y="1301650"/>
                </a:lnTo>
                <a:lnTo>
                  <a:pt x="665498" y="1262081"/>
                </a:lnTo>
                <a:lnTo>
                  <a:pt x="640425" y="1219815"/>
                </a:lnTo>
                <a:lnTo>
                  <a:pt x="619359" y="1175097"/>
                </a:lnTo>
                <a:lnTo>
                  <a:pt x="602546" y="1128174"/>
                </a:lnTo>
                <a:lnTo>
                  <a:pt x="590233" y="1079291"/>
                </a:lnTo>
                <a:lnTo>
                  <a:pt x="582664" y="1028691"/>
                </a:lnTo>
                <a:lnTo>
                  <a:pt x="580087" y="976622"/>
                </a:lnTo>
                <a:lnTo>
                  <a:pt x="582664" y="924553"/>
                </a:lnTo>
                <a:lnTo>
                  <a:pt x="590233" y="873957"/>
                </a:lnTo>
                <a:lnTo>
                  <a:pt x="602546" y="825079"/>
                </a:lnTo>
                <a:lnTo>
                  <a:pt x="619359" y="778163"/>
                </a:lnTo>
                <a:lnTo>
                  <a:pt x="640425" y="733454"/>
                </a:lnTo>
                <a:lnTo>
                  <a:pt x="665498" y="691197"/>
                </a:lnTo>
                <a:lnTo>
                  <a:pt x="694332" y="651637"/>
                </a:lnTo>
                <a:lnTo>
                  <a:pt x="726680" y="615019"/>
                </a:lnTo>
                <a:lnTo>
                  <a:pt x="762298" y="581587"/>
                </a:lnTo>
                <a:lnTo>
                  <a:pt x="800938" y="551588"/>
                </a:lnTo>
                <a:lnTo>
                  <a:pt x="665602" y="325427"/>
                </a:lnTo>
                <a:close/>
              </a:path>
              <a:path extrusionOk="0" h="1953895" w="1880869">
                <a:moveTo>
                  <a:pt x="1666927" y="1514859"/>
                </a:moveTo>
                <a:lnTo>
                  <a:pt x="1562936" y="1514859"/>
                </a:lnTo>
                <a:lnTo>
                  <a:pt x="1607585" y="1519671"/>
                </a:lnTo>
                <a:lnTo>
                  <a:pt x="1650630" y="1532113"/>
                </a:lnTo>
                <a:lnTo>
                  <a:pt x="1666927" y="1514859"/>
                </a:lnTo>
                <a:close/>
              </a:path>
              <a:path extrusionOk="0" h="1953895" w="1880869">
                <a:moveTo>
                  <a:pt x="1616830" y="1022652"/>
                </a:moveTo>
                <a:lnTo>
                  <a:pt x="1610686" y="1068848"/>
                </a:lnTo>
                <a:lnTo>
                  <a:pt x="1600586" y="1113673"/>
                </a:lnTo>
                <a:lnTo>
                  <a:pt x="1586714" y="1156940"/>
                </a:lnTo>
                <a:lnTo>
                  <a:pt x="1569253" y="1198467"/>
                </a:lnTo>
                <a:lnTo>
                  <a:pt x="1548388" y="1238068"/>
                </a:lnTo>
                <a:lnTo>
                  <a:pt x="1524303" y="1275560"/>
                </a:lnTo>
                <a:lnTo>
                  <a:pt x="1497181" y="1310758"/>
                </a:lnTo>
                <a:lnTo>
                  <a:pt x="1467206" y="1343479"/>
                </a:lnTo>
                <a:lnTo>
                  <a:pt x="1434563" y="1373537"/>
                </a:lnTo>
                <a:lnTo>
                  <a:pt x="1399436" y="1400749"/>
                </a:lnTo>
                <a:lnTo>
                  <a:pt x="1362008" y="1424931"/>
                </a:lnTo>
                <a:lnTo>
                  <a:pt x="1322463" y="1445897"/>
                </a:lnTo>
                <a:lnTo>
                  <a:pt x="1280986" y="1463465"/>
                </a:lnTo>
                <a:lnTo>
                  <a:pt x="1237760" y="1477450"/>
                </a:lnTo>
                <a:lnTo>
                  <a:pt x="1192970" y="1487667"/>
                </a:lnTo>
                <a:lnTo>
                  <a:pt x="1146799" y="1493932"/>
                </a:lnTo>
                <a:lnTo>
                  <a:pt x="1099432" y="1496061"/>
                </a:lnTo>
                <a:lnTo>
                  <a:pt x="1684682" y="1496061"/>
                </a:lnTo>
                <a:lnTo>
                  <a:pt x="1717745" y="1456315"/>
                </a:lnTo>
                <a:lnTo>
                  <a:pt x="1747562" y="1415255"/>
                </a:lnTo>
                <a:lnTo>
                  <a:pt x="1774725" y="1372248"/>
                </a:lnTo>
                <a:lnTo>
                  <a:pt x="1799113" y="1327414"/>
                </a:lnTo>
                <a:lnTo>
                  <a:pt x="1820605" y="1280874"/>
                </a:lnTo>
                <a:lnTo>
                  <a:pt x="1839080" y="1232749"/>
                </a:lnTo>
                <a:lnTo>
                  <a:pt x="1854419" y="1183158"/>
                </a:lnTo>
                <a:lnTo>
                  <a:pt x="1866499" y="1132222"/>
                </a:lnTo>
                <a:lnTo>
                  <a:pt x="1875201" y="1080062"/>
                </a:lnTo>
                <a:lnTo>
                  <a:pt x="1880403" y="1026798"/>
                </a:lnTo>
                <a:lnTo>
                  <a:pt x="1616830" y="1022652"/>
                </a:lnTo>
                <a:close/>
              </a:path>
              <a:path extrusionOk="0" h="1953895" w="1880869">
                <a:moveTo>
                  <a:pt x="182151" y="794470"/>
                </a:moveTo>
                <a:lnTo>
                  <a:pt x="133730" y="800976"/>
                </a:lnTo>
                <a:lnTo>
                  <a:pt x="90218" y="819338"/>
                </a:lnTo>
                <a:lnTo>
                  <a:pt x="53353" y="847819"/>
                </a:lnTo>
                <a:lnTo>
                  <a:pt x="24870" y="884684"/>
                </a:lnTo>
                <a:lnTo>
                  <a:pt x="6507" y="928197"/>
                </a:lnTo>
                <a:lnTo>
                  <a:pt x="0" y="976622"/>
                </a:lnTo>
                <a:lnTo>
                  <a:pt x="6507" y="1025040"/>
                </a:lnTo>
                <a:lnTo>
                  <a:pt x="24870" y="1068546"/>
                </a:lnTo>
                <a:lnTo>
                  <a:pt x="53353" y="1105404"/>
                </a:lnTo>
                <a:lnTo>
                  <a:pt x="90218" y="1133880"/>
                </a:lnTo>
                <a:lnTo>
                  <a:pt x="133730" y="1152237"/>
                </a:lnTo>
                <a:lnTo>
                  <a:pt x="182151" y="1158742"/>
                </a:lnTo>
                <a:lnTo>
                  <a:pt x="230549" y="1152237"/>
                </a:lnTo>
                <a:lnTo>
                  <a:pt x="274044" y="1133880"/>
                </a:lnTo>
                <a:lnTo>
                  <a:pt x="310898" y="1105404"/>
                </a:lnTo>
                <a:lnTo>
                  <a:pt x="339374" y="1068546"/>
                </a:lnTo>
                <a:lnTo>
                  <a:pt x="357734" y="1025040"/>
                </a:lnTo>
                <a:lnTo>
                  <a:pt x="364240" y="976622"/>
                </a:lnTo>
                <a:lnTo>
                  <a:pt x="357734" y="928197"/>
                </a:lnTo>
                <a:lnTo>
                  <a:pt x="339374" y="884684"/>
                </a:lnTo>
                <a:lnTo>
                  <a:pt x="310898" y="847819"/>
                </a:lnTo>
                <a:lnTo>
                  <a:pt x="274044" y="819338"/>
                </a:lnTo>
                <a:lnTo>
                  <a:pt x="230549" y="800976"/>
                </a:lnTo>
                <a:lnTo>
                  <a:pt x="182151" y="794470"/>
                </a:lnTo>
                <a:close/>
              </a:path>
              <a:path extrusionOk="0" h="1953895" w="1880869">
                <a:moveTo>
                  <a:pt x="1684646" y="457213"/>
                </a:moveTo>
                <a:lnTo>
                  <a:pt x="1099432" y="457213"/>
                </a:lnTo>
                <a:lnTo>
                  <a:pt x="1146799" y="459343"/>
                </a:lnTo>
                <a:lnTo>
                  <a:pt x="1192970" y="465608"/>
                </a:lnTo>
                <a:lnTo>
                  <a:pt x="1237760" y="475826"/>
                </a:lnTo>
                <a:lnTo>
                  <a:pt x="1280986" y="489811"/>
                </a:lnTo>
                <a:lnTo>
                  <a:pt x="1322463" y="507379"/>
                </a:lnTo>
                <a:lnTo>
                  <a:pt x="1362008" y="528346"/>
                </a:lnTo>
                <a:lnTo>
                  <a:pt x="1399436" y="552527"/>
                </a:lnTo>
                <a:lnTo>
                  <a:pt x="1434563" y="579739"/>
                </a:lnTo>
                <a:lnTo>
                  <a:pt x="1467206" y="609797"/>
                </a:lnTo>
                <a:lnTo>
                  <a:pt x="1497181" y="642517"/>
                </a:lnTo>
                <a:lnTo>
                  <a:pt x="1524338" y="677769"/>
                </a:lnTo>
                <a:lnTo>
                  <a:pt x="1548388" y="715204"/>
                </a:lnTo>
                <a:lnTo>
                  <a:pt x="1569253" y="754803"/>
                </a:lnTo>
                <a:lnTo>
                  <a:pt x="1586714" y="796327"/>
                </a:lnTo>
                <a:lnTo>
                  <a:pt x="1600586" y="839591"/>
                </a:lnTo>
                <a:lnTo>
                  <a:pt x="1610686" y="884411"/>
                </a:lnTo>
                <a:lnTo>
                  <a:pt x="1616830" y="930602"/>
                </a:lnTo>
                <a:lnTo>
                  <a:pt x="1880403" y="926508"/>
                </a:lnTo>
                <a:lnTo>
                  <a:pt x="1875201" y="873232"/>
                </a:lnTo>
                <a:lnTo>
                  <a:pt x="1866499" y="821065"/>
                </a:lnTo>
                <a:lnTo>
                  <a:pt x="1854419" y="770126"/>
                </a:lnTo>
                <a:lnTo>
                  <a:pt x="1839080" y="720535"/>
                </a:lnTo>
                <a:lnTo>
                  <a:pt x="1820605" y="672412"/>
                </a:lnTo>
                <a:lnTo>
                  <a:pt x="1799113" y="625876"/>
                </a:lnTo>
                <a:lnTo>
                  <a:pt x="1774725" y="581048"/>
                </a:lnTo>
                <a:lnTo>
                  <a:pt x="1747562" y="538047"/>
                </a:lnTo>
                <a:lnTo>
                  <a:pt x="1717745" y="496992"/>
                </a:lnTo>
                <a:lnTo>
                  <a:pt x="1685394" y="458005"/>
                </a:lnTo>
                <a:lnTo>
                  <a:pt x="1684646" y="457213"/>
                </a:lnTo>
                <a:close/>
              </a:path>
              <a:path extrusionOk="0" h="1953895" w="1880869">
                <a:moveTo>
                  <a:pt x="1099432" y="194185"/>
                </a:moveTo>
                <a:lnTo>
                  <a:pt x="1046484" y="195950"/>
                </a:lnTo>
                <a:lnTo>
                  <a:pt x="994478" y="201168"/>
                </a:lnTo>
                <a:lnTo>
                  <a:pt x="943513" y="209730"/>
                </a:lnTo>
                <a:lnTo>
                  <a:pt x="893708" y="221524"/>
                </a:lnTo>
                <a:lnTo>
                  <a:pt x="845179" y="236439"/>
                </a:lnTo>
                <a:lnTo>
                  <a:pt x="798040" y="254364"/>
                </a:lnTo>
                <a:lnTo>
                  <a:pt x="752406" y="275188"/>
                </a:lnTo>
                <a:lnTo>
                  <a:pt x="880664" y="505505"/>
                </a:lnTo>
                <a:lnTo>
                  <a:pt x="931936" y="484902"/>
                </a:lnTo>
                <a:lnTo>
                  <a:pt x="985721" y="469752"/>
                </a:lnTo>
                <a:lnTo>
                  <a:pt x="1041669" y="460406"/>
                </a:lnTo>
                <a:lnTo>
                  <a:pt x="1099432" y="457213"/>
                </a:lnTo>
                <a:lnTo>
                  <a:pt x="1684646" y="457213"/>
                </a:lnTo>
                <a:lnTo>
                  <a:pt x="1666912" y="438441"/>
                </a:lnTo>
                <a:lnTo>
                  <a:pt x="1562936" y="438441"/>
                </a:lnTo>
                <a:lnTo>
                  <a:pt x="1517749" y="435323"/>
                </a:lnTo>
                <a:lnTo>
                  <a:pt x="1473094" y="423987"/>
                </a:lnTo>
                <a:lnTo>
                  <a:pt x="1430040" y="404137"/>
                </a:lnTo>
                <a:lnTo>
                  <a:pt x="1391302" y="376760"/>
                </a:lnTo>
                <a:lnTo>
                  <a:pt x="1359146" y="343733"/>
                </a:lnTo>
                <a:lnTo>
                  <a:pt x="1333851" y="306128"/>
                </a:lnTo>
                <a:lnTo>
                  <a:pt x="1315698" y="265017"/>
                </a:lnTo>
                <a:lnTo>
                  <a:pt x="1304965" y="221472"/>
                </a:lnTo>
                <a:lnTo>
                  <a:pt x="1255228" y="209712"/>
                </a:lnTo>
                <a:lnTo>
                  <a:pt x="1204327" y="201165"/>
                </a:lnTo>
                <a:lnTo>
                  <a:pt x="1152345" y="195949"/>
                </a:lnTo>
                <a:lnTo>
                  <a:pt x="1099432" y="194185"/>
                </a:lnTo>
                <a:close/>
              </a:path>
              <a:path extrusionOk="0" h="1953895" w="1880869">
                <a:moveTo>
                  <a:pt x="1650630" y="421204"/>
                </a:moveTo>
                <a:lnTo>
                  <a:pt x="1607585" y="433636"/>
                </a:lnTo>
                <a:lnTo>
                  <a:pt x="1562936" y="438441"/>
                </a:lnTo>
                <a:lnTo>
                  <a:pt x="1666912" y="438441"/>
                </a:lnTo>
                <a:lnTo>
                  <a:pt x="1650630" y="421204"/>
                </a:lnTo>
                <a:close/>
              </a:path>
              <a:path extrusionOk="0" h="1953895" w="1880869">
                <a:moveTo>
                  <a:pt x="1557245" y="0"/>
                </a:moveTo>
                <a:lnTo>
                  <a:pt x="1511088" y="6230"/>
                </a:lnTo>
                <a:lnTo>
                  <a:pt x="1467995" y="23903"/>
                </a:lnTo>
                <a:lnTo>
                  <a:pt x="1430341" y="52386"/>
                </a:lnTo>
                <a:lnTo>
                  <a:pt x="1400501" y="91047"/>
                </a:lnTo>
                <a:lnTo>
                  <a:pt x="1381924" y="136236"/>
                </a:lnTo>
                <a:lnTo>
                  <a:pt x="1376069" y="183102"/>
                </a:lnTo>
                <a:lnTo>
                  <a:pt x="1382300" y="229270"/>
                </a:lnTo>
                <a:lnTo>
                  <a:pt x="1399982" y="272365"/>
                </a:lnTo>
                <a:lnTo>
                  <a:pt x="1428477" y="310012"/>
                </a:lnTo>
                <a:lnTo>
                  <a:pt x="1467149" y="339835"/>
                </a:lnTo>
                <a:lnTo>
                  <a:pt x="1512313" y="358408"/>
                </a:lnTo>
                <a:lnTo>
                  <a:pt x="1559166" y="364259"/>
                </a:lnTo>
                <a:lnTo>
                  <a:pt x="1605325" y="358025"/>
                </a:lnTo>
                <a:lnTo>
                  <a:pt x="1648411" y="340341"/>
                </a:lnTo>
                <a:lnTo>
                  <a:pt x="1686044" y="311843"/>
                </a:lnTo>
                <a:lnTo>
                  <a:pt x="1715843" y="273167"/>
                </a:lnTo>
                <a:lnTo>
                  <a:pt x="1734451" y="227997"/>
                </a:lnTo>
                <a:lnTo>
                  <a:pt x="1740333" y="181147"/>
                </a:lnTo>
                <a:lnTo>
                  <a:pt x="1734121" y="134989"/>
                </a:lnTo>
                <a:lnTo>
                  <a:pt x="1716448" y="91896"/>
                </a:lnTo>
                <a:lnTo>
                  <a:pt x="1687946" y="54242"/>
                </a:lnTo>
                <a:lnTo>
                  <a:pt x="1649248" y="24399"/>
                </a:lnTo>
                <a:lnTo>
                  <a:pt x="1604090" y="5845"/>
                </a:lnTo>
                <a:lnTo>
                  <a:pt x="1557245" y="0"/>
                </a:lnTo>
                <a:close/>
              </a:path>
            </a:pathLst>
          </a:custGeom>
          <a:solidFill>
            <a:srgbClr val="E9542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22" name="Google Shape;922;p86"/>
          <p:cNvSpPr/>
          <p:nvPr/>
        </p:nvSpPr>
        <p:spPr>
          <a:xfrm>
            <a:off x="4557949" y="2552520"/>
            <a:ext cx="38100" cy="38100"/>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23" name="Google Shape;923;p86"/>
          <p:cNvSpPr/>
          <p:nvPr/>
        </p:nvSpPr>
        <p:spPr>
          <a:xfrm>
            <a:off x="4557949" y="2425448"/>
            <a:ext cx="38100" cy="381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24" name="Google Shape;924;p86"/>
          <p:cNvSpPr/>
          <p:nvPr/>
        </p:nvSpPr>
        <p:spPr>
          <a:xfrm>
            <a:off x="4557949" y="2298395"/>
            <a:ext cx="38100" cy="381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25" name="Google Shape;925;p86"/>
          <p:cNvSpPr/>
          <p:nvPr/>
        </p:nvSpPr>
        <p:spPr>
          <a:xfrm>
            <a:off x="4557949" y="2679573"/>
            <a:ext cx="38100" cy="381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26" name="Google Shape;926;p86"/>
          <p:cNvSpPr/>
          <p:nvPr/>
        </p:nvSpPr>
        <p:spPr>
          <a:xfrm>
            <a:off x="4557949" y="2806608"/>
            <a:ext cx="38100" cy="381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27" name="Google Shape;927;p86"/>
          <p:cNvSpPr/>
          <p:nvPr/>
        </p:nvSpPr>
        <p:spPr>
          <a:xfrm>
            <a:off x="4430893" y="2552520"/>
            <a:ext cx="38100" cy="381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28" name="Google Shape;928;p86"/>
          <p:cNvSpPr/>
          <p:nvPr/>
        </p:nvSpPr>
        <p:spPr>
          <a:xfrm>
            <a:off x="4303835" y="2552520"/>
            <a:ext cx="38100" cy="381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29" name="Google Shape;929;p86"/>
          <p:cNvSpPr/>
          <p:nvPr/>
        </p:nvSpPr>
        <p:spPr>
          <a:xfrm>
            <a:off x="4685008" y="2552520"/>
            <a:ext cx="38100" cy="381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30" name="Google Shape;930;p86"/>
          <p:cNvSpPr/>
          <p:nvPr/>
        </p:nvSpPr>
        <p:spPr>
          <a:xfrm>
            <a:off x="4812064" y="2552520"/>
            <a:ext cx="38100" cy="38100"/>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31" name="Google Shape;931;p86"/>
          <p:cNvSpPr txBox="1"/>
          <p:nvPr>
            <p:ph type="title"/>
          </p:nvPr>
        </p:nvSpPr>
        <p:spPr>
          <a:xfrm>
            <a:off x="363725" y="544475"/>
            <a:ext cx="8416500" cy="1072500"/>
          </a:xfrm>
          <a:prstGeom prst="rect">
            <a:avLst/>
          </a:prstGeom>
          <a:noFill/>
          <a:ln>
            <a:noFill/>
          </a:ln>
        </p:spPr>
        <p:txBody>
          <a:bodyPr anchorCtr="0" anchor="ctr" bIns="0" lIns="0" spcFirstLastPara="1" rIns="0" wrap="square" tIns="0">
            <a:noAutofit/>
          </a:bodyPr>
          <a:lstStyle>
            <a:lvl1pPr lvl="0" rtl="0" algn="ctr">
              <a:lnSpc>
                <a:spcPct val="90000"/>
              </a:lnSpc>
              <a:spcBef>
                <a:spcPts val="0"/>
              </a:spcBef>
              <a:spcAft>
                <a:spcPts val="0"/>
              </a:spcAft>
              <a:buClr>
                <a:schemeClr val="lt1"/>
              </a:buClr>
              <a:buSzPts val="3600"/>
              <a:buNone/>
              <a:defRPr sz="3600">
                <a:solidFill>
                  <a:schemeClr val="lt1"/>
                </a:solidFill>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pic>
        <p:nvPicPr>
          <p:cNvPr id="932" name="Google Shape;932;p86"/>
          <p:cNvPicPr preferRelativeResize="0"/>
          <p:nvPr/>
        </p:nvPicPr>
        <p:blipFill>
          <a:blip r:embed="rId8">
            <a:alphaModFix/>
          </a:blip>
          <a:stretch>
            <a:fillRect/>
          </a:stretch>
        </p:blipFill>
        <p:spPr>
          <a:xfrm>
            <a:off x="2679909" y="1926900"/>
            <a:ext cx="1289305" cy="1289305"/>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Suru Top &amp; Bottom">
  <p:cSld name="TITLE_ONLY_1_1">
    <p:spTree>
      <p:nvGrpSpPr>
        <p:cNvPr id="933" name="Shape 933"/>
        <p:cNvGrpSpPr/>
        <p:nvPr/>
      </p:nvGrpSpPr>
      <p:grpSpPr>
        <a:xfrm>
          <a:off x="0" y="0"/>
          <a:ext cx="0" cy="0"/>
          <a:chOff x="0" y="0"/>
          <a:chExt cx="0" cy="0"/>
        </a:xfrm>
      </p:grpSpPr>
      <p:sp>
        <p:nvSpPr>
          <p:cNvPr id="934" name="Google Shape;934;p87"/>
          <p:cNvSpPr/>
          <p:nvPr/>
        </p:nvSpPr>
        <p:spPr>
          <a:xfrm>
            <a:off x="2548575" y="0"/>
            <a:ext cx="6602214" cy="665763"/>
          </a:xfrm>
          <a:custGeom>
            <a:rect b="b" l="l" r="r" t="t"/>
            <a:pathLst>
              <a:path extrusionOk="0" h="961390" w="5445125">
                <a:moveTo>
                  <a:pt x="5444860" y="0"/>
                </a:moveTo>
                <a:lnTo>
                  <a:pt x="0" y="0"/>
                </a:lnTo>
                <a:lnTo>
                  <a:pt x="5444860" y="960857"/>
                </a:lnTo>
                <a:lnTo>
                  <a:pt x="5444860" y="0"/>
                </a:lnTo>
                <a:close/>
              </a:path>
            </a:pathLst>
          </a:custGeom>
          <a:solidFill>
            <a:srgbClr val="E6E6E6">
              <a:alpha val="4980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35" name="Google Shape;935;p87"/>
          <p:cNvSpPr/>
          <p:nvPr/>
        </p:nvSpPr>
        <p:spPr>
          <a:xfrm>
            <a:off x="4810381" y="0"/>
            <a:ext cx="4331832" cy="939873"/>
          </a:xfrm>
          <a:custGeom>
            <a:rect b="b" l="l" r="r" t="t"/>
            <a:pathLst>
              <a:path extrusionOk="0" h="2065655" w="3602355">
                <a:moveTo>
                  <a:pt x="3601984" y="0"/>
                </a:moveTo>
                <a:lnTo>
                  <a:pt x="0" y="0"/>
                </a:lnTo>
                <a:lnTo>
                  <a:pt x="3601984" y="2065357"/>
                </a:lnTo>
                <a:lnTo>
                  <a:pt x="3601984" y="0"/>
                </a:lnTo>
                <a:close/>
              </a:path>
            </a:pathLst>
          </a:custGeom>
          <a:solidFill>
            <a:srgbClr val="CDCDCD">
              <a:alpha val="1961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36" name="Google Shape;936;p87"/>
          <p:cNvSpPr/>
          <p:nvPr/>
        </p:nvSpPr>
        <p:spPr>
          <a:xfrm>
            <a:off x="-8135" y="4491208"/>
            <a:ext cx="5488025" cy="659550"/>
          </a:xfrm>
          <a:custGeom>
            <a:rect b="b" l="l" r="r" t="t"/>
            <a:pathLst>
              <a:path extrusionOk="0" h="26382" w="219521">
                <a:moveTo>
                  <a:pt x="0" y="26056"/>
                </a:moveTo>
                <a:lnTo>
                  <a:pt x="0" y="0"/>
                </a:lnTo>
                <a:lnTo>
                  <a:pt x="219521" y="26382"/>
                </a:lnTo>
                <a:close/>
              </a:path>
            </a:pathLst>
          </a:custGeom>
          <a:gradFill>
            <a:gsLst>
              <a:gs pos="0">
                <a:srgbClr val="2C001E"/>
              </a:gs>
              <a:gs pos="20000">
                <a:srgbClr val="2C001E"/>
              </a:gs>
              <a:gs pos="60000">
                <a:srgbClr val="772953"/>
              </a:gs>
              <a:gs pos="100000">
                <a:srgbClr val="E9500E"/>
              </a:gs>
            </a:gsLst>
            <a:lin ang="2700006" scaled="0"/>
          </a:gradFill>
          <a:ln>
            <a:noFill/>
          </a:ln>
        </p:spPr>
      </p:sp>
      <p:sp>
        <p:nvSpPr>
          <p:cNvPr id="937" name="Google Shape;937;p87"/>
          <p:cNvSpPr/>
          <p:nvPr/>
        </p:nvSpPr>
        <p:spPr>
          <a:xfrm>
            <a:off x="2762254" y="4428814"/>
            <a:ext cx="6384375" cy="714800"/>
          </a:xfrm>
          <a:custGeom>
            <a:rect b="b" l="l" r="r" t="t"/>
            <a:pathLst>
              <a:path extrusionOk="0" h="1570990" w="14031594">
                <a:moveTo>
                  <a:pt x="14030976" y="0"/>
                </a:moveTo>
                <a:lnTo>
                  <a:pt x="0" y="1570631"/>
                </a:lnTo>
                <a:lnTo>
                  <a:pt x="14030976" y="1570631"/>
                </a:lnTo>
                <a:lnTo>
                  <a:pt x="14030976" y="0"/>
                </a:lnTo>
                <a:close/>
              </a:path>
            </a:pathLst>
          </a:custGeom>
          <a:solidFill>
            <a:srgbClr val="CDCDCD">
              <a:alpha val="3490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38" name="Google Shape;938;p87"/>
          <p:cNvSpPr/>
          <p:nvPr/>
        </p:nvSpPr>
        <p:spPr>
          <a:xfrm>
            <a:off x="0" y="4720348"/>
            <a:ext cx="8699532" cy="431365"/>
          </a:xfrm>
          <a:custGeom>
            <a:rect b="b" l="l" r="r" t="t"/>
            <a:pathLst>
              <a:path extrusionOk="0" h="948054" w="19119850">
                <a:moveTo>
                  <a:pt x="0" y="0"/>
                </a:moveTo>
                <a:lnTo>
                  <a:pt x="0" y="947520"/>
                </a:lnTo>
                <a:lnTo>
                  <a:pt x="19119836" y="947520"/>
                </a:lnTo>
                <a:lnTo>
                  <a:pt x="0" y="0"/>
                </a:lnTo>
                <a:close/>
              </a:path>
            </a:pathLst>
          </a:custGeom>
          <a:solidFill>
            <a:srgbClr val="772953">
              <a:alpha val="2980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39" name="Google Shape;939;p87"/>
          <p:cNvSpPr/>
          <p:nvPr/>
        </p:nvSpPr>
        <p:spPr>
          <a:xfrm>
            <a:off x="8805863" y="392671"/>
            <a:ext cx="166999" cy="166999"/>
          </a:xfrm>
          <a:custGeom>
            <a:rect b="b" l="l" r="r" t="t"/>
            <a:pathLst>
              <a:path extrusionOk="0" h="367030" w="367030">
                <a:moveTo>
                  <a:pt x="183230" y="0"/>
                </a:moveTo>
                <a:lnTo>
                  <a:pt x="134518" y="6545"/>
                </a:lnTo>
                <a:lnTo>
                  <a:pt x="90747" y="25017"/>
                </a:lnTo>
                <a:lnTo>
                  <a:pt x="53664" y="53669"/>
                </a:lnTo>
                <a:lnTo>
                  <a:pt x="25014" y="90755"/>
                </a:lnTo>
                <a:lnTo>
                  <a:pt x="6544" y="134527"/>
                </a:lnTo>
                <a:lnTo>
                  <a:pt x="0" y="183240"/>
                </a:lnTo>
                <a:lnTo>
                  <a:pt x="6544" y="231949"/>
                </a:lnTo>
                <a:lnTo>
                  <a:pt x="25014" y="275720"/>
                </a:lnTo>
                <a:lnTo>
                  <a:pt x="53664" y="312807"/>
                </a:lnTo>
                <a:lnTo>
                  <a:pt x="90747" y="341461"/>
                </a:lnTo>
                <a:lnTo>
                  <a:pt x="134518" y="359934"/>
                </a:lnTo>
                <a:lnTo>
                  <a:pt x="183230" y="366480"/>
                </a:lnTo>
                <a:lnTo>
                  <a:pt x="231947" y="359934"/>
                </a:lnTo>
                <a:lnTo>
                  <a:pt x="275722" y="341461"/>
                </a:lnTo>
                <a:lnTo>
                  <a:pt x="312809" y="312807"/>
                </a:lnTo>
                <a:lnTo>
                  <a:pt x="341462" y="275720"/>
                </a:lnTo>
                <a:lnTo>
                  <a:pt x="359935" y="231949"/>
                </a:lnTo>
                <a:lnTo>
                  <a:pt x="366480" y="183240"/>
                </a:lnTo>
                <a:lnTo>
                  <a:pt x="359935" y="134527"/>
                </a:lnTo>
                <a:lnTo>
                  <a:pt x="341462" y="90755"/>
                </a:lnTo>
                <a:lnTo>
                  <a:pt x="312809" y="53669"/>
                </a:lnTo>
                <a:lnTo>
                  <a:pt x="275722" y="25017"/>
                </a:lnTo>
                <a:lnTo>
                  <a:pt x="231947" y="6545"/>
                </a:lnTo>
                <a:lnTo>
                  <a:pt x="183230" y="0"/>
                </a:lnTo>
                <a:close/>
              </a:path>
            </a:pathLst>
          </a:custGeom>
          <a:solidFill>
            <a:srgbClr val="E9542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40" name="Google Shape;940;p87"/>
          <p:cNvSpPr/>
          <p:nvPr/>
        </p:nvSpPr>
        <p:spPr>
          <a:xfrm>
            <a:off x="8824517" y="418636"/>
            <a:ext cx="110700" cy="114600"/>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41" name="Google Shape;941;p87"/>
          <p:cNvSpPr/>
          <p:nvPr/>
        </p:nvSpPr>
        <p:spPr>
          <a:xfrm>
            <a:off x="8836138" y="201711"/>
            <a:ext cx="106200" cy="106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42" name="Google Shape;942;p87"/>
          <p:cNvSpPr/>
          <p:nvPr/>
        </p:nvSpPr>
        <p:spPr>
          <a:xfrm>
            <a:off x="8805863" y="171438"/>
            <a:ext cx="166999" cy="166999"/>
          </a:xfrm>
          <a:custGeom>
            <a:rect b="b" l="l" r="r" t="t"/>
            <a:pathLst>
              <a:path extrusionOk="0" h="367030" w="367030">
                <a:moveTo>
                  <a:pt x="183240" y="0"/>
                </a:moveTo>
                <a:lnTo>
                  <a:pt x="134524" y="6545"/>
                </a:lnTo>
                <a:lnTo>
                  <a:pt x="90750" y="25017"/>
                </a:lnTo>
                <a:lnTo>
                  <a:pt x="53665" y="53669"/>
                </a:lnTo>
                <a:lnTo>
                  <a:pt x="25015" y="90755"/>
                </a:lnTo>
                <a:lnTo>
                  <a:pt x="6544" y="134527"/>
                </a:lnTo>
                <a:lnTo>
                  <a:pt x="0" y="183240"/>
                </a:lnTo>
                <a:lnTo>
                  <a:pt x="6544" y="231953"/>
                </a:lnTo>
                <a:lnTo>
                  <a:pt x="25015" y="275725"/>
                </a:lnTo>
                <a:lnTo>
                  <a:pt x="53665" y="312811"/>
                </a:lnTo>
                <a:lnTo>
                  <a:pt x="90750" y="341463"/>
                </a:lnTo>
                <a:lnTo>
                  <a:pt x="134524" y="359935"/>
                </a:lnTo>
                <a:lnTo>
                  <a:pt x="183240" y="366480"/>
                </a:lnTo>
                <a:lnTo>
                  <a:pt x="231953" y="359935"/>
                </a:lnTo>
                <a:lnTo>
                  <a:pt x="275725" y="341463"/>
                </a:lnTo>
                <a:lnTo>
                  <a:pt x="301038" y="321906"/>
                </a:lnTo>
                <a:lnTo>
                  <a:pt x="183240" y="321906"/>
                </a:lnTo>
                <a:lnTo>
                  <a:pt x="139406" y="314838"/>
                </a:lnTo>
                <a:lnTo>
                  <a:pt x="101341" y="295155"/>
                </a:lnTo>
                <a:lnTo>
                  <a:pt x="71325" y="265139"/>
                </a:lnTo>
                <a:lnTo>
                  <a:pt x="51642" y="227074"/>
                </a:lnTo>
                <a:lnTo>
                  <a:pt x="44574" y="183240"/>
                </a:lnTo>
                <a:lnTo>
                  <a:pt x="51642" y="139410"/>
                </a:lnTo>
                <a:lnTo>
                  <a:pt x="71325" y="101345"/>
                </a:lnTo>
                <a:lnTo>
                  <a:pt x="101341" y="71328"/>
                </a:lnTo>
                <a:lnTo>
                  <a:pt x="139406" y="51643"/>
                </a:lnTo>
                <a:lnTo>
                  <a:pt x="183240" y="44574"/>
                </a:lnTo>
                <a:lnTo>
                  <a:pt x="301038" y="44574"/>
                </a:lnTo>
                <a:lnTo>
                  <a:pt x="275725" y="25017"/>
                </a:lnTo>
                <a:lnTo>
                  <a:pt x="231953" y="6545"/>
                </a:lnTo>
                <a:lnTo>
                  <a:pt x="183240" y="0"/>
                </a:lnTo>
                <a:close/>
              </a:path>
              <a:path extrusionOk="0" h="367030" w="367030">
                <a:moveTo>
                  <a:pt x="301038" y="44574"/>
                </a:moveTo>
                <a:lnTo>
                  <a:pt x="183240" y="44574"/>
                </a:lnTo>
                <a:lnTo>
                  <a:pt x="227074" y="51643"/>
                </a:lnTo>
                <a:lnTo>
                  <a:pt x="265139" y="71328"/>
                </a:lnTo>
                <a:lnTo>
                  <a:pt x="295155" y="101345"/>
                </a:lnTo>
                <a:lnTo>
                  <a:pt x="314838" y="139410"/>
                </a:lnTo>
                <a:lnTo>
                  <a:pt x="321906" y="183240"/>
                </a:lnTo>
                <a:lnTo>
                  <a:pt x="314838" y="227074"/>
                </a:lnTo>
                <a:lnTo>
                  <a:pt x="295155" y="265139"/>
                </a:lnTo>
                <a:lnTo>
                  <a:pt x="265139" y="295155"/>
                </a:lnTo>
                <a:lnTo>
                  <a:pt x="227074" y="314838"/>
                </a:lnTo>
                <a:lnTo>
                  <a:pt x="183240" y="321906"/>
                </a:lnTo>
                <a:lnTo>
                  <a:pt x="301038" y="321906"/>
                </a:lnTo>
                <a:lnTo>
                  <a:pt x="312811" y="312811"/>
                </a:lnTo>
                <a:lnTo>
                  <a:pt x="341463" y="275725"/>
                </a:lnTo>
                <a:lnTo>
                  <a:pt x="359935" y="231953"/>
                </a:lnTo>
                <a:lnTo>
                  <a:pt x="366480" y="183240"/>
                </a:lnTo>
                <a:lnTo>
                  <a:pt x="359935" y="134527"/>
                </a:lnTo>
                <a:lnTo>
                  <a:pt x="341463" y="90755"/>
                </a:lnTo>
                <a:lnTo>
                  <a:pt x="312811" y="53669"/>
                </a:lnTo>
                <a:lnTo>
                  <a:pt x="301038" y="44574"/>
                </a:lnTo>
                <a:close/>
              </a:path>
            </a:pathLst>
          </a:custGeom>
          <a:solidFill>
            <a:srgbClr val="77295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43" name="Google Shape;943;p87"/>
          <p:cNvSpPr txBox="1"/>
          <p:nvPr>
            <p:ph type="title"/>
          </p:nvPr>
        </p:nvSpPr>
        <p:spPr>
          <a:xfrm>
            <a:off x="466344" y="405647"/>
            <a:ext cx="7886700" cy="9942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44" name="Google Shape;944;p87"/>
          <p:cNvSpPr txBox="1"/>
          <p:nvPr>
            <p:ph idx="1" type="body"/>
          </p:nvPr>
        </p:nvSpPr>
        <p:spPr>
          <a:xfrm>
            <a:off x="466344" y="2265228"/>
            <a:ext cx="3892200" cy="2439000"/>
          </a:xfrm>
          <a:prstGeom prst="rect">
            <a:avLst/>
          </a:prstGeom>
          <a:noFill/>
          <a:ln>
            <a:noFill/>
          </a:ln>
        </p:spPr>
        <p:txBody>
          <a:bodyPr anchorCtr="0" anchor="t" bIns="0" lIns="0" spcFirstLastPara="1" rIns="0" wrap="square" tIns="0">
            <a:noAutofit/>
          </a:bodyPr>
          <a:lstStyle>
            <a:lvl1pPr indent="-317500" lvl="0" marL="457200" rtl="0" algn="l">
              <a:lnSpc>
                <a:spcPct val="90000"/>
              </a:lnSpc>
              <a:spcBef>
                <a:spcPts val="800"/>
              </a:spcBef>
              <a:spcAft>
                <a:spcPts val="0"/>
              </a:spcAft>
              <a:buClr>
                <a:schemeClr val="accent5"/>
              </a:buClr>
              <a:buSzPts val="1400"/>
              <a:buChar char="•"/>
              <a:defRPr sz="1400">
                <a:solidFill>
                  <a:schemeClr val="accent5"/>
                </a:solidFill>
              </a:defRPr>
            </a:lvl1pPr>
            <a:lvl2pPr indent="-304800" lvl="1" marL="914400" rtl="0" algn="l">
              <a:lnSpc>
                <a:spcPct val="90000"/>
              </a:lnSpc>
              <a:spcBef>
                <a:spcPts val="1000"/>
              </a:spcBef>
              <a:spcAft>
                <a:spcPts val="0"/>
              </a:spcAft>
              <a:buClr>
                <a:schemeClr val="accent5"/>
              </a:buClr>
              <a:buSzPts val="1200"/>
              <a:buChar char="•"/>
              <a:defRPr sz="1200">
                <a:solidFill>
                  <a:schemeClr val="accent5"/>
                </a:solidFill>
              </a:defRPr>
            </a:lvl2pPr>
            <a:lvl3pPr indent="-298450" lvl="2" marL="1371600" rtl="0" algn="l">
              <a:lnSpc>
                <a:spcPct val="90000"/>
              </a:lnSpc>
              <a:spcBef>
                <a:spcPts val="1000"/>
              </a:spcBef>
              <a:spcAft>
                <a:spcPts val="0"/>
              </a:spcAft>
              <a:buClr>
                <a:schemeClr val="accent5"/>
              </a:buClr>
              <a:buSzPts val="1100"/>
              <a:buChar char="•"/>
              <a:defRPr sz="1100">
                <a:solidFill>
                  <a:schemeClr val="accent5"/>
                </a:solidFill>
              </a:defRPr>
            </a:lvl3pPr>
            <a:lvl4pPr indent="-292100" lvl="3" marL="1828800" rtl="0" algn="l">
              <a:lnSpc>
                <a:spcPct val="90000"/>
              </a:lnSpc>
              <a:spcBef>
                <a:spcPts val="1000"/>
              </a:spcBef>
              <a:spcAft>
                <a:spcPts val="0"/>
              </a:spcAft>
              <a:buClr>
                <a:schemeClr val="accent5"/>
              </a:buClr>
              <a:buSzPts val="1000"/>
              <a:buChar char="•"/>
              <a:defRPr sz="1000">
                <a:solidFill>
                  <a:schemeClr val="accent5"/>
                </a:solidFill>
              </a:defRPr>
            </a:lvl4pPr>
            <a:lvl5pPr indent="-292100" lvl="4" marL="2286000" rtl="0" algn="l">
              <a:lnSpc>
                <a:spcPct val="90000"/>
              </a:lnSpc>
              <a:spcBef>
                <a:spcPts val="1000"/>
              </a:spcBef>
              <a:spcAft>
                <a:spcPts val="0"/>
              </a:spcAft>
              <a:buClr>
                <a:schemeClr val="accent5"/>
              </a:buClr>
              <a:buSzPts val="1000"/>
              <a:buChar char="•"/>
              <a:defRPr sz="1000">
                <a:solidFill>
                  <a:schemeClr val="accent5"/>
                </a:solidFill>
              </a:defRPr>
            </a:lvl5pPr>
            <a:lvl6pPr indent="-292100" lvl="5" marL="2743200" rtl="0" algn="l">
              <a:lnSpc>
                <a:spcPct val="90000"/>
              </a:lnSpc>
              <a:spcBef>
                <a:spcPts val="1000"/>
              </a:spcBef>
              <a:spcAft>
                <a:spcPts val="0"/>
              </a:spcAft>
              <a:buClr>
                <a:schemeClr val="accent5"/>
              </a:buClr>
              <a:buSzPts val="1000"/>
              <a:buChar char="•"/>
              <a:defRPr sz="1000">
                <a:solidFill>
                  <a:schemeClr val="accent5"/>
                </a:solidFill>
              </a:defRPr>
            </a:lvl6pPr>
            <a:lvl7pPr indent="-292100" lvl="6" marL="3200400" rtl="0" algn="l">
              <a:lnSpc>
                <a:spcPct val="90000"/>
              </a:lnSpc>
              <a:spcBef>
                <a:spcPts val="1000"/>
              </a:spcBef>
              <a:spcAft>
                <a:spcPts val="0"/>
              </a:spcAft>
              <a:buClr>
                <a:schemeClr val="accent5"/>
              </a:buClr>
              <a:buSzPts val="1000"/>
              <a:buChar char="•"/>
              <a:defRPr sz="1000">
                <a:solidFill>
                  <a:schemeClr val="accent5"/>
                </a:solidFill>
              </a:defRPr>
            </a:lvl7pPr>
            <a:lvl8pPr indent="-292100" lvl="7" marL="3657600" rtl="0" algn="l">
              <a:lnSpc>
                <a:spcPct val="90000"/>
              </a:lnSpc>
              <a:spcBef>
                <a:spcPts val="1000"/>
              </a:spcBef>
              <a:spcAft>
                <a:spcPts val="0"/>
              </a:spcAft>
              <a:buClr>
                <a:schemeClr val="accent5"/>
              </a:buClr>
              <a:buSzPts val="1000"/>
              <a:buChar char="•"/>
              <a:defRPr sz="1000">
                <a:solidFill>
                  <a:schemeClr val="accent5"/>
                </a:solidFill>
              </a:defRPr>
            </a:lvl8pPr>
            <a:lvl9pPr indent="-292100" lvl="8" marL="4114800" rtl="0" algn="l">
              <a:lnSpc>
                <a:spcPct val="90000"/>
              </a:lnSpc>
              <a:spcBef>
                <a:spcPts val="1000"/>
              </a:spcBef>
              <a:spcAft>
                <a:spcPts val="1000"/>
              </a:spcAft>
              <a:buClr>
                <a:schemeClr val="accent5"/>
              </a:buClr>
              <a:buSzPts val="1000"/>
              <a:buChar char="•"/>
              <a:defRPr sz="1000">
                <a:solidFill>
                  <a:schemeClr val="accent5"/>
                </a:solidFill>
              </a:defRPr>
            </a:lvl9pPr>
          </a:lstStyle>
          <a:p/>
        </p:txBody>
      </p:sp>
      <p:sp>
        <p:nvSpPr>
          <p:cNvPr id="945" name="Google Shape;945;p87"/>
          <p:cNvSpPr txBox="1"/>
          <p:nvPr>
            <p:ph idx="2" type="subTitle"/>
          </p:nvPr>
        </p:nvSpPr>
        <p:spPr>
          <a:xfrm>
            <a:off x="466344" y="1212328"/>
            <a:ext cx="4253700" cy="845400"/>
          </a:xfrm>
          <a:prstGeom prst="rect">
            <a:avLst/>
          </a:prstGeom>
        </p:spPr>
        <p:txBody>
          <a:bodyPr anchorCtr="0" anchor="b" bIns="0" lIns="0" spcFirstLastPara="1" rIns="0" wrap="square" tIns="0">
            <a:noAutofit/>
          </a:bodyPr>
          <a:lstStyle>
            <a:lvl1pPr lvl="0" rtl="0">
              <a:spcBef>
                <a:spcPts val="800"/>
              </a:spcBef>
              <a:spcAft>
                <a:spcPts val="0"/>
              </a:spcAft>
              <a:buNone/>
              <a:defRPr sz="2000">
                <a:solidFill>
                  <a:schemeClr val="accent5"/>
                </a:solidFill>
                <a:latin typeface="Ubuntu Light"/>
                <a:ea typeface="Ubuntu Light"/>
                <a:cs typeface="Ubuntu Light"/>
                <a:sym typeface="Ubuntu Light"/>
              </a:defRPr>
            </a:lvl1pPr>
            <a:lvl2pPr lvl="1" rtl="0">
              <a:spcBef>
                <a:spcPts val="1000"/>
              </a:spcBef>
              <a:spcAft>
                <a:spcPts val="0"/>
              </a:spcAft>
              <a:buNone/>
              <a:defRPr>
                <a:solidFill>
                  <a:schemeClr val="accent5"/>
                </a:solidFill>
              </a:defRPr>
            </a:lvl2pPr>
            <a:lvl3pPr lvl="2" rtl="0">
              <a:spcBef>
                <a:spcPts val="1000"/>
              </a:spcBef>
              <a:spcAft>
                <a:spcPts val="0"/>
              </a:spcAft>
              <a:buNone/>
              <a:defRPr>
                <a:solidFill>
                  <a:schemeClr val="accent5"/>
                </a:solidFill>
              </a:defRPr>
            </a:lvl3pPr>
            <a:lvl4pPr lvl="3" rtl="0">
              <a:spcBef>
                <a:spcPts val="1000"/>
              </a:spcBef>
              <a:spcAft>
                <a:spcPts val="0"/>
              </a:spcAft>
              <a:buNone/>
              <a:defRPr>
                <a:solidFill>
                  <a:schemeClr val="accent5"/>
                </a:solidFill>
              </a:defRPr>
            </a:lvl4pPr>
            <a:lvl5pPr lvl="4" rtl="0">
              <a:spcBef>
                <a:spcPts val="1000"/>
              </a:spcBef>
              <a:spcAft>
                <a:spcPts val="0"/>
              </a:spcAft>
              <a:buNone/>
              <a:defRPr>
                <a:solidFill>
                  <a:schemeClr val="accent5"/>
                </a:solidFill>
              </a:defRPr>
            </a:lvl5pPr>
            <a:lvl6pPr lvl="5" rtl="0">
              <a:spcBef>
                <a:spcPts val="1000"/>
              </a:spcBef>
              <a:spcAft>
                <a:spcPts val="0"/>
              </a:spcAft>
              <a:buNone/>
              <a:defRPr>
                <a:solidFill>
                  <a:schemeClr val="accent5"/>
                </a:solidFill>
              </a:defRPr>
            </a:lvl6pPr>
            <a:lvl7pPr lvl="6" rtl="0">
              <a:spcBef>
                <a:spcPts val="1000"/>
              </a:spcBef>
              <a:spcAft>
                <a:spcPts val="0"/>
              </a:spcAft>
              <a:buNone/>
              <a:defRPr>
                <a:solidFill>
                  <a:schemeClr val="accent5"/>
                </a:solidFill>
              </a:defRPr>
            </a:lvl7pPr>
            <a:lvl8pPr lvl="7" rtl="0">
              <a:spcBef>
                <a:spcPts val="1000"/>
              </a:spcBef>
              <a:spcAft>
                <a:spcPts val="0"/>
              </a:spcAft>
              <a:buNone/>
              <a:defRPr>
                <a:solidFill>
                  <a:schemeClr val="accent5"/>
                </a:solidFill>
              </a:defRPr>
            </a:lvl8pPr>
            <a:lvl9pPr lvl="8" rtl="0">
              <a:spcBef>
                <a:spcPts val="1000"/>
              </a:spcBef>
              <a:spcAft>
                <a:spcPts val="1000"/>
              </a:spcAft>
              <a:buNone/>
              <a:defRPr>
                <a:solidFill>
                  <a:schemeClr val="accent5"/>
                </a:solidFill>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Suru Left">
  <p:cSld name="TITLE_ONLY_1_1_1">
    <p:spTree>
      <p:nvGrpSpPr>
        <p:cNvPr id="946" name="Shape 946"/>
        <p:cNvGrpSpPr/>
        <p:nvPr/>
      </p:nvGrpSpPr>
      <p:grpSpPr>
        <a:xfrm>
          <a:off x="0" y="0"/>
          <a:ext cx="0" cy="0"/>
          <a:chOff x="0" y="0"/>
          <a:chExt cx="0" cy="0"/>
        </a:xfrm>
      </p:grpSpPr>
      <p:sp>
        <p:nvSpPr>
          <p:cNvPr id="947" name="Google Shape;947;p88"/>
          <p:cNvSpPr/>
          <p:nvPr/>
        </p:nvSpPr>
        <p:spPr>
          <a:xfrm>
            <a:off x="0" y="-3425"/>
            <a:ext cx="5862575" cy="5154175"/>
          </a:xfrm>
          <a:custGeom>
            <a:rect b="b" l="l" r="r" t="t"/>
            <a:pathLst>
              <a:path extrusionOk="0" h="206167" w="234503">
                <a:moveTo>
                  <a:pt x="128651" y="206167"/>
                </a:moveTo>
                <a:lnTo>
                  <a:pt x="0" y="206167"/>
                </a:lnTo>
                <a:lnTo>
                  <a:pt x="0" y="0"/>
                </a:lnTo>
                <a:lnTo>
                  <a:pt x="234503" y="0"/>
                </a:lnTo>
                <a:close/>
              </a:path>
            </a:pathLst>
          </a:custGeom>
          <a:gradFill>
            <a:gsLst>
              <a:gs pos="0">
                <a:srgbClr val="2C001E"/>
              </a:gs>
              <a:gs pos="20000">
                <a:srgbClr val="2C001E"/>
              </a:gs>
              <a:gs pos="61000">
                <a:srgbClr val="740946"/>
              </a:gs>
              <a:gs pos="100000">
                <a:srgbClr val="E9500E"/>
              </a:gs>
            </a:gsLst>
            <a:lin ang="18900732" scaled="0"/>
          </a:gradFill>
          <a:ln>
            <a:noFill/>
          </a:ln>
        </p:spPr>
      </p:sp>
      <p:sp>
        <p:nvSpPr>
          <p:cNvPr id="948" name="Google Shape;948;p88"/>
          <p:cNvSpPr/>
          <p:nvPr/>
        </p:nvSpPr>
        <p:spPr>
          <a:xfrm>
            <a:off x="3438525" y="0"/>
            <a:ext cx="5707713" cy="2001095"/>
          </a:xfrm>
          <a:custGeom>
            <a:rect b="b" l="l" r="r" t="t"/>
            <a:pathLst>
              <a:path extrusionOk="0" h="4398010" w="12544425">
                <a:moveTo>
                  <a:pt x="12544120" y="0"/>
                </a:moveTo>
                <a:lnTo>
                  <a:pt x="0" y="0"/>
                </a:lnTo>
                <a:lnTo>
                  <a:pt x="12544120" y="4397771"/>
                </a:lnTo>
                <a:lnTo>
                  <a:pt x="12544120" y="0"/>
                </a:lnTo>
                <a:close/>
              </a:path>
            </a:pathLst>
          </a:custGeom>
          <a:solidFill>
            <a:srgbClr val="CDCDCD">
              <a:alpha val="3490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49" name="Google Shape;949;p88"/>
          <p:cNvSpPr/>
          <p:nvPr/>
        </p:nvSpPr>
        <p:spPr>
          <a:xfrm>
            <a:off x="0" y="0"/>
            <a:ext cx="4268867" cy="2630084"/>
          </a:xfrm>
          <a:custGeom>
            <a:rect b="b" l="l" r="r" t="t"/>
            <a:pathLst>
              <a:path extrusionOk="0" h="5780405" w="9382125">
                <a:moveTo>
                  <a:pt x="9381913" y="0"/>
                </a:moveTo>
                <a:lnTo>
                  <a:pt x="0" y="0"/>
                </a:lnTo>
                <a:lnTo>
                  <a:pt x="0" y="5779928"/>
                </a:lnTo>
                <a:lnTo>
                  <a:pt x="9381913" y="0"/>
                </a:lnTo>
                <a:close/>
              </a:path>
            </a:pathLst>
          </a:custGeom>
          <a:solidFill>
            <a:srgbClr val="772953">
              <a:alpha val="2471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50" name="Google Shape;950;p88"/>
          <p:cNvSpPr/>
          <p:nvPr/>
        </p:nvSpPr>
        <p:spPr>
          <a:xfrm>
            <a:off x="8805863" y="392671"/>
            <a:ext cx="166999" cy="166999"/>
          </a:xfrm>
          <a:custGeom>
            <a:rect b="b" l="l" r="r" t="t"/>
            <a:pathLst>
              <a:path extrusionOk="0" h="367030" w="367030">
                <a:moveTo>
                  <a:pt x="183230" y="0"/>
                </a:moveTo>
                <a:lnTo>
                  <a:pt x="134518" y="6545"/>
                </a:lnTo>
                <a:lnTo>
                  <a:pt x="90747" y="25017"/>
                </a:lnTo>
                <a:lnTo>
                  <a:pt x="53664" y="53669"/>
                </a:lnTo>
                <a:lnTo>
                  <a:pt x="25014" y="90755"/>
                </a:lnTo>
                <a:lnTo>
                  <a:pt x="6544" y="134527"/>
                </a:lnTo>
                <a:lnTo>
                  <a:pt x="0" y="183240"/>
                </a:lnTo>
                <a:lnTo>
                  <a:pt x="6544" y="231949"/>
                </a:lnTo>
                <a:lnTo>
                  <a:pt x="25014" y="275720"/>
                </a:lnTo>
                <a:lnTo>
                  <a:pt x="53664" y="312807"/>
                </a:lnTo>
                <a:lnTo>
                  <a:pt x="90747" y="341461"/>
                </a:lnTo>
                <a:lnTo>
                  <a:pt x="134518" y="359934"/>
                </a:lnTo>
                <a:lnTo>
                  <a:pt x="183230" y="366480"/>
                </a:lnTo>
                <a:lnTo>
                  <a:pt x="231947" y="359934"/>
                </a:lnTo>
                <a:lnTo>
                  <a:pt x="275722" y="341461"/>
                </a:lnTo>
                <a:lnTo>
                  <a:pt x="312809" y="312807"/>
                </a:lnTo>
                <a:lnTo>
                  <a:pt x="341462" y="275720"/>
                </a:lnTo>
                <a:lnTo>
                  <a:pt x="359935" y="231949"/>
                </a:lnTo>
                <a:lnTo>
                  <a:pt x="366480" y="183240"/>
                </a:lnTo>
                <a:lnTo>
                  <a:pt x="359935" y="134527"/>
                </a:lnTo>
                <a:lnTo>
                  <a:pt x="341462" y="90755"/>
                </a:lnTo>
                <a:lnTo>
                  <a:pt x="312809" y="53669"/>
                </a:lnTo>
                <a:lnTo>
                  <a:pt x="275722" y="25017"/>
                </a:lnTo>
                <a:lnTo>
                  <a:pt x="231947" y="6545"/>
                </a:lnTo>
                <a:lnTo>
                  <a:pt x="183230" y="0"/>
                </a:lnTo>
                <a:close/>
              </a:path>
            </a:pathLst>
          </a:custGeom>
          <a:solidFill>
            <a:srgbClr val="E9542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51" name="Google Shape;951;p88"/>
          <p:cNvSpPr/>
          <p:nvPr/>
        </p:nvSpPr>
        <p:spPr>
          <a:xfrm>
            <a:off x="8824517" y="418636"/>
            <a:ext cx="110700" cy="114600"/>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52" name="Google Shape;952;p88"/>
          <p:cNvSpPr/>
          <p:nvPr/>
        </p:nvSpPr>
        <p:spPr>
          <a:xfrm>
            <a:off x="8836138" y="201711"/>
            <a:ext cx="106200" cy="106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53" name="Google Shape;953;p88"/>
          <p:cNvSpPr/>
          <p:nvPr/>
        </p:nvSpPr>
        <p:spPr>
          <a:xfrm>
            <a:off x="8805863" y="171438"/>
            <a:ext cx="166999" cy="166999"/>
          </a:xfrm>
          <a:custGeom>
            <a:rect b="b" l="l" r="r" t="t"/>
            <a:pathLst>
              <a:path extrusionOk="0" h="367030" w="367030">
                <a:moveTo>
                  <a:pt x="183240" y="0"/>
                </a:moveTo>
                <a:lnTo>
                  <a:pt x="134524" y="6545"/>
                </a:lnTo>
                <a:lnTo>
                  <a:pt x="90750" y="25017"/>
                </a:lnTo>
                <a:lnTo>
                  <a:pt x="53665" y="53669"/>
                </a:lnTo>
                <a:lnTo>
                  <a:pt x="25015" y="90755"/>
                </a:lnTo>
                <a:lnTo>
                  <a:pt x="6544" y="134527"/>
                </a:lnTo>
                <a:lnTo>
                  <a:pt x="0" y="183240"/>
                </a:lnTo>
                <a:lnTo>
                  <a:pt x="6544" y="231953"/>
                </a:lnTo>
                <a:lnTo>
                  <a:pt x="25015" y="275725"/>
                </a:lnTo>
                <a:lnTo>
                  <a:pt x="53665" y="312811"/>
                </a:lnTo>
                <a:lnTo>
                  <a:pt x="90750" y="341463"/>
                </a:lnTo>
                <a:lnTo>
                  <a:pt x="134524" y="359935"/>
                </a:lnTo>
                <a:lnTo>
                  <a:pt x="183240" y="366480"/>
                </a:lnTo>
                <a:lnTo>
                  <a:pt x="231953" y="359935"/>
                </a:lnTo>
                <a:lnTo>
                  <a:pt x="275725" y="341463"/>
                </a:lnTo>
                <a:lnTo>
                  <a:pt x="301038" y="321906"/>
                </a:lnTo>
                <a:lnTo>
                  <a:pt x="183240" y="321906"/>
                </a:lnTo>
                <a:lnTo>
                  <a:pt x="139406" y="314838"/>
                </a:lnTo>
                <a:lnTo>
                  <a:pt x="101341" y="295155"/>
                </a:lnTo>
                <a:lnTo>
                  <a:pt x="71325" y="265139"/>
                </a:lnTo>
                <a:lnTo>
                  <a:pt x="51642" y="227074"/>
                </a:lnTo>
                <a:lnTo>
                  <a:pt x="44574" y="183240"/>
                </a:lnTo>
                <a:lnTo>
                  <a:pt x="51642" y="139410"/>
                </a:lnTo>
                <a:lnTo>
                  <a:pt x="71325" y="101345"/>
                </a:lnTo>
                <a:lnTo>
                  <a:pt x="101341" y="71328"/>
                </a:lnTo>
                <a:lnTo>
                  <a:pt x="139406" y="51643"/>
                </a:lnTo>
                <a:lnTo>
                  <a:pt x="183240" y="44574"/>
                </a:lnTo>
                <a:lnTo>
                  <a:pt x="301038" y="44574"/>
                </a:lnTo>
                <a:lnTo>
                  <a:pt x="275725" y="25017"/>
                </a:lnTo>
                <a:lnTo>
                  <a:pt x="231953" y="6545"/>
                </a:lnTo>
                <a:lnTo>
                  <a:pt x="183240" y="0"/>
                </a:lnTo>
                <a:close/>
              </a:path>
              <a:path extrusionOk="0" h="367030" w="367030">
                <a:moveTo>
                  <a:pt x="301038" y="44574"/>
                </a:moveTo>
                <a:lnTo>
                  <a:pt x="183240" y="44574"/>
                </a:lnTo>
                <a:lnTo>
                  <a:pt x="227074" y="51643"/>
                </a:lnTo>
                <a:lnTo>
                  <a:pt x="265139" y="71328"/>
                </a:lnTo>
                <a:lnTo>
                  <a:pt x="295155" y="101345"/>
                </a:lnTo>
                <a:lnTo>
                  <a:pt x="314838" y="139410"/>
                </a:lnTo>
                <a:lnTo>
                  <a:pt x="321906" y="183240"/>
                </a:lnTo>
                <a:lnTo>
                  <a:pt x="314838" y="227074"/>
                </a:lnTo>
                <a:lnTo>
                  <a:pt x="295155" y="265139"/>
                </a:lnTo>
                <a:lnTo>
                  <a:pt x="265139" y="295155"/>
                </a:lnTo>
                <a:lnTo>
                  <a:pt x="227074" y="314838"/>
                </a:lnTo>
                <a:lnTo>
                  <a:pt x="183240" y="321906"/>
                </a:lnTo>
                <a:lnTo>
                  <a:pt x="301038" y="321906"/>
                </a:lnTo>
                <a:lnTo>
                  <a:pt x="312811" y="312811"/>
                </a:lnTo>
                <a:lnTo>
                  <a:pt x="341463" y="275725"/>
                </a:lnTo>
                <a:lnTo>
                  <a:pt x="359935" y="231953"/>
                </a:lnTo>
                <a:lnTo>
                  <a:pt x="366480" y="183240"/>
                </a:lnTo>
                <a:lnTo>
                  <a:pt x="359935" y="134527"/>
                </a:lnTo>
                <a:lnTo>
                  <a:pt x="341463" y="90755"/>
                </a:lnTo>
                <a:lnTo>
                  <a:pt x="312811" y="53669"/>
                </a:lnTo>
                <a:lnTo>
                  <a:pt x="301038" y="44574"/>
                </a:lnTo>
                <a:close/>
              </a:path>
            </a:pathLst>
          </a:custGeom>
          <a:solidFill>
            <a:srgbClr val="77295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54" name="Google Shape;954;p88"/>
          <p:cNvSpPr txBox="1"/>
          <p:nvPr>
            <p:ph type="title"/>
          </p:nvPr>
        </p:nvSpPr>
        <p:spPr>
          <a:xfrm>
            <a:off x="708600" y="1128653"/>
            <a:ext cx="3390900" cy="15015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chemeClr val="lt1"/>
              </a:buClr>
              <a:buSzPts val="14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955" name="Google Shape;955;p88"/>
          <p:cNvSpPr txBox="1"/>
          <p:nvPr>
            <p:ph idx="1" type="body"/>
          </p:nvPr>
        </p:nvSpPr>
        <p:spPr>
          <a:xfrm>
            <a:off x="5284575" y="3167723"/>
            <a:ext cx="3521400" cy="1684200"/>
          </a:xfrm>
          <a:prstGeom prst="rect">
            <a:avLst/>
          </a:prstGeom>
          <a:noFill/>
          <a:ln>
            <a:noFill/>
          </a:ln>
        </p:spPr>
        <p:txBody>
          <a:bodyPr anchorCtr="0" anchor="t" bIns="0" lIns="0" spcFirstLastPara="1" rIns="0" wrap="square" tIns="0">
            <a:noAutofit/>
          </a:bodyPr>
          <a:lstStyle>
            <a:lvl1pPr indent="-317500" lvl="0" marL="457200" rtl="0" algn="l">
              <a:lnSpc>
                <a:spcPct val="90000"/>
              </a:lnSpc>
              <a:spcBef>
                <a:spcPts val="800"/>
              </a:spcBef>
              <a:spcAft>
                <a:spcPts val="0"/>
              </a:spcAft>
              <a:buClr>
                <a:schemeClr val="accent5"/>
              </a:buClr>
              <a:buSzPts val="1400"/>
              <a:buChar char="•"/>
              <a:defRPr sz="1400">
                <a:solidFill>
                  <a:schemeClr val="accent5"/>
                </a:solidFill>
              </a:defRPr>
            </a:lvl1pPr>
            <a:lvl2pPr indent="-304800" lvl="1" marL="914400" rtl="0" algn="l">
              <a:lnSpc>
                <a:spcPct val="90000"/>
              </a:lnSpc>
              <a:spcBef>
                <a:spcPts val="1000"/>
              </a:spcBef>
              <a:spcAft>
                <a:spcPts val="0"/>
              </a:spcAft>
              <a:buClr>
                <a:schemeClr val="accent5"/>
              </a:buClr>
              <a:buSzPts val="1200"/>
              <a:buChar char="•"/>
              <a:defRPr sz="1200">
                <a:solidFill>
                  <a:schemeClr val="accent5"/>
                </a:solidFill>
              </a:defRPr>
            </a:lvl2pPr>
            <a:lvl3pPr indent="-298450" lvl="2" marL="1371600" rtl="0" algn="l">
              <a:lnSpc>
                <a:spcPct val="90000"/>
              </a:lnSpc>
              <a:spcBef>
                <a:spcPts val="1000"/>
              </a:spcBef>
              <a:spcAft>
                <a:spcPts val="0"/>
              </a:spcAft>
              <a:buClr>
                <a:schemeClr val="accent5"/>
              </a:buClr>
              <a:buSzPts val="1100"/>
              <a:buChar char="•"/>
              <a:defRPr sz="1100">
                <a:solidFill>
                  <a:schemeClr val="accent5"/>
                </a:solidFill>
              </a:defRPr>
            </a:lvl3pPr>
            <a:lvl4pPr indent="-292100" lvl="3" marL="1828800" rtl="0" algn="l">
              <a:lnSpc>
                <a:spcPct val="90000"/>
              </a:lnSpc>
              <a:spcBef>
                <a:spcPts val="1000"/>
              </a:spcBef>
              <a:spcAft>
                <a:spcPts val="0"/>
              </a:spcAft>
              <a:buClr>
                <a:schemeClr val="accent5"/>
              </a:buClr>
              <a:buSzPts val="1000"/>
              <a:buChar char="•"/>
              <a:defRPr sz="1000">
                <a:solidFill>
                  <a:schemeClr val="accent5"/>
                </a:solidFill>
              </a:defRPr>
            </a:lvl4pPr>
            <a:lvl5pPr indent="-292100" lvl="4" marL="2286000" rtl="0" algn="l">
              <a:lnSpc>
                <a:spcPct val="90000"/>
              </a:lnSpc>
              <a:spcBef>
                <a:spcPts val="1000"/>
              </a:spcBef>
              <a:spcAft>
                <a:spcPts val="0"/>
              </a:spcAft>
              <a:buClr>
                <a:schemeClr val="accent5"/>
              </a:buClr>
              <a:buSzPts val="1000"/>
              <a:buChar char="•"/>
              <a:defRPr sz="1000">
                <a:solidFill>
                  <a:schemeClr val="accent5"/>
                </a:solidFill>
              </a:defRPr>
            </a:lvl5pPr>
            <a:lvl6pPr indent="-292100" lvl="5" marL="2743200" rtl="0" algn="l">
              <a:lnSpc>
                <a:spcPct val="90000"/>
              </a:lnSpc>
              <a:spcBef>
                <a:spcPts val="1000"/>
              </a:spcBef>
              <a:spcAft>
                <a:spcPts val="0"/>
              </a:spcAft>
              <a:buClr>
                <a:schemeClr val="accent5"/>
              </a:buClr>
              <a:buSzPts val="1000"/>
              <a:buChar char="•"/>
              <a:defRPr sz="1000">
                <a:solidFill>
                  <a:schemeClr val="accent5"/>
                </a:solidFill>
              </a:defRPr>
            </a:lvl6pPr>
            <a:lvl7pPr indent="-292100" lvl="6" marL="3200400" rtl="0" algn="l">
              <a:lnSpc>
                <a:spcPct val="90000"/>
              </a:lnSpc>
              <a:spcBef>
                <a:spcPts val="1000"/>
              </a:spcBef>
              <a:spcAft>
                <a:spcPts val="0"/>
              </a:spcAft>
              <a:buClr>
                <a:schemeClr val="accent5"/>
              </a:buClr>
              <a:buSzPts val="1000"/>
              <a:buChar char="•"/>
              <a:defRPr sz="1000">
                <a:solidFill>
                  <a:schemeClr val="accent5"/>
                </a:solidFill>
              </a:defRPr>
            </a:lvl7pPr>
            <a:lvl8pPr indent="-292100" lvl="7" marL="3657600" rtl="0" algn="l">
              <a:lnSpc>
                <a:spcPct val="90000"/>
              </a:lnSpc>
              <a:spcBef>
                <a:spcPts val="1000"/>
              </a:spcBef>
              <a:spcAft>
                <a:spcPts val="0"/>
              </a:spcAft>
              <a:buClr>
                <a:schemeClr val="accent5"/>
              </a:buClr>
              <a:buSzPts val="1000"/>
              <a:buChar char="•"/>
              <a:defRPr sz="1000">
                <a:solidFill>
                  <a:schemeClr val="accent5"/>
                </a:solidFill>
              </a:defRPr>
            </a:lvl8pPr>
            <a:lvl9pPr indent="-292100" lvl="8" marL="4114800" rtl="0" algn="l">
              <a:lnSpc>
                <a:spcPct val="90000"/>
              </a:lnSpc>
              <a:spcBef>
                <a:spcPts val="1000"/>
              </a:spcBef>
              <a:spcAft>
                <a:spcPts val="1000"/>
              </a:spcAft>
              <a:buClr>
                <a:schemeClr val="accent5"/>
              </a:buClr>
              <a:buSzPts val="1000"/>
              <a:buChar char="•"/>
              <a:defRPr sz="1000">
                <a:solidFill>
                  <a:schemeClr val="accent5"/>
                </a:solidFill>
              </a:defRPr>
            </a:lvl9pPr>
          </a:lstStyle>
          <a:p/>
        </p:txBody>
      </p:sp>
      <p:sp>
        <p:nvSpPr>
          <p:cNvPr id="956" name="Google Shape;956;p88"/>
          <p:cNvSpPr txBox="1"/>
          <p:nvPr>
            <p:ph idx="2" type="subTitle"/>
          </p:nvPr>
        </p:nvSpPr>
        <p:spPr>
          <a:xfrm>
            <a:off x="708600" y="2630075"/>
            <a:ext cx="2980200" cy="845400"/>
          </a:xfrm>
          <a:prstGeom prst="rect">
            <a:avLst/>
          </a:prstGeom>
        </p:spPr>
        <p:txBody>
          <a:bodyPr anchorCtr="0" anchor="b" bIns="0" lIns="0" spcFirstLastPara="1" rIns="0" wrap="square" tIns="0">
            <a:noAutofit/>
          </a:bodyPr>
          <a:lstStyle>
            <a:lvl1pPr lvl="0" rtl="0">
              <a:spcBef>
                <a:spcPts val="800"/>
              </a:spcBef>
              <a:spcAft>
                <a:spcPts val="0"/>
              </a:spcAft>
              <a:buNone/>
              <a:defRPr sz="2000">
                <a:solidFill>
                  <a:schemeClr val="lt1"/>
                </a:solidFill>
                <a:latin typeface="Ubuntu Light"/>
                <a:ea typeface="Ubuntu Light"/>
                <a:cs typeface="Ubuntu Light"/>
                <a:sym typeface="Ubuntu Light"/>
              </a:defRPr>
            </a:lvl1pPr>
            <a:lvl2pPr lvl="1" rtl="0">
              <a:spcBef>
                <a:spcPts val="1000"/>
              </a:spcBef>
              <a:spcAft>
                <a:spcPts val="0"/>
              </a:spcAft>
              <a:buNone/>
              <a:defRPr>
                <a:solidFill>
                  <a:schemeClr val="lt1"/>
                </a:solidFill>
                <a:latin typeface="Ubuntu Light"/>
                <a:ea typeface="Ubuntu Light"/>
                <a:cs typeface="Ubuntu Light"/>
                <a:sym typeface="Ubuntu Light"/>
              </a:defRPr>
            </a:lvl2pPr>
            <a:lvl3pPr lvl="2" rtl="0">
              <a:spcBef>
                <a:spcPts val="1000"/>
              </a:spcBef>
              <a:spcAft>
                <a:spcPts val="0"/>
              </a:spcAft>
              <a:buNone/>
              <a:defRPr>
                <a:solidFill>
                  <a:schemeClr val="lt1"/>
                </a:solidFill>
                <a:latin typeface="Ubuntu Light"/>
                <a:ea typeface="Ubuntu Light"/>
                <a:cs typeface="Ubuntu Light"/>
                <a:sym typeface="Ubuntu Light"/>
              </a:defRPr>
            </a:lvl3pPr>
            <a:lvl4pPr lvl="3" rtl="0">
              <a:spcBef>
                <a:spcPts val="1000"/>
              </a:spcBef>
              <a:spcAft>
                <a:spcPts val="0"/>
              </a:spcAft>
              <a:buNone/>
              <a:defRPr>
                <a:solidFill>
                  <a:schemeClr val="lt1"/>
                </a:solidFill>
                <a:latin typeface="Ubuntu Light"/>
                <a:ea typeface="Ubuntu Light"/>
                <a:cs typeface="Ubuntu Light"/>
                <a:sym typeface="Ubuntu Light"/>
              </a:defRPr>
            </a:lvl4pPr>
            <a:lvl5pPr lvl="4" rtl="0">
              <a:spcBef>
                <a:spcPts val="1000"/>
              </a:spcBef>
              <a:spcAft>
                <a:spcPts val="0"/>
              </a:spcAft>
              <a:buNone/>
              <a:defRPr>
                <a:solidFill>
                  <a:schemeClr val="lt1"/>
                </a:solidFill>
                <a:latin typeface="Ubuntu Light"/>
                <a:ea typeface="Ubuntu Light"/>
                <a:cs typeface="Ubuntu Light"/>
                <a:sym typeface="Ubuntu Light"/>
              </a:defRPr>
            </a:lvl5pPr>
            <a:lvl6pPr lvl="5" rtl="0">
              <a:spcBef>
                <a:spcPts val="1000"/>
              </a:spcBef>
              <a:spcAft>
                <a:spcPts val="0"/>
              </a:spcAft>
              <a:buNone/>
              <a:defRPr>
                <a:solidFill>
                  <a:schemeClr val="lt1"/>
                </a:solidFill>
                <a:latin typeface="Ubuntu Light"/>
                <a:ea typeface="Ubuntu Light"/>
                <a:cs typeface="Ubuntu Light"/>
                <a:sym typeface="Ubuntu Light"/>
              </a:defRPr>
            </a:lvl6pPr>
            <a:lvl7pPr lvl="6" rtl="0">
              <a:spcBef>
                <a:spcPts val="1000"/>
              </a:spcBef>
              <a:spcAft>
                <a:spcPts val="0"/>
              </a:spcAft>
              <a:buNone/>
              <a:defRPr>
                <a:solidFill>
                  <a:schemeClr val="lt1"/>
                </a:solidFill>
                <a:latin typeface="Ubuntu Light"/>
                <a:ea typeface="Ubuntu Light"/>
                <a:cs typeface="Ubuntu Light"/>
                <a:sym typeface="Ubuntu Light"/>
              </a:defRPr>
            </a:lvl7pPr>
            <a:lvl8pPr lvl="7" rtl="0">
              <a:spcBef>
                <a:spcPts val="1000"/>
              </a:spcBef>
              <a:spcAft>
                <a:spcPts val="0"/>
              </a:spcAft>
              <a:buNone/>
              <a:defRPr>
                <a:solidFill>
                  <a:schemeClr val="lt1"/>
                </a:solidFill>
                <a:latin typeface="Ubuntu Light"/>
                <a:ea typeface="Ubuntu Light"/>
                <a:cs typeface="Ubuntu Light"/>
                <a:sym typeface="Ubuntu Light"/>
              </a:defRPr>
            </a:lvl8pPr>
            <a:lvl9pPr lvl="8" rtl="0">
              <a:spcBef>
                <a:spcPts val="1000"/>
              </a:spcBef>
              <a:spcAft>
                <a:spcPts val="1000"/>
              </a:spcAft>
              <a:buNone/>
              <a:defRPr>
                <a:solidFill>
                  <a:schemeClr val="lt1"/>
                </a:solidFill>
                <a:latin typeface="Ubuntu Light"/>
                <a:ea typeface="Ubuntu Light"/>
                <a:cs typeface="Ubuntu Light"/>
                <a:sym typeface="Ubuntu Light"/>
              </a:defRPr>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Suru Right">
  <p:cSld name="TITLE_ONLY_1_1_1_2">
    <p:spTree>
      <p:nvGrpSpPr>
        <p:cNvPr id="957" name="Shape 957"/>
        <p:cNvGrpSpPr/>
        <p:nvPr/>
      </p:nvGrpSpPr>
      <p:grpSpPr>
        <a:xfrm>
          <a:off x="0" y="0"/>
          <a:ext cx="0" cy="0"/>
          <a:chOff x="0" y="0"/>
          <a:chExt cx="0" cy="0"/>
        </a:xfrm>
      </p:grpSpPr>
      <p:sp>
        <p:nvSpPr>
          <p:cNvPr id="958" name="Google Shape;958;p89"/>
          <p:cNvSpPr/>
          <p:nvPr/>
        </p:nvSpPr>
        <p:spPr>
          <a:xfrm>
            <a:off x="4063100" y="-3425"/>
            <a:ext cx="5081100" cy="5154175"/>
          </a:xfrm>
          <a:custGeom>
            <a:rect b="b" l="l" r="r" t="t"/>
            <a:pathLst>
              <a:path extrusionOk="0" h="206167" w="203244">
                <a:moveTo>
                  <a:pt x="47226" y="137"/>
                </a:moveTo>
                <a:lnTo>
                  <a:pt x="203244" y="0"/>
                </a:lnTo>
                <a:lnTo>
                  <a:pt x="203244" y="206167"/>
                </a:lnTo>
                <a:lnTo>
                  <a:pt x="0" y="205979"/>
                </a:lnTo>
                <a:close/>
              </a:path>
            </a:pathLst>
          </a:custGeom>
          <a:gradFill>
            <a:gsLst>
              <a:gs pos="0">
                <a:srgbClr val="2C001E"/>
              </a:gs>
              <a:gs pos="68000">
                <a:srgbClr val="740946"/>
              </a:gs>
              <a:gs pos="100000">
                <a:srgbClr val="E9500E"/>
              </a:gs>
            </a:gsLst>
            <a:lin ang="9598189" scaled="0"/>
          </a:gradFill>
          <a:ln>
            <a:noFill/>
          </a:ln>
        </p:spPr>
      </p:sp>
      <p:sp>
        <p:nvSpPr>
          <p:cNvPr id="959" name="Google Shape;959;p89"/>
          <p:cNvSpPr/>
          <p:nvPr/>
        </p:nvSpPr>
        <p:spPr>
          <a:xfrm>
            <a:off x="3438525" y="0"/>
            <a:ext cx="5707713" cy="3544821"/>
          </a:xfrm>
          <a:custGeom>
            <a:rect b="b" l="l" r="r" t="t"/>
            <a:pathLst>
              <a:path extrusionOk="0" h="7790815" w="12544425">
                <a:moveTo>
                  <a:pt x="12544120" y="0"/>
                </a:moveTo>
                <a:lnTo>
                  <a:pt x="0" y="0"/>
                </a:lnTo>
                <a:lnTo>
                  <a:pt x="12544120" y="7790338"/>
                </a:lnTo>
                <a:lnTo>
                  <a:pt x="12544120" y="0"/>
                </a:lnTo>
                <a:close/>
              </a:path>
            </a:pathLst>
          </a:custGeom>
          <a:solidFill>
            <a:srgbClr val="5E2750">
              <a:alpha val="3490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60" name="Google Shape;960;p89"/>
          <p:cNvSpPr/>
          <p:nvPr/>
        </p:nvSpPr>
        <p:spPr>
          <a:xfrm>
            <a:off x="7448550" y="1542942"/>
            <a:ext cx="1696278" cy="3602028"/>
          </a:xfrm>
          <a:custGeom>
            <a:rect b="b" l="l" r="r" t="t"/>
            <a:pathLst>
              <a:path extrusionOk="0" h="7916545" w="3728084">
                <a:moveTo>
                  <a:pt x="3727634" y="0"/>
                </a:moveTo>
                <a:lnTo>
                  <a:pt x="0" y="7912093"/>
                </a:lnTo>
                <a:lnTo>
                  <a:pt x="2063094" y="7915987"/>
                </a:lnTo>
                <a:lnTo>
                  <a:pt x="3727634" y="7915987"/>
                </a:lnTo>
                <a:lnTo>
                  <a:pt x="3727634" y="0"/>
                </a:lnTo>
                <a:close/>
              </a:path>
            </a:pathLst>
          </a:custGeom>
          <a:solidFill>
            <a:srgbClr val="772953">
              <a:alpha val="1961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61" name="Google Shape;961;p89"/>
          <p:cNvSpPr/>
          <p:nvPr/>
        </p:nvSpPr>
        <p:spPr>
          <a:xfrm>
            <a:off x="8805863" y="392671"/>
            <a:ext cx="166999" cy="166999"/>
          </a:xfrm>
          <a:custGeom>
            <a:rect b="b" l="l" r="r" t="t"/>
            <a:pathLst>
              <a:path extrusionOk="0" h="367030" w="367030">
                <a:moveTo>
                  <a:pt x="183230" y="0"/>
                </a:moveTo>
                <a:lnTo>
                  <a:pt x="134518" y="6545"/>
                </a:lnTo>
                <a:lnTo>
                  <a:pt x="90747" y="25017"/>
                </a:lnTo>
                <a:lnTo>
                  <a:pt x="53664" y="53669"/>
                </a:lnTo>
                <a:lnTo>
                  <a:pt x="25014" y="90755"/>
                </a:lnTo>
                <a:lnTo>
                  <a:pt x="6544" y="134527"/>
                </a:lnTo>
                <a:lnTo>
                  <a:pt x="0" y="183240"/>
                </a:lnTo>
                <a:lnTo>
                  <a:pt x="6544" y="231949"/>
                </a:lnTo>
                <a:lnTo>
                  <a:pt x="25014" y="275720"/>
                </a:lnTo>
                <a:lnTo>
                  <a:pt x="53664" y="312807"/>
                </a:lnTo>
                <a:lnTo>
                  <a:pt x="90747" y="341461"/>
                </a:lnTo>
                <a:lnTo>
                  <a:pt x="134518" y="359934"/>
                </a:lnTo>
                <a:lnTo>
                  <a:pt x="183230" y="366480"/>
                </a:lnTo>
                <a:lnTo>
                  <a:pt x="231947" y="359934"/>
                </a:lnTo>
                <a:lnTo>
                  <a:pt x="275722" y="341461"/>
                </a:lnTo>
                <a:lnTo>
                  <a:pt x="312809" y="312807"/>
                </a:lnTo>
                <a:lnTo>
                  <a:pt x="341462" y="275720"/>
                </a:lnTo>
                <a:lnTo>
                  <a:pt x="359935" y="231949"/>
                </a:lnTo>
                <a:lnTo>
                  <a:pt x="366480" y="183240"/>
                </a:lnTo>
                <a:lnTo>
                  <a:pt x="359935" y="134527"/>
                </a:lnTo>
                <a:lnTo>
                  <a:pt x="341462" y="90755"/>
                </a:lnTo>
                <a:lnTo>
                  <a:pt x="312809" y="53669"/>
                </a:lnTo>
                <a:lnTo>
                  <a:pt x="275722" y="25017"/>
                </a:lnTo>
                <a:lnTo>
                  <a:pt x="231947" y="6545"/>
                </a:lnTo>
                <a:lnTo>
                  <a:pt x="183230" y="0"/>
                </a:lnTo>
                <a:close/>
              </a:path>
            </a:pathLst>
          </a:custGeom>
          <a:solidFill>
            <a:srgbClr val="E9542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62" name="Google Shape;962;p89"/>
          <p:cNvSpPr/>
          <p:nvPr/>
        </p:nvSpPr>
        <p:spPr>
          <a:xfrm>
            <a:off x="8824517" y="418636"/>
            <a:ext cx="110700" cy="114600"/>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63" name="Google Shape;963;p89"/>
          <p:cNvSpPr/>
          <p:nvPr/>
        </p:nvSpPr>
        <p:spPr>
          <a:xfrm>
            <a:off x="8836138" y="201711"/>
            <a:ext cx="106200" cy="106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64" name="Google Shape;964;p89"/>
          <p:cNvSpPr/>
          <p:nvPr/>
        </p:nvSpPr>
        <p:spPr>
          <a:xfrm>
            <a:off x="8805863" y="171438"/>
            <a:ext cx="166999" cy="166999"/>
          </a:xfrm>
          <a:custGeom>
            <a:rect b="b" l="l" r="r" t="t"/>
            <a:pathLst>
              <a:path extrusionOk="0" h="367030" w="367030">
                <a:moveTo>
                  <a:pt x="183240" y="0"/>
                </a:moveTo>
                <a:lnTo>
                  <a:pt x="134524" y="6545"/>
                </a:lnTo>
                <a:lnTo>
                  <a:pt x="90750" y="25017"/>
                </a:lnTo>
                <a:lnTo>
                  <a:pt x="53665" y="53669"/>
                </a:lnTo>
                <a:lnTo>
                  <a:pt x="25015" y="90755"/>
                </a:lnTo>
                <a:lnTo>
                  <a:pt x="6544" y="134527"/>
                </a:lnTo>
                <a:lnTo>
                  <a:pt x="0" y="183240"/>
                </a:lnTo>
                <a:lnTo>
                  <a:pt x="6544" y="231953"/>
                </a:lnTo>
                <a:lnTo>
                  <a:pt x="25015" y="275725"/>
                </a:lnTo>
                <a:lnTo>
                  <a:pt x="53665" y="312811"/>
                </a:lnTo>
                <a:lnTo>
                  <a:pt x="90750" y="341463"/>
                </a:lnTo>
                <a:lnTo>
                  <a:pt x="134524" y="359935"/>
                </a:lnTo>
                <a:lnTo>
                  <a:pt x="183240" y="366480"/>
                </a:lnTo>
                <a:lnTo>
                  <a:pt x="231953" y="359935"/>
                </a:lnTo>
                <a:lnTo>
                  <a:pt x="275725" y="341463"/>
                </a:lnTo>
                <a:lnTo>
                  <a:pt x="301038" y="321906"/>
                </a:lnTo>
                <a:lnTo>
                  <a:pt x="183240" y="321906"/>
                </a:lnTo>
                <a:lnTo>
                  <a:pt x="139406" y="314838"/>
                </a:lnTo>
                <a:lnTo>
                  <a:pt x="101341" y="295155"/>
                </a:lnTo>
                <a:lnTo>
                  <a:pt x="71325" y="265139"/>
                </a:lnTo>
                <a:lnTo>
                  <a:pt x="51642" y="227074"/>
                </a:lnTo>
                <a:lnTo>
                  <a:pt x="44574" y="183240"/>
                </a:lnTo>
                <a:lnTo>
                  <a:pt x="51642" y="139410"/>
                </a:lnTo>
                <a:lnTo>
                  <a:pt x="71325" y="101345"/>
                </a:lnTo>
                <a:lnTo>
                  <a:pt x="101341" y="71328"/>
                </a:lnTo>
                <a:lnTo>
                  <a:pt x="139406" y="51643"/>
                </a:lnTo>
                <a:lnTo>
                  <a:pt x="183240" y="44574"/>
                </a:lnTo>
                <a:lnTo>
                  <a:pt x="301038" y="44574"/>
                </a:lnTo>
                <a:lnTo>
                  <a:pt x="275725" y="25017"/>
                </a:lnTo>
                <a:lnTo>
                  <a:pt x="231953" y="6545"/>
                </a:lnTo>
                <a:lnTo>
                  <a:pt x="183240" y="0"/>
                </a:lnTo>
                <a:close/>
              </a:path>
              <a:path extrusionOk="0" h="367030" w="367030">
                <a:moveTo>
                  <a:pt x="301038" y="44574"/>
                </a:moveTo>
                <a:lnTo>
                  <a:pt x="183240" y="44574"/>
                </a:lnTo>
                <a:lnTo>
                  <a:pt x="227074" y="51643"/>
                </a:lnTo>
                <a:lnTo>
                  <a:pt x="265139" y="71328"/>
                </a:lnTo>
                <a:lnTo>
                  <a:pt x="295155" y="101345"/>
                </a:lnTo>
                <a:lnTo>
                  <a:pt x="314838" y="139410"/>
                </a:lnTo>
                <a:lnTo>
                  <a:pt x="321906" y="183240"/>
                </a:lnTo>
                <a:lnTo>
                  <a:pt x="314838" y="227074"/>
                </a:lnTo>
                <a:lnTo>
                  <a:pt x="295155" y="265139"/>
                </a:lnTo>
                <a:lnTo>
                  <a:pt x="265139" y="295155"/>
                </a:lnTo>
                <a:lnTo>
                  <a:pt x="227074" y="314838"/>
                </a:lnTo>
                <a:lnTo>
                  <a:pt x="183240" y="321906"/>
                </a:lnTo>
                <a:lnTo>
                  <a:pt x="301038" y="321906"/>
                </a:lnTo>
                <a:lnTo>
                  <a:pt x="312811" y="312811"/>
                </a:lnTo>
                <a:lnTo>
                  <a:pt x="341463" y="275725"/>
                </a:lnTo>
                <a:lnTo>
                  <a:pt x="359935" y="231953"/>
                </a:lnTo>
                <a:lnTo>
                  <a:pt x="366480" y="183240"/>
                </a:lnTo>
                <a:lnTo>
                  <a:pt x="359935" y="134527"/>
                </a:lnTo>
                <a:lnTo>
                  <a:pt x="341463" y="90755"/>
                </a:lnTo>
                <a:lnTo>
                  <a:pt x="312811" y="53669"/>
                </a:lnTo>
                <a:lnTo>
                  <a:pt x="301038" y="44574"/>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65" name="Google Shape;965;p89"/>
          <p:cNvSpPr txBox="1"/>
          <p:nvPr>
            <p:ph type="title"/>
          </p:nvPr>
        </p:nvSpPr>
        <p:spPr>
          <a:xfrm>
            <a:off x="651100" y="1235445"/>
            <a:ext cx="3390900" cy="26340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400"/>
              <a:buNone/>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966" name="Google Shape;966;p89"/>
          <p:cNvSpPr txBox="1"/>
          <p:nvPr>
            <p:ph idx="1" type="body"/>
          </p:nvPr>
        </p:nvSpPr>
        <p:spPr>
          <a:xfrm>
            <a:off x="5366725" y="1221275"/>
            <a:ext cx="3568500" cy="3370200"/>
          </a:xfrm>
          <a:prstGeom prst="rect">
            <a:avLst/>
          </a:prstGeom>
          <a:noFill/>
          <a:ln>
            <a:noFill/>
          </a:ln>
        </p:spPr>
        <p:txBody>
          <a:bodyPr anchorCtr="0" anchor="t" bIns="0" lIns="0" spcFirstLastPara="1" rIns="0" wrap="square" tIns="0">
            <a:noAutofit/>
          </a:bodyPr>
          <a:lstStyle>
            <a:lvl1pPr indent="-317500" lvl="0" marL="457200" rtl="0" algn="l">
              <a:lnSpc>
                <a:spcPct val="90000"/>
              </a:lnSpc>
              <a:spcBef>
                <a:spcPts val="800"/>
              </a:spcBef>
              <a:spcAft>
                <a:spcPts val="0"/>
              </a:spcAft>
              <a:buClr>
                <a:schemeClr val="lt1"/>
              </a:buClr>
              <a:buSzPts val="1400"/>
              <a:buChar char="•"/>
              <a:defRPr sz="1400">
                <a:solidFill>
                  <a:schemeClr val="lt1"/>
                </a:solidFill>
              </a:defRPr>
            </a:lvl1pPr>
            <a:lvl2pPr indent="-304800" lvl="1" marL="914400" rtl="0" algn="l">
              <a:lnSpc>
                <a:spcPct val="90000"/>
              </a:lnSpc>
              <a:spcBef>
                <a:spcPts val="1000"/>
              </a:spcBef>
              <a:spcAft>
                <a:spcPts val="0"/>
              </a:spcAft>
              <a:buClr>
                <a:schemeClr val="lt1"/>
              </a:buClr>
              <a:buSzPts val="1200"/>
              <a:buChar char="•"/>
              <a:defRPr sz="1200">
                <a:solidFill>
                  <a:schemeClr val="lt1"/>
                </a:solidFill>
              </a:defRPr>
            </a:lvl2pPr>
            <a:lvl3pPr indent="-298450" lvl="2" marL="1371600" rtl="0" algn="l">
              <a:lnSpc>
                <a:spcPct val="90000"/>
              </a:lnSpc>
              <a:spcBef>
                <a:spcPts val="1000"/>
              </a:spcBef>
              <a:spcAft>
                <a:spcPts val="0"/>
              </a:spcAft>
              <a:buClr>
                <a:schemeClr val="lt1"/>
              </a:buClr>
              <a:buSzPts val="1100"/>
              <a:buChar char="•"/>
              <a:defRPr sz="1100">
                <a:solidFill>
                  <a:schemeClr val="lt1"/>
                </a:solidFill>
              </a:defRPr>
            </a:lvl3pPr>
            <a:lvl4pPr indent="-292100" lvl="3" marL="1828800" rtl="0" algn="l">
              <a:lnSpc>
                <a:spcPct val="90000"/>
              </a:lnSpc>
              <a:spcBef>
                <a:spcPts val="1000"/>
              </a:spcBef>
              <a:spcAft>
                <a:spcPts val="0"/>
              </a:spcAft>
              <a:buClr>
                <a:schemeClr val="lt1"/>
              </a:buClr>
              <a:buSzPts val="1000"/>
              <a:buChar char="•"/>
              <a:defRPr sz="1000">
                <a:solidFill>
                  <a:schemeClr val="lt1"/>
                </a:solidFill>
              </a:defRPr>
            </a:lvl4pPr>
            <a:lvl5pPr indent="-292100" lvl="4" marL="2286000" rtl="0" algn="l">
              <a:lnSpc>
                <a:spcPct val="90000"/>
              </a:lnSpc>
              <a:spcBef>
                <a:spcPts val="1000"/>
              </a:spcBef>
              <a:spcAft>
                <a:spcPts val="0"/>
              </a:spcAft>
              <a:buClr>
                <a:schemeClr val="lt1"/>
              </a:buClr>
              <a:buSzPts val="1000"/>
              <a:buChar char="•"/>
              <a:defRPr sz="1000">
                <a:solidFill>
                  <a:schemeClr val="lt1"/>
                </a:solidFill>
              </a:defRPr>
            </a:lvl5pPr>
            <a:lvl6pPr indent="-292100" lvl="5" marL="2743200" rtl="0" algn="l">
              <a:lnSpc>
                <a:spcPct val="90000"/>
              </a:lnSpc>
              <a:spcBef>
                <a:spcPts val="1000"/>
              </a:spcBef>
              <a:spcAft>
                <a:spcPts val="0"/>
              </a:spcAft>
              <a:buClr>
                <a:schemeClr val="lt1"/>
              </a:buClr>
              <a:buSzPts val="1000"/>
              <a:buChar char="•"/>
              <a:defRPr sz="1000">
                <a:solidFill>
                  <a:schemeClr val="lt1"/>
                </a:solidFill>
              </a:defRPr>
            </a:lvl6pPr>
            <a:lvl7pPr indent="-292100" lvl="6" marL="3200400" rtl="0" algn="l">
              <a:lnSpc>
                <a:spcPct val="90000"/>
              </a:lnSpc>
              <a:spcBef>
                <a:spcPts val="1000"/>
              </a:spcBef>
              <a:spcAft>
                <a:spcPts val="0"/>
              </a:spcAft>
              <a:buClr>
                <a:schemeClr val="lt1"/>
              </a:buClr>
              <a:buSzPts val="1000"/>
              <a:buChar char="•"/>
              <a:defRPr sz="1000">
                <a:solidFill>
                  <a:schemeClr val="lt1"/>
                </a:solidFill>
              </a:defRPr>
            </a:lvl7pPr>
            <a:lvl8pPr indent="-292100" lvl="7" marL="3657600" rtl="0" algn="l">
              <a:lnSpc>
                <a:spcPct val="90000"/>
              </a:lnSpc>
              <a:spcBef>
                <a:spcPts val="1000"/>
              </a:spcBef>
              <a:spcAft>
                <a:spcPts val="0"/>
              </a:spcAft>
              <a:buClr>
                <a:schemeClr val="lt1"/>
              </a:buClr>
              <a:buSzPts val="1000"/>
              <a:buChar char="•"/>
              <a:defRPr sz="1000">
                <a:solidFill>
                  <a:schemeClr val="lt1"/>
                </a:solidFill>
              </a:defRPr>
            </a:lvl8pPr>
            <a:lvl9pPr indent="-292100" lvl="8" marL="4114800" rtl="0" algn="l">
              <a:lnSpc>
                <a:spcPct val="90000"/>
              </a:lnSpc>
              <a:spcBef>
                <a:spcPts val="1000"/>
              </a:spcBef>
              <a:spcAft>
                <a:spcPts val="1000"/>
              </a:spcAft>
              <a:buClr>
                <a:schemeClr val="lt1"/>
              </a:buClr>
              <a:buSzPts val="1000"/>
              <a:buChar char="•"/>
              <a:defRPr sz="1000">
                <a:solidFill>
                  <a:schemeClr val="lt1"/>
                </a:solidFill>
              </a:defRPr>
            </a:lvl9pPr>
          </a:lstStyle>
          <a:p/>
        </p:txBody>
      </p:sp>
      <p:sp>
        <p:nvSpPr>
          <p:cNvPr id="967" name="Google Shape;967;p89"/>
          <p:cNvSpPr txBox="1"/>
          <p:nvPr>
            <p:ph idx="2" type="subTitle"/>
          </p:nvPr>
        </p:nvSpPr>
        <p:spPr>
          <a:xfrm>
            <a:off x="708600" y="2630075"/>
            <a:ext cx="2980200" cy="845400"/>
          </a:xfrm>
          <a:prstGeom prst="rect">
            <a:avLst/>
          </a:prstGeom>
        </p:spPr>
        <p:txBody>
          <a:bodyPr anchorCtr="0" anchor="b" bIns="0" lIns="0" spcFirstLastPara="1" rIns="0" wrap="square" tIns="0">
            <a:noAutofit/>
          </a:bodyPr>
          <a:lstStyle>
            <a:lvl1pPr lvl="0" rtl="0">
              <a:spcBef>
                <a:spcPts val="800"/>
              </a:spcBef>
              <a:spcAft>
                <a:spcPts val="0"/>
              </a:spcAft>
              <a:buNone/>
              <a:defRPr sz="2000">
                <a:solidFill>
                  <a:schemeClr val="lt1"/>
                </a:solidFill>
                <a:latin typeface="Ubuntu Light"/>
                <a:ea typeface="Ubuntu Light"/>
                <a:cs typeface="Ubuntu Light"/>
                <a:sym typeface="Ubuntu Light"/>
              </a:defRPr>
            </a:lvl1pPr>
            <a:lvl2pPr lvl="1" rtl="0">
              <a:spcBef>
                <a:spcPts val="1000"/>
              </a:spcBef>
              <a:spcAft>
                <a:spcPts val="0"/>
              </a:spcAft>
              <a:buNone/>
              <a:defRPr>
                <a:solidFill>
                  <a:schemeClr val="lt1"/>
                </a:solidFill>
                <a:latin typeface="Ubuntu Light"/>
                <a:ea typeface="Ubuntu Light"/>
                <a:cs typeface="Ubuntu Light"/>
                <a:sym typeface="Ubuntu Light"/>
              </a:defRPr>
            </a:lvl2pPr>
            <a:lvl3pPr lvl="2" rtl="0">
              <a:spcBef>
                <a:spcPts val="1000"/>
              </a:spcBef>
              <a:spcAft>
                <a:spcPts val="0"/>
              </a:spcAft>
              <a:buNone/>
              <a:defRPr>
                <a:solidFill>
                  <a:schemeClr val="lt1"/>
                </a:solidFill>
                <a:latin typeface="Ubuntu Light"/>
                <a:ea typeface="Ubuntu Light"/>
                <a:cs typeface="Ubuntu Light"/>
                <a:sym typeface="Ubuntu Light"/>
              </a:defRPr>
            </a:lvl3pPr>
            <a:lvl4pPr lvl="3" rtl="0">
              <a:spcBef>
                <a:spcPts val="1000"/>
              </a:spcBef>
              <a:spcAft>
                <a:spcPts val="0"/>
              </a:spcAft>
              <a:buNone/>
              <a:defRPr>
                <a:solidFill>
                  <a:schemeClr val="lt1"/>
                </a:solidFill>
                <a:latin typeface="Ubuntu Light"/>
                <a:ea typeface="Ubuntu Light"/>
                <a:cs typeface="Ubuntu Light"/>
                <a:sym typeface="Ubuntu Light"/>
              </a:defRPr>
            </a:lvl4pPr>
            <a:lvl5pPr lvl="4" rtl="0">
              <a:spcBef>
                <a:spcPts val="1000"/>
              </a:spcBef>
              <a:spcAft>
                <a:spcPts val="0"/>
              </a:spcAft>
              <a:buNone/>
              <a:defRPr>
                <a:solidFill>
                  <a:schemeClr val="lt1"/>
                </a:solidFill>
                <a:latin typeface="Ubuntu Light"/>
                <a:ea typeface="Ubuntu Light"/>
                <a:cs typeface="Ubuntu Light"/>
                <a:sym typeface="Ubuntu Light"/>
              </a:defRPr>
            </a:lvl5pPr>
            <a:lvl6pPr lvl="5" rtl="0">
              <a:spcBef>
                <a:spcPts val="1000"/>
              </a:spcBef>
              <a:spcAft>
                <a:spcPts val="0"/>
              </a:spcAft>
              <a:buNone/>
              <a:defRPr>
                <a:solidFill>
                  <a:schemeClr val="lt1"/>
                </a:solidFill>
                <a:latin typeface="Ubuntu Light"/>
                <a:ea typeface="Ubuntu Light"/>
                <a:cs typeface="Ubuntu Light"/>
                <a:sym typeface="Ubuntu Light"/>
              </a:defRPr>
            </a:lvl6pPr>
            <a:lvl7pPr lvl="6" rtl="0">
              <a:spcBef>
                <a:spcPts val="1000"/>
              </a:spcBef>
              <a:spcAft>
                <a:spcPts val="0"/>
              </a:spcAft>
              <a:buNone/>
              <a:defRPr>
                <a:solidFill>
                  <a:schemeClr val="lt1"/>
                </a:solidFill>
                <a:latin typeface="Ubuntu Light"/>
                <a:ea typeface="Ubuntu Light"/>
                <a:cs typeface="Ubuntu Light"/>
                <a:sym typeface="Ubuntu Light"/>
              </a:defRPr>
            </a:lvl7pPr>
            <a:lvl8pPr lvl="7" rtl="0">
              <a:spcBef>
                <a:spcPts val="1000"/>
              </a:spcBef>
              <a:spcAft>
                <a:spcPts val="0"/>
              </a:spcAft>
              <a:buNone/>
              <a:defRPr>
                <a:solidFill>
                  <a:schemeClr val="lt1"/>
                </a:solidFill>
                <a:latin typeface="Ubuntu Light"/>
                <a:ea typeface="Ubuntu Light"/>
                <a:cs typeface="Ubuntu Light"/>
                <a:sym typeface="Ubuntu Light"/>
              </a:defRPr>
            </a:lvl8pPr>
            <a:lvl9pPr lvl="8" rtl="0">
              <a:spcBef>
                <a:spcPts val="1000"/>
              </a:spcBef>
              <a:spcAft>
                <a:spcPts val="1000"/>
              </a:spcAft>
              <a:buNone/>
              <a:defRPr>
                <a:solidFill>
                  <a:schemeClr val="lt1"/>
                </a:solidFill>
                <a:latin typeface="Ubuntu Light"/>
                <a:ea typeface="Ubuntu Light"/>
                <a:cs typeface="Ubuntu Light"/>
                <a:sym typeface="Ubuntu Light"/>
              </a:defRPr>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Suru Bottom">
  <p:cSld name="TITLE_ONLY_1_1_1_1">
    <p:spTree>
      <p:nvGrpSpPr>
        <p:cNvPr id="968" name="Shape 968"/>
        <p:cNvGrpSpPr/>
        <p:nvPr/>
      </p:nvGrpSpPr>
      <p:grpSpPr>
        <a:xfrm>
          <a:off x="0" y="0"/>
          <a:ext cx="0" cy="0"/>
          <a:chOff x="0" y="0"/>
          <a:chExt cx="0" cy="0"/>
        </a:xfrm>
      </p:grpSpPr>
      <p:sp>
        <p:nvSpPr>
          <p:cNvPr id="969" name="Google Shape;969;p90"/>
          <p:cNvSpPr/>
          <p:nvPr/>
        </p:nvSpPr>
        <p:spPr>
          <a:xfrm>
            <a:off x="-8135" y="4491208"/>
            <a:ext cx="5488025" cy="659550"/>
          </a:xfrm>
          <a:custGeom>
            <a:rect b="b" l="l" r="r" t="t"/>
            <a:pathLst>
              <a:path extrusionOk="0" h="26382" w="219521">
                <a:moveTo>
                  <a:pt x="0" y="26056"/>
                </a:moveTo>
                <a:lnTo>
                  <a:pt x="0" y="0"/>
                </a:lnTo>
                <a:lnTo>
                  <a:pt x="219521" y="26382"/>
                </a:lnTo>
                <a:close/>
              </a:path>
            </a:pathLst>
          </a:custGeom>
          <a:gradFill>
            <a:gsLst>
              <a:gs pos="0">
                <a:srgbClr val="2C001E"/>
              </a:gs>
              <a:gs pos="20000">
                <a:srgbClr val="2C001E"/>
              </a:gs>
              <a:gs pos="60000">
                <a:srgbClr val="772953"/>
              </a:gs>
              <a:gs pos="100000">
                <a:srgbClr val="E9500E"/>
              </a:gs>
            </a:gsLst>
            <a:lin ang="2700006" scaled="0"/>
          </a:gradFill>
          <a:ln>
            <a:noFill/>
          </a:ln>
        </p:spPr>
      </p:sp>
      <p:sp>
        <p:nvSpPr>
          <p:cNvPr id="970" name="Google Shape;970;p90"/>
          <p:cNvSpPr/>
          <p:nvPr/>
        </p:nvSpPr>
        <p:spPr>
          <a:xfrm>
            <a:off x="2762254" y="4428814"/>
            <a:ext cx="6384375" cy="714800"/>
          </a:xfrm>
          <a:custGeom>
            <a:rect b="b" l="l" r="r" t="t"/>
            <a:pathLst>
              <a:path extrusionOk="0" h="1570990" w="14031594">
                <a:moveTo>
                  <a:pt x="14030976" y="0"/>
                </a:moveTo>
                <a:lnTo>
                  <a:pt x="0" y="1570631"/>
                </a:lnTo>
                <a:lnTo>
                  <a:pt x="14030976" y="1570631"/>
                </a:lnTo>
                <a:lnTo>
                  <a:pt x="14030976" y="0"/>
                </a:lnTo>
                <a:close/>
              </a:path>
            </a:pathLst>
          </a:custGeom>
          <a:solidFill>
            <a:srgbClr val="CDCDCD">
              <a:alpha val="3490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71" name="Google Shape;971;p90"/>
          <p:cNvSpPr/>
          <p:nvPr/>
        </p:nvSpPr>
        <p:spPr>
          <a:xfrm>
            <a:off x="0" y="4720348"/>
            <a:ext cx="8699532" cy="431365"/>
          </a:xfrm>
          <a:custGeom>
            <a:rect b="b" l="l" r="r" t="t"/>
            <a:pathLst>
              <a:path extrusionOk="0" h="948054" w="19119850">
                <a:moveTo>
                  <a:pt x="0" y="0"/>
                </a:moveTo>
                <a:lnTo>
                  <a:pt x="0" y="947520"/>
                </a:lnTo>
                <a:lnTo>
                  <a:pt x="19119836" y="947520"/>
                </a:lnTo>
                <a:lnTo>
                  <a:pt x="0" y="0"/>
                </a:lnTo>
                <a:close/>
              </a:path>
            </a:pathLst>
          </a:custGeom>
          <a:solidFill>
            <a:srgbClr val="772953">
              <a:alpha val="2980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72" name="Google Shape;972;p90"/>
          <p:cNvSpPr/>
          <p:nvPr/>
        </p:nvSpPr>
        <p:spPr>
          <a:xfrm>
            <a:off x="8805863" y="392671"/>
            <a:ext cx="166999" cy="166999"/>
          </a:xfrm>
          <a:custGeom>
            <a:rect b="b" l="l" r="r" t="t"/>
            <a:pathLst>
              <a:path extrusionOk="0" h="367030" w="367030">
                <a:moveTo>
                  <a:pt x="183230" y="0"/>
                </a:moveTo>
                <a:lnTo>
                  <a:pt x="134518" y="6545"/>
                </a:lnTo>
                <a:lnTo>
                  <a:pt x="90747" y="25017"/>
                </a:lnTo>
                <a:lnTo>
                  <a:pt x="53664" y="53669"/>
                </a:lnTo>
                <a:lnTo>
                  <a:pt x="25014" y="90755"/>
                </a:lnTo>
                <a:lnTo>
                  <a:pt x="6544" y="134527"/>
                </a:lnTo>
                <a:lnTo>
                  <a:pt x="0" y="183240"/>
                </a:lnTo>
                <a:lnTo>
                  <a:pt x="6544" y="231949"/>
                </a:lnTo>
                <a:lnTo>
                  <a:pt x="25014" y="275720"/>
                </a:lnTo>
                <a:lnTo>
                  <a:pt x="53664" y="312807"/>
                </a:lnTo>
                <a:lnTo>
                  <a:pt x="90747" y="341461"/>
                </a:lnTo>
                <a:lnTo>
                  <a:pt x="134518" y="359934"/>
                </a:lnTo>
                <a:lnTo>
                  <a:pt x="183230" y="366480"/>
                </a:lnTo>
                <a:lnTo>
                  <a:pt x="231947" y="359934"/>
                </a:lnTo>
                <a:lnTo>
                  <a:pt x="275722" y="341461"/>
                </a:lnTo>
                <a:lnTo>
                  <a:pt x="312809" y="312807"/>
                </a:lnTo>
                <a:lnTo>
                  <a:pt x="341462" y="275720"/>
                </a:lnTo>
                <a:lnTo>
                  <a:pt x="359935" y="231949"/>
                </a:lnTo>
                <a:lnTo>
                  <a:pt x="366480" y="183240"/>
                </a:lnTo>
                <a:lnTo>
                  <a:pt x="359935" y="134527"/>
                </a:lnTo>
                <a:lnTo>
                  <a:pt x="341462" y="90755"/>
                </a:lnTo>
                <a:lnTo>
                  <a:pt x="312809" y="53669"/>
                </a:lnTo>
                <a:lnTo>
                  <a:pt x="275722" y="25017"/>
                </a:lnTo>
                <a:lnTo>
                  <a:pt x="231947" y="6545"/>
                </a:lnTo>
                <a:lnTo>
                  <a:pt x="183230" y="0"/>
                </a:lnTo>
                <a:close/>
              </a:path>
            </a:pathLst>
          </a:custGeom>
          <a:solidFill>
            <a:srgbClr val="E9542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73" name="Google Shape;973;p90"/>
          <p:cNvSpPr/>
          <p:nvPr/>
        </p:nvSpPr>
        <p:spPr>
          <a:xfrm>
            <a:off x="8824517" y="418636"/>
            <a:ext cx="110700" cy="114600"/>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74" name="Google Shape;974;p90"/>
          <p:cNvSpPr/>
          <p:nvPr/>
        </p:nvSpPr>
        <p:spPr>
          <a:xfrm>
            <a:off x="8836138" y="201711"/>
            <a:ext cx="106200" cy="106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75" name="Google Shape;975;p90"/>
          <p:cNvSpPr/>
          <p:nvPr/>
        </p:nvSpPr>
        <p:spPr>
          <a:xfrm>
            <a:off x="8805863" y="171438"/>
            <a:ext cx="166999" cy="166999"/>
          </a:xfrm>
          <a:custGeom>
            <a:rect b="b" l="l" r="r" t="t"/>
            <a:pathLst>
              <a:path extrusionOk="0" h="367030" w="367030">
                <a:moveTo>
                  <a:pt x="183240" y="0"/>
                </a:moveTo>
                <a:lnTo>
                  <a:pt x="134524" y="6545"/>
                </a:lnTo>
                <a:lnTo>
                  <a:pt x="90750" y="25017"/>
                </a:lnTo>
                <a:lnTo>
                  <a:pt x="53665" y="53669"/>
                </a:lnTo>
                <a:lnTo>
                  <a:pt x="25015" y="90755"/>
                </a:lnTo>
                <a:lnTo>
                  <a:pt x="6544" y="134527"/>
                </a:lnTo>
                <a:lnTo>
                  <a:pt x="0" y="183240"/>
                </a:lnTo>
                <a:lnTo>
                  <a:pt x="6544" y="231953"/>
                </a:lnTo>
                <a:lnTo>
                  <a:pt x="25015" y="275725"/>
                </a:lnTo>
                <a:lnTo>
                  <a:pt x="53665" y="312811"/>
                </a:lnTo>
                <a:lnTo>
                  <a:pt x="90750" y="341463"/>
                </a:lnTo>
                <a:lnTo>
                  <a:pt x="134524" y="359935"/>
                </a:lnTo>
                <a:lnTo>
                  <a:pt x="183240" y="366480"/>
                </a:lnTo>
                <a:lnTo>
                  <a:pt x="231953" y="359935"/>
                </a:lnTo>
                <a:lnTo>
                  <a:pt x="275725" y="341463"/>
                </a:lnTo>
                <a:lnTo>
                  <a:pt x="301038" y="321906"/>
                </a:lnTo>
                <a:lnTo>
                  <a:pt x="183240" y="321906"/>
                </a:lnTo>
                <a:lnTo>
                  <a:pt x="139406" y="314838"/>
                </a:lnTo>
                <a:lnTo>
                  <a:pt x="101341" y="295155"/>
                </a:lnTo>
                <a:lnTo>
                  <a:pt x="71325" y="265139"/>
                </a:lnTo>
                <a:lnTo>
                  <a:pt x="51642" y="227074"/>
                </a:lnTo>
                <a:lnTo>
                  <a:pt x="44574" y="183240"/>
                </a:lnTo>
                <a:lnTo>
                  <a:pt x="51642" y="139410"/>
                </a:lnTo>
                <a:lnTo>
                  <a:pt x="71325" y="101345"/>
                </a:lnTo>
                <a:lnTo>
                  <a:pt x="101341" y="71328"/>
                </a:lnTo>
                <a:lnTo>
                  <a:pt x="139406" y="51643"/>
                </a:lnTo>
                <a:lnTo>
                  <a:pt x="183240" y="44574"/>
                </a:lnTo>
                <a:lnTo>
                  <a:pt x="301038" y="44574"/>
                </a:lnTo>
                <a:lnTo>
                  <a:pt x="275725" y="25017"/>
                </a:lnTo>
                <a:lnTo>
                  <a:pt x="231953" y="6545"/>
                </a:lnTo>
                <a:lnTo>
                  <a:pt x="183240" y="0"/>
                </a:lnTo>
                <a:close/>
              </a:path>
              <a:path extrusionOk="0" h="367030" w="367030">
                <a:moveTo>
                  <a:pt x="301038" y="44574"/>
                </a:moveTo>
                <a:lnTo>
                  <a:pt x="183240" y="44574"/>
                </a:lnTo>
                <a:lnTo>
                  <a:pt x="227074" y="51643"/>
                </a:lnTo>
                <a:lnTo>
                  <a:pt x="265139" y="71328"/>
                </a:lnTo>
                <a:lnTo>
                  <a:pt x="295155" y="101345"/>
                </a:lnTo>
                <a:lnTo>
                  <a:pt x="314838" y="139410"/>
                </a:lnTo>
                <a:lnTo>
                  <a:pt x="321906" y="183240"/>
                </a:lnTo>
                <a:lnTo>
                  <a:pt x="314838" y="227074"/>
                </a:lnTo>
                <a:lnTo>
                  <a:pt x="295155" y="265139"/>
                </a:lnTo>
                <a:lnTo>
                  <a:pt x="265139" y="295155"/>
                </a:lnTo>
                <a:lnTo>
                  <a:pt x="227074" y="314838"/>
                </a:lnTo>
                <a:lnTo>
                  <a:pt x="183240" y="321906"/>
                </a:lnTo>
                <a:lnTo>
                  <a:pt x="301038" y="321906"/>
                </a:lnTo>
                <a:lnTo>
                  <a:pt x="312811" y="312811"/>
                </a:lnTo>
                <a:lnTo>
                  <a:pt x="341463" y="275725"/>
                </a:lnTo>
                <a:lnTo>
                  <a:pt x="359935" y="231953"/>
                </a:lnTo>
                <a:lnTo>
                  <a:pt x="366480" y="183240"/>
                </a:lnTo>
                <a:lnTo>
                  <a:pt x="359935" y="134527"/>
                </a:lnTo>
                <a:lnTo>
                  <a:pt x="341463" y="90755"/>
                </a:lnTo>
                <a:lnTo>
                  <a:pt x="312811" y="53669"/>
                </a:lnTo>
                <a:lnTo>
                  <a:pt x="301038" y="44574"/>
                </a:lnTo>
                <a:close/>
              </a:path>
            </a:pathLst>
          </a:custGeom>
          <a:solidFill>
            <a:srgbClr val="77295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76" name="Google Shape;976;p90"/>
          <p:cNvSpPr txBox="1"/>
          <p:nvPr>
            <p:ph type="title"/>
          </p:nvPr>
        </p:nvSpPr>
        <p:spPr>
          <a:xfrm>
            <a:off x="700375" y="1550725"/>
            <a:ext cx="2618700" cy="19662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400"/>
              <a:buNone/>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977" name="Google Shape;977;p90"/>
          <p:cNvSpPr txBox="1"/>
          <p:nvPr>
            <p:ph idx="1" type="body"/>
          </p:nvPr>
        </p:nvSpPr>
        <p:spPr>
          <a:xfrm>
            <a:off x="6499800" y="1530600"/>
            <a:ext cx="2501400" cy="2491500"/>
          </a:xfrm>
          <a:prstGeom prst="rect">
            <a:avLst/>
          </a:prstGeom>
          <a:noFill/>
          <a:ln>
            <a:noFill/>
          </a:ln>
        </p:spPr>
        <p:txBody>
          <a:bodyPr anchorCtr="0" anchor="t" bIns="0" lIns="0" spcFirstLastPara="1" rIns="0" wrap="square" tIns="0">
            <a:noAutofit/>
          </a:bodyPr>
          <a:lstStyle>
            <a:lvl1pPr indent="-317500" lvl="0" marL="457200" rtl="0" algn="l">
              <a:lnSpc>
                <a:spcPct val="90000"/>
              </a:lnSpc>
              <a:spcBef>
                <a:spcPts val="800"/>
              </a:spcBef>
              <a:spcAft>
                <a:spcPts val="0"/>
              </a:spcAft>
              <a:buClr>
                <a:schemeClr val="accent5"/>
              </a:buClr>
              <a:buSzPts val="1400"/>
              <a:buChar char="•"/>
              <a:defRPr sz="1400">
                <a:solidFill>
                  <a:schemeClr val="accent5"/>
                </a:solidFill>
              </a:defRPr>
            </a:lvl1pPr>
            <a:lvl2pPr indent="-304800" lvl="1" marL="914400" rtl="0" algn="l">
              <a:lnSpc>
                <a:spcPct val="90000"/>
              </a:lnSpc>
              <a:spcBef>
                <a:spcPts val="1000"/>
              </a:spcBef>
              <a:spcAft>
                <a:spcPts val="0"/>
              </a:spcAft>
              <a:buClr>
                <a:schemeClr val="accent5"/>
              </a:buClr>
              <a:buSzPts val="1200"/>
              <a:buChar char="•"/>
              <a:defRPr sz="1200">
                <a:solidFill>
                  <a:schemeClr val="accent5"/>
                </a:solidFill>
              </a:defRPr>
            </a:lvl2pPr>
            <a:lvl3pPr indent="-298450" lvl="2" marL="1371600" rtl="0" algn="l">
              <a:lnSpc>
                <a:spcPct val="90000"/>
              </a:lnSpc>
              <a:spcBef>
                <a:spcPts val="1000"/>
              </a:spcBef>
              <a:spcAft>
                <a:spcPts val="0"/>
              </a:spcAft>
              <a:buClr>
                <a:schemeClr val="accent5"/>
              </a:buClr>
              <a:buSzPts val="1100"/>
              <a:buChar char="•"/>
              <a:defRPr sz="1100">
                <a:solidFill>
                  <a:schemeClr val="accent5"/>
                </a:solidFill>
              </a:defRPr>
            </a:lvl3pPr>
            <a:lvl4pPr indent="-292100" lvl="3" marL="1828800" rtl="0" algn="l">
              <a:lnSpc>
                <a:spcPct val="90000"/>
              </a:lnSpc>
              <a:spcBef>
                <a:spcPts val="1000"/>
              </a:spcBef>
              <a:spcAft>
                <a:spcPts val="0"/>
              </a:spcAft>
              <a:buClr>
                <a:schemeClr val="accent5"/>
              </a:buClr>
              <a:buSzPts val="1000"/>
              <a:buChar char="•"/>
              <a:defRPr sz="1000">
                <a:solidFill>
                  <a:schemeClr val="accent5"/>
                </a:solidFill>
              </a:defRPr>
            </a:lvl4pPr>
            <a:lvl5pPr indent="-292100" lvl="4" marL="2286000" rtl="0" algn="l">
              <a:lnSpc>
                <a:spcPct val="90000"/>
              </a:lnSpc>
              <a:spcBef>
                <a:spcPts val="1000"/>
              </a:spcBef>
              <a:spcAft>
                <a:spcPts val="0"/>
              </a:spcAft>
              <a:buClr>
                <a:schemeClr val="accent5"/>
              </a:buClr>
              <a:buSzPts val="1000"/>
              <a:buChar char="•"/>
              <a:defRPr sz="1000">
                <a:solidFill>
                  <a:schemeClr val="accent5"/>
                </a:solidFill>
              </a:defRPr>
            </a:lvl5pPr>
            <a:lvl6pPr indent="-292100" lvl="5" marL="2743200" rtl="0" algn="l">
              <a:lnSpc>
                <a:spcPct val="90000"/>
              </a:lnSpc>
              <a:spcBef>
                <a:spcPts val="1000"/>
              </a:spcBef>
              <a:spcAft>
                <a:spcPts val="0"/>
              </a:spcAft>
              <a:buClr>
                <a:schemeClr val="accent5"/>
              </a:buClr>
              <a:buSzPts val="1000"/>
              <a:buChar char="•"/>
              <a:defRPr sz="1000">
                <a:solidFill>
                  <a:schemeClr val="accent5"/>
                </a:solidFill>
              </a:defRPr>
            </a:lvl6pPr>
            <a:lvl7pPr indent="-292100" lvl="6" marL="3200400" rtl="0" algn="l">
              <a:lnSpc>
                <a:spcPct val="90000"/>
              </a:lnSpc>
              <a:spcBef>
                <a:spcPts val="1000"/>
              </a:spcBef>
              <a:spcAft>
                <a:spcPts val="0"/>
              </a:spcAft>
              <a:buClr>
                <a:schemeClr val="accent5"/>
              </a:buClr>
              <a:buSzPts val="1000"/>
              <a:buChar char="•"/>
              <a:defRPr sz="1000">
                <a:solidFill>
                  <a:schemeClr val="accent5"/>
                </a:solidFill>
              </a:defRPr>
            </a:lvl7pPr>
            <a:lvl8pPr indent="-292100" lvl="7" marL="3657600" rtl="0" algn="l">
              <a:lnSpc>
                <a:spcPct val="90000"/>
              </a:lnSpc>
              <a:spcBef>
                <a:spcPts val="1000"/>
              </a:spcBef>
              <a:spcAft>
                <a:spcPts val="0"/>
              </a:spcAft>
              <a:buClr>
                <a:schemeClr val="accent5"/>
              </a:buClr>
              <a:buSzPts val="1000"/>
              <a:buChar char="•"/>
              <a:defRPr sz="1000">
                <a:solidFill>
                  <a:schemeClr val="accent5"/>
                </a:solidFill>
              </a:defRPr>
            </a:lvl8pPr>
            <a:lvl9pPr indent="-292100" lvl="8" marL="4114800" rtl="0" algn="l">
              <a:lnSpc>
                <a:spcPct val="90000"/>
              </a:lnSpc>
              <a:spcBef>
                <a:spcPts val="1000"/>
              </a:spcBef>
              <a:spcAft>
                <a:spcPts val="1000"/>
              </a:spcAft>
              <a:buClr>
                <a:schemeClr val="accent5"/>
              </a:buClr>
              <a:buSzPts val="1000"/>
              <a:buChar char="•"/>
              <a:defRPr sz="1000">
                <a:solidFill>
                  <a:schemeClr val="accent5"/>
                </a:solidFill>
              </a:defRPr>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Suru Minimal">
  <p:cSld name="TITLE_ONLY_1_1_1_1_1">
    <p:spTree>
      <p:nvGrpSpPr>
        <p:cNvPr id="978" name="Shape 978"/>
        <p:cNvGrpSpPr/>
        <p:nvPr/>
      </p:nvGrpSpPr>
      <p:grpSpPr>
        <a:xfrm>
          <a:off x="0" y="0"/>
          <a:ext cx="0" cy="0"/>
          <a:chOff x="0" y="0"/>
          <a:chExt cx="0" cy="0"/>
        </a:xfrm>
      </p:grpSpPr>
      <p:sp>
        <p:nvSpPr>
          <p:cNvPr id="979" name="Google Shape;979;p91"/>
          <p:cNvSpPr/>
          <p:nvPr/>
        </p:nvSpPr>
        <p:spPr>
          <a:xfrm>
            <a:off x="-8135" y="4486500"/>
            <a:ext cx="1213225" cy="659550"/>
          </a:xfrm>
          <a:custGeom>
            <a:rect b="b" l="l" r="r" t="t"/>
            <a:pathLst>
              <a:path extrusionOk="0" h="26382" w="48529">
                <a:moveTo>
                  <a:pt x="48529" y="26382"/>
                </a:moveTo>
                <a:lnTo>
                  <a:pt x="0" y="26382"/>
                </a:lnTo>
                <a:lnTo>
                  <a:pt x="0" y="0"/>
                </a:lnTo>
                <a:close/>
              </a:path>
            </a:pathLst>
          </a:custGeom>
          <a:gradFill>
            <a:gsLst>
              <a:gs pos="0">
                <a:srgbClr val="2C001E"/>
              </a:gs>
              <a:gs pos="20000">
                <a:srgbClr val="2C001E"/>
              </a:gs>
              <a:gs pos="60000">
                <a:srgbClr val="772953"/>
              </a:gs>
              <a:gs pos="100000">
                <a:srgbClr val="E9500E"/>
              </a:gs>
            </a:gsLst>
            <a:lin ang="2700006" scaled="0"/>
          </a:gradFill>
          <a:ln>
            <a:noFill/>
          </a:ln>
        </p:spPr>
      </p:sp>
      <p:sp>
        <p:nvSpPr>
          <p:cNvPr id="980" name="Google Shape;980;p91"/>
          <p:cNvSpPr/>
          <p:nvPr/>
        </p:nvSpPr>
        <p:spPr>
          <a:xfrm>
            <a:off x="0" y="4703638"/>
            <a:ext cx="1715348" cy="448122"/>
          </a:xfrm>
          <a:custGeom>
            <a:rect b="b" l="l" r="r" t="t"/>
            <a:pathLst>
              <a:path extrusionOk="0" h="984884" w="3769995">
                <a:moveTo>
                  <a:pt x="0" y="0"/>
                </a:moveTo>
                <a:lnTo>
                  <a:pt x="0" y="984263"/>
                </a:lnTo>
                <a:lnTo>
                  <a:pt x="3769518" y="984263"/>
                </a:lnTo>
                <a:lnTo>
                  <a:pt x="0" y="0"/>
                </a:lnTo>
                <a:close/>
              </a:path>
            </a:pathLst>
          </a:custGeom>
          <a:solidFill>
            <a:srgbClr val="772953">
              <a:alpha val="2980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81" name="Google Shape;981;p91"/>
          <p:cNvSpPr txBox="1"/>
          <p:nvPr>
            <p:ph type="title"/>
          </p:nvPr>
        </p:nvSpPr>
        <p:spPr>
          <a:xfrm>
            <a:off x="700375" y="1550725"/>
            <a:ext cx="2618700" cy="19662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400"/>
              <a:buNone/>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Double Title" type="twoObj">
  <p:cSld name="TWO_OBJECTS">
    <p:spTree>
      <p:nvGrpSpPr>
        <p:cNvPr id="214" name="Shape 214"/>
        <p:cNvGrpSpPr/>
        <p:nvPr/>
      </p:nvGrpSpPr>
      <p:grpSpPr>
        <a:xfrm>
          <a:off x="0" y="0"/>
          <a:ext cx="0" cy="0"/>
          <a:chOff x="0" y="0"/>
          <a:chExt cx="0" cy="0"/>
        </a:xfrm>
      </p:grpSpPr>
      <p:sp>
        <p:nvSpPr>
          <p:cNvPr id="215" name="Google Shape;215;p10"/>
          <p:cNvSpPr/>
          <p:nvPr/>
        </p:nvSpPr>
        <p:spPr>
          <a:xfrm>
            <a:off x="0" y="0"/>
            <a:ext cx="9147366" cy="1438847"/>
          </a:xfrm>
          <a:custGeom>
            <a:rect b="b" l="l" r="r" t="t"/>
            <a:pathLst>
              <a:path extrusionOk="0" h="3162300" w="20104100">
                <a:moveTo>
                  <a:pt x="20104099" y="0"/>
                </a:moveTo>
                <a:lnTo>
                  <a:pt x="0" y="0"/>
                </a:lnTo>
                <a:lnTo>
                  <a:pt x="0" y="3162207"/>
                </a:lnTo>
                <a:lnTo>
                  <a:pt x="20104099" y="1591574"/>
                </a:lnTo>
                <a:lnTo>
                  <a:pt x="20104099" y="0"/>
                </a:lnTo>
                <a:close/>
              </a:path>
            </a:pathLst>
          </a:custGeom>
          <a:solidFill>
            <a:srgbClr val="F5F5F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16" name="Google Shape;216;p10"/>
          <p:cNvSpPr/>
          <p:nvPr/>
        </p:nvSpPr>
        <p:spPr>
          <a:xfrm>
            <a:off x="4667249" y="0"/>
            <a:ext cx="4478626" cy="924271"/>
          </a:xfrm>
          <a:custGeom>
            <a:rect b="b" l="l" r="r" t="t"/>
            <a:pathLst>
              <a:path extrusionOk="0" h="2031364" w="9843135">
                <a:moveTo>
                  <a:pt x="9842632" y="0"/>
                </a:moveTo>
                <a:lnTo>
                  <a:pt x="0" y="0"/>
                </a:lnTo>
                <a:lnTo>
                  <a:pt x="9842632" y="2031351"/>
                </a:lnTo>
                <a:lnTo>
                  <a:pt x="9842632" y="0"/>
                </a:lnTo>
                <a:close/>
              </a:path>
            </a:pathLst>
          </a:custGeom>
          <a:solidFill>
            <a:srgbClr val="888888">
              <a:alpha val="1385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17" name="Google Shape;217;p10"/>
          <p:cNvSpPr/>
          <p:nvPr/>
        </p:nvSpPr>
        <p:spPr>
          <a:xfrm>
            <a:off x="7608975" y="0"/>
            <a:ext cx="1542375" cy="1219200"/>
          </a:xfrm>
          <a:custGeom>
            <a:rect b="b" l="l" r="r" t="t"/>
            <a:pathLst>
              <a:path extrusionOk="0" h="48768" w="61695">
                <a:moveTo>
                  <a:pt x="61695" y="48768"/>
                </a:moveTo>
                <a:lnTo>
                  <a:pt x="0" y="0"/>
                </a:lnTo>
                <a:lnTo>
                  <a:pt x="61695" y="0"/>
                </a:lnTo>
                <a:close/>
              </a:path>
            </a:pathLst>
          </a:custGeom>
          <a:solidFill>
            <a:srgbClr val="772953">
              <a:alpha val="10000"/>
            </a:srgbClr>
          </a:solidFill>
          <a:ln>
            <a:noFill/>
          </a:ln>
        </p:spPr>
      </p:sp>
      <p:grpSp>
        <p:nvGrpSpPr>
          <p:cNvPr id="218" name="Google Shape;218;p10"/>
          <p:cNvGrpSpPr/>
          <p:nvPr/>
        </p:nvGrpSpPr>
        <p:grpSpPr>
          <a:xfrm>
            <a:off x="8805863" y="171438"/>
            <a:ext cx="166999" cy="388231"/>
            <a:chOff x="8805863" y="171438"/>
            <a:chExt cx="166999" cy="388231"/>
          </a:xfrm>
        </p:grpSpPr>
        <p:sp>
          <p:nvSpPr>
            <p:cNvPr id="219" name="Google Shape;219;p10"/>
            <p:cNvSpPr/>
            <p:nvPr/>
          </p:nvSpPr>
          <p:spPr>
            <a:xfrm>
              <a:off x="8805863" y="392671"/>
              <a:ext cx="166999" cy="166999"/>
            </a:xfrm>
            <a:custGeom>
              <a:rect b="b" l="l" r="r" t="t"/>
              <a:pathLst>
                <a:path extrusionOk="0" h="367030" w="367030">
                  <a:moveTo>
                    <a:pt x="183230" y="0"/>
                  </a:moveTo>
                  <a:lnTo>
                    <a:pt x="134518" y="6545"/>
                  </a:lnTo>
                  <a:lnTo>
                    <a:pt x="90747" y="25017"/>
                  </a:lnTo>
                  <a:lnTo>
                    <a:pt x="53664" y="53669"/>
                  </a:lnTo>
                  <a:lnTo>
                    <a:pt x="25014" y="90755"/>
                  </a:lnTo>
                  <a:lnTo>
                    <a:pt x="6544" y="134527"/>
                  </a:lnTo>
                  <a:lnTo>
                    <a:pt x="0" y="183240"/>
                  </a:lnTo>
                  <a:lnTo>
                    <a:pt x="6544" y="231949"/>
                  </a:lnTo>
                  <a:lnTo>
                    <a:pt x="25014" y="275720"/>
                  </a:lnTo>
                  <a:lnTo>
                    <a:pt x="53664" y="312807"/>
                  </a:lnTo>
                  <a:lnTo>
                    <a:pt x="90747" y="341461"/>
                  </a:lnTo>
                  <a:lnTo>
                    <a:pt x="134518" y="359934"/>
                  </a:lnTo>
                  <a:lnTo>
                    <a:pt x="183230" y="366480"/>
                  </a:lnTo>
                  <a:lnTo>
                    <a:pt x="231947" y="359934"/>
                  </a:lnTo>
                  <a:lnTo>
                    <a:pt x="275722" y="341461"/>
                  </a:lnTo>
                  <a:lnTo>
                    <a:pt x="312809" y="312807"/>
                  </a:lnTo>
                  <a:lnTo>
                    <a:pt x="341462" y="275720"/>
                  </a:lnTo>
                  <a:lnTo>
                    <a:pt x="359935" y="231949"/>
                  </a:lnTo>
                  <a:lnTo>
                    <a:pt x="366480" y="183240"/>
                  </a:lnTo>
                  <a:lnTo>
                    <a:pt x="359935" y="134527"/>
                  </a:lnTo>
                  <a:lnTo>
                    <a:pt x="341462" y="90755"/>
                  </a:lnTo>
                  <a:lnTo>
                    <a:pt x="312809" y="53669"/>
                  </a:lnTo>
                  <a:lnTo>
                    <a:pt x="275722" y="25017"/>
                  </a:lnTo>
                  <a:lnTo>
                    <a:pt x="231947" y="6545"/>
                  </a:lnTo>
                  <a:lnTo>
                    <a:pt x="183230" y="0"/>
                  </a:lnTo>
                  <a:close/>
                </a:path>
              </a:pathLst>
            </a:custGeom>
            <a:solidFill>
              <a:srgbClr val="E9542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20" name="Google Shape;220;p10"/>
            <p:cNvSpPr/>
            <p:nvPr/>
          </p:nvSpPr>
          <p:spPr>
            <a:xfrm>
              <a:off x="8824517" y="418636"/>
              <a:ext cx="110700" cy="114600"/>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21" name="Google Shape;221;p10"/>
            <p:cNvSpPr/>
            <p:nvPr/>
          </p:nvSpPr>
          <p:spPr>
            <a:xfrm>
              <a:off x="8836138" y="201711"/>
              <a:ext cx="106200" cy="106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22" name="Google Shape;222;p10"/>
            <p:cNvSpPr/>
            <p:nvPr/>
          </p:nvSpPr>
          <p:spPr>
            <a:xfrm>
              <a:off x="8805863" y="171438"/>
              <a:ext cx="166999" cy="166999"/>
            </a:xfrm>
            <a:custGeom>
              <a:rect b="b" l="l" r="r" t="t"/>
              <a:pathLst>
                <a:path extrusionOk="0" h="367030" w="367030">
                  <a:moveTo>
                    <a:pt x="183240" y="0"/>
                  </a:moveTo>
                  <a:lnTo>
                    <a:pt x="134524" y="6545"/>
                  </a:lnTo>
                  <a:lnTo>
                    <a:pt x="90750" y="25017"/>
                  </a:lnTo>
                  <a:lnTo>
                    <a:pt x="53665" y="53669"/>
                  </a:lnTo>
                  <a:lnTo>
                    <a:pt x="25015" y="90755"/>
                  </a:lnTo>
                  <a:lnTo>
                    <a:pt x="6544" y="134527"/>
                  </a:lnTo>
                  <a:lnTo>
                    <a:pt x="0" y="183240"/>
                  </a:lnTo>
                  <a:lnTo>
                    <a:pt x="6544" y="231953"/>
                  </a:lnTo>
                  <a:lnTo>
                    <a:pt x="25015" y="275725"/>
                  </a:lnTo>
                  <a:lnTo>
                    <a:pt x="53665" y="312811"/>
                  </a:lnTo>
                  <a:lnTo>
                    <a:pt x="90750" y="341463"/>
                  </a:lnTo>
                  <a:lnTo>
                    <a:pt x="134524" y="359935"/>
                  </a:lnTo>
                  <a:lnTo>
                    <a:pt x="183240" y="366480"/>
                  </a:lnTo>
                  <a:lnTo>
                    <a:pt x="231953" y="359935"/>
                  </a:lnTo>
                  <a:lnTo>
                    <a:pt x="275725" y="341463"/>
                  </a:lnTo>
                  <a:lnTo>
                    <a:pt x="301038" y="321906"/>
                  </a:lnTo>
                  <a:lnTo>
                    <a:pt x="183240" y="321906"/>
                  </a:lnTo>
                  <a:lnTo>
                    <a:pt x="139406" y="314838"/>
                  </a:lnTo>
                  <a:lnTo>
                    <a:pt x="101341" y="295155"/>
                  </a:lnTo>
                  <a:lnTo>
                    <a:pt x="71325" y="265139"/>
                  </a:lnTo>
                  <a:lnTo>
                    <a:pt x="51642" y="227074"/>
                  </a:lnTo>
                  <a:lnTo>
                    <a:pt x="44574" y="183240"/>
                  </a:lnTo>
                  <a:lnTo>
                    <a:pt x="51642" y="139410"/>
                  </a:lnTo>
                  <a:lnTo>
                    <a:pt x="71325" y="101345"/>
                  </a:lnTo>
                  <a:lnTo>
                    <a:pt x="101341" y="71328"/>
                  </a:lnTo>
                  <a:lnTo>
                    <a:pt x="139406" y="51643"/>
                  </a:lnTo>
                  <a:lnTo>
                    <a:pt x="183240" y="44574"/>
                  </a:lnTo>
                  <a:lnTo>
                    <a:pt x="301038" y="44574"/>
                  </a:lnTo>
                  <a:lnTo>
                    <a:pt x="275725" y="25017"/>
                  </a:lnTo>
                  <a:lnTo>
                    <a:pt x="231953" y="6545"/>
                  </a:lnTo>
                  <a:lnTo>
                    <a:pt x="183240" y="0"/>
                  </a:lnTo>
                  <a:close/>
                </a:path>
                <a:path extrusionOk="0" h="367030" w="367030">
                  <a:moveTo>
                    <a:pt x="301038" y="44574"/>
                  </a:moveTo>
                  <a:lnTo>
                    <a:pt x="183240" y="44574"/>
                  </a:lnTo>
                  <a:lnTo>
                    <a:pt x="227074" y="51643"/>
                  </a:lnTo>
                  <a:lnTo>
                    <a:pt x="265139" y="71328"/>
                  </a:lnTo>
                  <a:lnTo>
                    <a:pt x="295155" y="101345"/>
                  </a:lnTo>
                  <a:lnTo>
                    <a:pt x="314838" y="139410"/>
                  </a:lnTo>
                  <a:lnTo>
                    <a:pt x="321906" y="183240"/>
                  </a:lnTo>
                  <a:lnTo>
                    <a:pt x="314838" y="227074"/>
                  </a:lnTo>
                  <a:lnTo>
                    <a:pt x="295155" y="265139"/>
                  </a:lnTo>
                  <a:lnTo>
                    <a:pt x="265139" y="295155"/>
                  </a:lnTo>
                  <a:lnTo>
                    <a:pt x="227074" y="314838"/>
                  </a:lnTo>
                  <a:lnTo>
                    <a:pt x="183240" y="321906"/>
                  </a:lnTo>
                  <a:lnTo>
                    <a:pt x="301038" y="321906"/>
                  </a:lnTo>
                  <a:lnTo>
                    <a:pt x="312811" y="312811"/>
                  </a:lnTo>
                  <a:lnTo>
                    <a:pt x="341463" y="275725"/>
                  </a:lnTo>
                  <a:lnTo>
                    <a:pt x="359935" y="231953"/>
                  </a:lnTo>
                  <a:lnTo>
                    <a:pt x="366480" y="183240"/>
                  </a:lnTo>
                  <a:lnTo>
                    <a:pt x="359935" y="134527"/>
                  </a:lnTo>
                  <a:lnTo>
                    <a:pt x="341463" y="90755"/>
                  </a:lnTo>
                  <a:lnTo>
                    <a:pt x="312811" y="53669"/>
                  </a:lnTo>
                  <a:lnTo>
                    <a:pt x="301038" y="44574"/>
                  </a:lnTo>
                  <a:close/>
                </a:path>
              </a:pathLst>
            </a:custGeom>
            <a:solidFill>
              <a:srgbClr val="77295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grpSp>
      <p:sp>
        <p:nvSpPr>
          <p:cNvPr id="223" name="Google Shape;223;p10"/>
          <p:cNvSpPr txBox="1"/>
          <p:nvPr>
            <p:ph type="title"/>
          </p:nvPr>
        </p:nvSpPr>
        <p:spPr>
          <a:xfrm>
            <a:off x="485525" y="40950"/>
            <a:ext cx="7647900" cy="9942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4" name="Google Shape;224;p10"/>
          <p:cNvSpPr txBox="1"/>
          <p:nvPr>
            <p:ph idx="1" type="body"/>
          </p:nvPr>
        </p:nvSpPr>
        <p:spPr>
          <a:xfrm>
            <a:off x="946725" y="2623050"/>
            <a:ext cx="3333600" cy="2103300"/>
          </a:xfrm>
          <a:prstGeom prst="rect">
            <a:avLst/>
          </a:prstGeom>
          <a:noFill/>
          <a:ln>
            <a:noFill/>
          </a:ln>
        </p:spPr>
        <p:txBody>
          <a:bodyPr anchorCtr="0" anchor="t" bIns="0" lIns="0" spcFirstLastPara="1" rIns="0" wrap="square" tIns="0">
            <a:noAutofit/>
          </a:bodyPr>
          <a:lstStyle>
            <a:lvl1pPr indent="-317500" lvl="0" marL="457200" algn="l">
              <a:lnSpc>
                <a:spcPct val="90000"/>
              </a:lnSpc>
              <a:spcBef>
                <a:spcPts val="800"/>
              </a:spcBef>
              <a:spcAft>
                <a:spcPts val="0"/>
              </a:spcAft>
              <a:buClr>
                <a:schemeClr val="dk1"/>
              </a:buClr>
              <a:buSzPts val="1400"/>
              <a:buChar char="•"/>
              <a:defRPr sz="1400"/>
            </a:lvl1pPr>
            <a:lvl2pPr indent="-304800" lvl="1" marL="914400" algn="l">
              <a:lnSpc>
                <a:spcPct val="90000"/>
              </a:lnSpc>
              <a:spcBef>
                <a:spcPts val="1000"/>
              </a:spcBef>
              <a:spcAft>
                <a:spcPts val="0"/>
              </a:spcAft>
              <a:buClr>
                <a:schemeClr val="dk1"/>
              </a:buClr>
              <a:buSzPts val="1200"/>
              <a:buChar char="•"/>
              <a:defRPr sz="1200"/>
            </a:lvl2pPr>
            <a:lvl3pPr indent="-298450" lvl="2" marL="1371600" algn="l">
              <a:lnSpc>
                <a:spcPct val="90000"/>
              </a:lnSpc>
              <a:spcBef>
                <a:spcPts val="1000"/>
              </a:spcBef>
              <a:spcAft>
                <a:spcPts val="0"/>
              </a:spcAft>
              <a:buClr>
                <a:schemeClr val="dk1"/>
              </a:buClr>
              <a:buSzPts val="1100"/>
              <a:buChar char="•"/>
              <a:defRPr sz="1100"/>
            </a:lvl3pPr>
            <a:lvl4pPr indent="-292100" lvl="3" marL="1828800" algn="l">
              <a:lnSpc>
                <a:spcPct val="90000"/>
              </a:lnSpc>
              <a:spcBef>
                <a:spcPts val="1000"/>
              </a:spcBef>
              <a:spcAft>
                <a:spcPts val="0"/>
              </a:spcAft>
              <a:buClr>
                <a:schemeClr val="dk1"/>
              </a:buClr>
              <a:buSzPts val="1000"/>
              <a:buChar char="•"/>
              <a:defRPr sz="1000"/>
            </a:lvl4pPr>
            <a:lvl5pPr indent="-292100" lvl="4" marL="2286000" algn="l">
              <a:lnSpc>
                <a:spcPct val="90000"/>
              </a:lnSpc>
              <a:spcBef>
                <a:spcPts val="1000"/>
              </a:spcBef>
              <a:spcAft>
                <a:spcPts val="0"/>
              </a:spcAft>
              <a:buClr>
                <a:schemeClr val="dk1"/>
              </a:buClr>
              <a:buSzPts val="1000"/>
              <a:buChar char="•"/>
              <a:defRPr sz="1000"/>
            </a:lvl5pPr>
            <a:lvl6pPr indent="-292100" lvl="5" marL="2743200" algn="l">
              <a:lnSpc>
                <a:spcPct val="90000"/>
              </a:lnSpc>
              <a:spcBef>
                <a:spcPts val="1000"/>
              </a:spcBef>
              <a:spcAft>
                <a:spcPts val="0"/>
              </a:spcAft>
              <a:buClr>
                <a:schemeClr val="dk1"/>
              </a:buClr>
              <a:buSzPts val="1000"/>
              <a:buChar char="•"/>
              <a:defRPr sz="1000"/>
            </a:lvl6pPr>
            <a:lvl7pPr indent="-292100" lvl="6" marL="3200400" algn="l">
              <a:lnSpc>
                <a:spcPct val="90000"/>
              </a:lnSpc>
              <a:spcBef>
                <a:spcPts val="1000"/>
              </a:spcBef>
              <a:spcAft>
                <a:spcPts val="0"/>
              </a:spcAft>
              <a:buClr>
                <a:schemeClr val="dk1"/>
              </a:buClr>
              <a:buSzPts val="1000"/>
              <a:buChar char="•"/>
              <a:defRPr sz="1000"/>
            </a:lvl7pPr>
            <a:lvl8pPr indent="-292100" lvl="7" marL="3657600" algn="l">
              <a:lnSpc>
                <a:spcPct val="90000"/>
              </a:lnSpc>
              <a:spcBef>
                <a:spcPts val="1000"/>
              </a:spcBef>
              <a:spcAft>
                <a:spcPts val="0"/>
              </a:spcAft>
              <a:buClr>
                <a:schemeClr val="dk1"/>
              </a:buClr>
              <a:buSzPts val="1000"/>
              <a:buChar char="•"/>
              <a:defRPr sz="1000"/>
            </a:lvl8pPr>
            <a:lvl9pPr indent="-292100" lvl="8" marL="4114800" algn="l">
              <a:lnSpc>
                <a:spcPct val="90000"/>
              </a:lnSpc>
              <a:spcBef>
                <a:spcPts val="1000"/>
              </a:spcBef>
              <a:spcAft>
                <a:spcPts val="1000"/>
              </a:spcAft>
              <a:buClr>
                <a:schemeClr val="dk1"/>
              </a:buClr>
              <a:buSzPts val="1000"/>
              <a:buChar char="•"/>
              <a:defRPr sz="1000"/>
            </a:lvl9pPr>
          </a:lstStyle>
          <a:p/>
        </p:txBody>
      </p:sp>
      <p:sp>
        <p:nvSpPr>
          <p:cNvPr id="225" name="Google Shape;225;p10"/>
          <p:cNvSpPr txBox="1"/>
          <p:nvPr>
            <p:ph idx="2" type="subTitle"/>
          </p:nvPr>
        </p:nvSpPr>
        <p:spPr>
          <a:xfrm>
            <a:off x="946725" y="1570150"/>
            <a:ext cx="3670500" cy="845400"/>
          </a:xfrm>
          <a:prstGeom prst="rect">
            <a:avLst/>
          </a:prstGeom>
        </p:spPr>
        <p:txBody>
          <a:bodyPr anchorCtr="0" anchor="b" bIns="0" lIns="0" spcFirstLastPara="1" rIns="0" wrap="square" tIns="0">
            <a:noAutofit/>
          </a:bodyPr>
          <a:lstStyle>
            <a:lvl1pPr lvl="0">
              <a:spcBef>
                <a:spcPts val="800"/>
              </a:spcBef>
              <a:spcAft>
                <a:spcPts val="0"/>
              </a:spcAft>
              <a:buNone/>
              <a:defRPr sz="2000">
                <a:latin typeface="Ubuntu Light"/>
                <a:ea typeface="Ubuntu Light"/>
                <a:cs typeface="Ubuntu Light"/>
                <a:sym typeface="Ubuntu Light"/>
              </a:defRPr>
            </a:lvl1pPr>
            <a:lvl2pPr lvl="1">
              <a:spcBef>
                <a:spcPts val="1000"/>
              </a:spcBef>
              <a:spcAft>
                <a:spcPts val="0"/>
              </a:spcAft>
              <a:buNone/>
              <a:defRPr>
                <a:latin typeface="Ubuntu Light"/>
                <a:ea typeface="Ubuntu Light"/>
                <a:cs typeface="Ubuntu Light"/>
                <a:sym typeface="Ubuntu Light"/>
              </a:defRPr>
            </a:lvl2pPr>
            <a:lvl3pPr lvl="2">
              <a:spcBef>
                <a:spcPts val="1000"/>
              </a:spcBef>
              <a:spcAft>
                <a:spcPts val="0"/>
              </a:spcAft>
              <a:buNone/>
              <a:defRPr>
                <a:latin typeface="Ubuntu Light"/>
                <a:ea typeface="Ubuntu Light"/>
                <a:cs typeface="Ubuntu Light"/>
                <a:sym typeface="Ubuntu Light"/>
              </a:defRPr>
            </a:lvl3pPr>
            <a:lvl4pPr lvl="3">
              <a:spcBef>
                <a:spcPts val="1000"/>
              </a:spcBef>
              <a:spcAft>
                <a:spcPts val="0"/>
              </a:spcAft>
              <a:buNone/>
              <a:defRPr>
                <a:latin typeface="Ubuntu Light"/>
                <a:ea typeface="Ubuntu Light"/>
                <a:cs typeface="Ubuntu Light"/>
                <a:sym typeface="Ubuntu Light"/>
              </a:defRPr>
            </a:lvl4pPr>
            <a:lvl5pPr lvl="4">
              <a:spcBef>
                <a:spcPts val="1000"/>
              </a:spcBef>
              <a:spcAft>
                <a:spcPts val="0"/>
              </a:spcAft>
              <a:buNone/>
              <a:defRPr>
                <a:latin typeface="Ubuntu Light"/>
                <a:ea typeface="Ubuntu Light"/>
                <a:cs typeface="Ubuntu Light"/>
                <a:sym typeface="Ubuntu Light"/>
              </a:defRPr>
            </a:lvl5pPr>
            <a:lvl6pPr lvl="5">
              <a:spcBef>
                <a:spcPts val="1000"/>
              </a:spcBef>
              <a:spcAft>
                <a:spcPts val="0"/>
              </a:spcAft>
              <a:buNone/>
              <a:defRPr>
                <a:latin typeface="Ubuntu Light"/>
                <a:ea typeface="Ubuntu Light"/>
                <a:cs typeface="Ubuntu Light"/>
                <a:sym typeface="Ubuntu Light"/>
              </a:defRPr>
            </a:lvl6pPr>
            <a:lvl7pPr lvl="6">
              <a:spcBef>
                <a:spcPts val="1000"/>
              </a:spcBef>
              <a:spcAft>
                <a:spcPts val="0"/>
              </a:spcAft>
              <a:buNone/>
              <a:defRPr>
                <a:latin typeface="Ubuntu Light"/>
                <a:ea typeface="Ubuntu Light"/>
                <a:cs typeface="Ubuntu Light"/>
                <a:sym typeface="Ubuntu Light"/>
              </a:defRPr>
            </a:lvl7pPr>
            <a:lvl8pPr lvl="7">
              <a:spcBef>
                <a:spcPts val="1000"/>
              </a:spcBef>
              <a:spcAft>
                <a:spcPts val="0"/>
              </a:spcAft>
              <a:buNone/>
              <a:defRPr>
                <a:latin typeface="Ubuntu Light"/>
                <a:ea typeface="Ubuntu Light"/>
                <a:cs typeface="Ubuntu Light"/>
                <a:sym typeface="Ubuntu Light"/>
              </a:defRPr>
            </a:lvl8pPr>
            <a:lvl9pPr lvl="8">
              <a:spcBef>
                <a:spcPts val="1000"/>
              </a:spcBef>
              <a:spcAft>
                <a:spcPts val="1000"/>
              </a:spcAft>
              <a:buNone/>
              <a:defRPr>
                <a:latin typeface="Ubuntu Light"/>
                <a:ea typeface="Ubuntu Light"/>
                <a:cs typeface="Ubuntu Light"/>
                <a:sym typeface="Ubuntu Light"/>
              </a:defRPr>
            </a:lvl9pPr>
          </a:lstStyle>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Suru 1/3rd left" type="objTx">
  <p:cSld name="OBJECT_WITH_CAPTION_TEXT">
    <p:spTree>
      <p:nvGrpSpPr>
        <p:cNvPr id="982" name="Shape 982"/>
        <p:cNvGrpSpPr/>
        <p:nvPr/>
      </p:nvGrpSpPr>
      <p:grpSpPr>
        <a:xfrm>
          <a:off x="0" y="0"/>
          <a:ext cx="0" cy="0"/>
          <a:chOff x="0" y="0"/>
          <a:chExt cx="0" cy="0"/>
        </a:xfrm>
      </p:grpSpPr>
      <p:sp>
        <p:nvSpPr>
          <p:cNvPr id="983" name="Google Shape;983;p92"/>
          <p:cNvSpPr/>
          <p:nvPr/>
        </p:nvSpPr>
        <p:spPr>
          <a:xfrm>
            <a:off x="0" y="-3425"/>
            <a:ext cx="2996425" cy="5157600"/>
          </a:xfrm>
          <a:custGeom>
            <a:rect b="b" l="l" r="r" t="t"/>
            <a:pathLst>
              <a:path extrusionOk="0" h="206304" w="119857">
                <a:moveTo>
                  <a:pt x="77516" y="206304"/>
                </a:moveTo>
                <a:lnTo>
                  <a:pt x="0" y="206167"/>
                </a:lnTo>
                <a:lnTo>
                  <a:pt x="0" y="0"/>
                </a:lnTo>
                <a:lnTo>
                  <a:pt x="119857" y="137"/>
                </a:lnTo>
                <a:close/>
              </a:path>
            </a:pathLst>
          </a:custGeom>
          <a:gradFill>
            <a:gsLst>
              <a:gs pos="0">
                <a:srgbClr val="2C001E"/>
              </a:gs>
              <a:gs pos="20000">
                <a:srgbClr val="2C001E"/>
              </a:gs>
              <a:gs pos="61000">
                <a:srgbClr val="740946"/>
              </a:gs>
              <a:gs pos="100000">
                <a:srgbClr val="E9500E"/>
              </a:gs>
            </a:gsLst>
            <a:lin ang="18900732" scaled="0"/>
          </a:gradFill>
          <a:ln>
            <a:noFill/>
          </a:ln>
        </p:spPr>
      </p:sp>
      <p:sp>
        <p:nvSpPr>
          <p:cNvPr id="984" name="Google Shape;984;p92"/>
          <p:cNvSpPr/>
          <p:nvPr/>
        </p:nvSpPr>
        <p:spPr>
          <a:xfrm>
            <a:off x="0" y="0"/>
            <a:ext cx="9147366" cy="886422"/>
          </a:xfrm>
          <a:custGeom>
            <a:rect b="b" l="l" r="r" t="t"/>
            <a:pathLst>
              <a:path extrusionOk="0" h="1948180" w="20104100">
                <a:moveTo>
                  <a:pt x="20104099" y="0"/>
                </a:moveTo>
                <a:lnTo>
                  <a:pt x="0" y="0"/>
                </a:lnTo>
                <a:lnTo>
                  <a:pt x="20104099" y="1947584"/>
                </a:lnTo>
                <a:lnTo>
                  <a:pt x="20104099" y="0"/>
                </a:lnTo>
                <a:close/>
              </a:path>
            </a:pathLst>
          </a:custGeom>
          <a:solidFill>
            <a:srgbClr val="CDCDCD">
              <a:alpha val="2471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85" name="Google Shape;985;p92"/>
          <p:cNvSpPr/>
          <p:nvPr/>
        </p:nvSpPr>
        <p:spPr>
          <a:xfrm>
            <a:off x="0" y="0"/>
            <a:ext cx="4268867" cy="2630084"/>
          </a:xfrm>
          <a:custGeom>
            <a:rect b="b" l="l" r="r" t="t"/>
            <a:pathLst>
              <a:path extrusionOk="0" h="5780405" w="9382125">
                <a:moveTo>
                  <a:pt x="9381913" y="0"/>
                </a:moveTo>
                <a:lnTo>
                  <a:pt x="0" y="0"/>
                </a:lnTo>
                <a:lnTo>
                  <a:pt x="0" y="5779928"/>
                </a:lnTo>
                <a:lnTo>
                  <a:pt x="9381913" y="0"/>
                </a:lnTo>
                <a:close/>
              </a:path>
            </a:pathLst>
          </a:custGeom>
          <a:solidFill>
            <a:srgbClr val="772953">
              <a:alpha val="1961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86" name="Google Shape;986;p92"/>
          <p:cNvSpPr/>
          <p:nvPr/>
        </p:nvSpPr>
        <p:spPr>
          <a:xfrm>
            <a:off x="8805863" y="392671"/>
            <a:ext cx="166999" cy="166999"/>
          </a:xfrm>
          <a:custGeom>
            <a:rect b="b" l="l" r="r" t="t"/>
            <a:pathLst>
              <a:path extrusionOk="0" h="367030" w="367030">
                <a:moveTo>
                  <a:pt x="183230" y="0"/>
                </a:moveTo>
                <a:lnTo>
                  <a:pt x="134518" y="6545"/>
                </a:lnTo>
                <a:lnTo>
                  <a:pt x="90747" y="25017"/>
                </a:lnTo>
                <a:lnTo>
                  <a:pt x="53664" y="53669"/>
                </a:lnTo>
                <a:lnTo>
                  <a:pt x="25014" y="90755"/>
                </a:lnTo>
                <a:lnTo>
                  <a:pt x="6544" y="134527"/>
                </a:lnTo>
                <a:lnTo>
                  <a:pt x="0" y="183240"/>
                </a:lnTo>
                <a:lnTo>
                  <a:pt x="6544" y="231949"/>
                </a:lnTo>
                <a:lnTo>
                  <a:pt x="25014" y="275720"/>
                </a:lnTo>
                <a:lnTo>
                  <a:pt x="53664" y="312807"/>
                </a:lnTo>
                <a:lnTo>
                  <a:pt x="90747" y="341461"/>
                </a:lnTo>
                <a:lnTo>
                  <a:pt x="134518" y="359934"/>
                </a:lnTo>
                <a:lnTo>
                  <a:pt x="183230" y="366480"/>
                </a:lnTo>
                <a:lnTo>
                  <a:pt x="231947" y="359934"/>
                </a:lnTo>
                <a:lnTo>
                  <a:pt x="275722" y="341461"/>
                </a:lnTo>
                <a:lnTo>
                  <a:pt x="312809" y="312807"/>
                </a:lnTo>
                <a:lnTo>
                  <a:pt x="341462" y="275720"/>
                </a:lnTo>
                <a:lnTo>
                  <a:pt x="359935" y="231949"/>
                </a:lnTo>
                <a:lnTo>
                  <a:pt x="366480" y="183240"/>
                </a:lnTo>
                <a:lnTo>
                  <a:pt x="359935" y="134527"/>
                </a:lnTo>
                <a:lnTo>
                  <a:pt x="341462" y="90755"/>
                </a:lnTo>
                <a:lnTo>
                  <a:pt x="312809" y="53669"/>
                </a:lnTo>
                <a:lnTo>
                  <a:pt x="275722" y="25017"/>
                </a:lnTo>
                <a:lnTo>
                  <a:pt x="231947" y="6545"/>
                </a:lnTo>
                <a:lnTo>
                  <a:pt x="183230" y="0"/>
                </a:lnTo>
                <a:close/>
              </a:path>
            </a:pathLst>
          </a:custGeom>
          <a:solidFill>
            <a:srgbClr val="E9542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87" name="Google Shape;987;p92"/>
          <p:cNvSpPr/>
          <p:nvPr/>
        </p:nvSpPr>
        <p:spPr>
          <a:xfrm>
            <a:off x="8824517" y="418636"/>
            <a:ext cx="110700" cy="114600"/>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88" name="Google Shape;988;p92"/>
          <p:cNvSpPr/>
          <p:nvPr/>
        </p:nvSpPr>
        <p:spPr>
          <a:xfrm>
            <a:off x="8836138" y="201711"/>
            <a:ext cx="106200" cy="106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89" name="Google Shape;989;p92"/>
          <p:cNvSpPr/>
          <p:nvPr/>
        </p:nvSpPr>
        <p:spPr>
          <a:xfrm>
            <a:off x="8805863" y="171438"/>
            <a:ext cx="166999" cy="166999"/>
          </a:xfrm>
          <a:custGeom>
            <a:rect b="b" l="l" r="r" t="t"/>
            <a:pathLst>
              <a:path extrusionOk="0" h="367030" w="367030">
                <a:moveTo>
                  <a:pt x="183240" y="0"/>
                </a:moveTo>
                <a:lnTo>
                  <a:pt x="134524" y="6545"/>
                </a:lnTo>
                <a:lnTo>
                  <a:pt x="90750" y="25017"/>
                </a:lnTo>
                <a:lnTo>
                  <a:pt x="53665" y="53669"/>
                </a:lnTo>
                <a:lnTo>
                  <a:pt x="25015" y="90755"/>
                </a:lnTo>
                <a:lnTo>
                  <a:pt x="6544" y="134527"/>
                </a:lnTo>
                <a:lnTo>
                  <a:pt x="0" y="183240"/>
                </a:lnTo>
                <a:lnTo>
                  <a:pt x="6544" y="231953"/>
                </a:lnTo>
                <a:lnTo>
                  <a:pt x="25015" y="275725"/>
                </a:lnTo>
                <a:lnTo>
                  <a:pt x="53665" y="312811"/>
                </a:lnTo>
                <a:lnTo>
                  <a:pt x="90750" y="341463"/>
                </a:lnTo>
                <a:lnTo>
                  <a:pt x="134524" y="359935"/>
                </a:lnTo>
                <a:lnTo>
                  <a:pt x="183240" y="366480"/>
                </a:lnTo>
                <a:lnTo>
                  <a:pt x="231953" y="359935"/>
                </a:lnTo>
                <a:lnTo>
                  <a:pt x="275725" y="341463"/>
                </a:lnTo>
                <a:lnTo>
                  <a:pt x="301038" y="321906"/>
                </a:lnTo>
                <a:lnTo>
                  <a:pt x="183240" y="321906"/>
                </a:lnTo>
                <a:lnTo>
                  <a:pt x="139406" y="314838"/>
                </a:lnTo>
                <a:lnTo>
                  <a:pt x="101341" y="295155"/>
                </a:lnTo>
                <a:lnTo>
                  <a:pt x="71325" y="265139"/>
                </a:lnTo>
                <a:lnTo>
                  <a:pt x="51642" y="227074"/>
                </a:lnTo>
                <a:lnTo>
                  <a:pt x="44574" y="183240"/>
                </a:lnTo>
                <a:lnTo>
                  <a:pt x="51642" y="139410"/>
                </a:lnTo>
                <a:lnTo>
                  <a:pt x="71325" y="101345"/>
                </a:lnTo>
                <a:lnTo>
                  <a:pt x="101341" y="71328"/>
                </a:lnTo>
                <a:lnTo>
                  <a:pt x="139406" y="51643"/>
                </a:lnTo>
                <a:lnTo>
                  <a:pt x="183240" y="44574"/>
                </a:lnTo>
                <a:lnTo>
                  <a:pt x="301038" y="44574"/>
                </a:lnTo>
                <a:lnTo>
                  <a:pt x="275725" y="25017"/>
                </a:lnTo>
                <a:lnTo>
                  <a:pt x="231953" y="6545"/>
                </a:lnTo>
                <a:lnTo>
                  <a:pt x="183240" y="0"/>
                </a:lnTo>
                <a:close/>
              </a:path>
              <a:path extrusionOk="0" h="367030" w="367030">
                <a:moveTo>
                  <a:pt x="301038" y="44574"/>
                </a:moveTo>
                <a:lnTo>
                  <a:pt x="183240" y="44574"/>
                </a:lnTo>
                <a:lnTo>
                  <a:pt x="227074" y="51643"/>
                </a:lnTo>
                <a:lnTo>
                  <a:pt x="265139" y="71328"/>
                </a:lnTo>
                <a:lnTo>
                  <a:pt x="295155" y="101345"/>
                </a:lnTo>
                <a:lnTo>
                  <a:pt x="314838" y="139410"/>
                </a:lnTo>
                <a:lnTo>
                  <a:pt x="321906" y="183240"/>
                </a:lnTo>
                <a:lnTo>
                  <a:pt x="314838" y="227074"/>
                </a:lnTo>
                <a:lnTo>
                  <a:pt x="295155" y="265139"/>
                </a:lnTo>
                <a:lnTo>
                  <a:pt x="265139" y="295155"/>
                </a:lnTo>
                <a:lnTo>
                  <a:pt x="227074" y="314838"/>
                </a:lnTo>
                <a:lnTo>
                  <a:pt x="183240" y="321906"/>
                </a:lnTo>
                <a:lnTo>
                  <a:pt x="301038" y="321906"/>
                </a:lnTo>
                <a:lnTo>
                  <a:pt x="312811" y="312811"/>
                </a:lnTo>
                <a:lnTo>
                  <a:pt x="341463" y="275725"/>
                </a:lnTo>
                <a:lnTo>
                  <a:pt x="359935" y="231953"/>
                </a:lnTo>
                <a:lnTo>
                  <a:pt x="366480" y="183240"/>
                </a:lnTo>
                <a:lnTo>
                  <a:pt x="359935" y="134527"/>
                </a:lnTo>
                <a:lnTo>
                  <a:pt x="341463" y="90755"/>
                </a:lnTo>
                <a:lnTo>
                  <a:pt x="312811" y="53669"/>
                </a:lnTo>
                <a:lnTo>
                  <a:pt x="301038" y="44574"/>
                </a:lnTo>
                <a:close/>
              </a:path>
            </a:pathLst>
          </a:custGeom>
          <a:solidFill>
            <a:srgbClr val="77295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90" name="Google Shape;990;p92"/>
          <p:cNvSpPr txBox="1"/>
          <p:nvPr>
            <p:ph type="title"/>
          </p:nvPr>
        </p:nvSpPr>
        <p:spPr>
          <a:xfrm>
            <a:off x="470475" y="959606"/>
            <a:ext cx="1854600" cy="23925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lt1"/>
              </a:buClr>
              <a:buSzPts val="2300"/>
              <a:buFont typeface="Calibri"/>
              <a:buNone/>
              <a:defRPr sz="2300">
                <a:solidFill>
                  <a:schemeClr val="lt1"/>
                </a:solidFill>
              </a:defRPr>
            </a:lvl1pPr>
            <a:lvl2pPr lvl="1">
              <a:spcBef>
                <a:spcPts val="0"/>
              </a:spcBef>
              <a:spcAft>
                <a:spcPts val="0"/>
              </a:spcAft>
              <a:buClr>
                <a:schemeClr val="lt1"/>
              </a:buClr>
              <a:buSzPts val="2300"/>
              <a:buNone/>
              <a:defRPr sz="2300">
                <a:solidFill>
                  <a:schemeClr val="lt1"/>
                </a:solidFill>
              </a:defRPr>
            </a:lvl2pPr>
            <a:lvl3pPr lvl="2">
              <a:spcBef>
                <a:spcPts val="0"/>
              </a:spcBef>
              <a:spcAft>
                <a:spcPts val="0"/>
              </a:spcAft>
              <a:buClr>
                <a:schemeClr val="lt1"/>
              </a:buClr>
              <a:buSzPts val="2300"/>
              <a:buNone/>
              <a:defRPr sz="2300">
                <a:solidFill>
                  <a:schemeClr val="lt1"/>
                </a:solidFill>
              </a:defRPr>
            </a:lvl3pPr>
            <a:lvl4pPr lvl="3">
              <a:spcBef>
                <a:spcPts val="0"/>
              </a:spcBef>
              <a:spcAft>
                <a:spcPts val="0"/>
              </a:spcAft>
              <a:buClr>
                <a:schemeClr val="lt1"/>
              </a:buClr>
              <a:buSzPts val="2300"/>
              <a:buNone/>
              <a:defRPr sz="2300">
                <a:solidFill>
                  <a:schemeClr val="lt1"/>
                </a:solidFill>
              </a:defRPr>
            </a:lvl4pPr>
            <a:lvl5pPr lvl="4">
              <a:spcBef>
                <a:spcPts val="0"/>
              </a:spcBef>
              <a:spcAft>
                <a:spcPts val="0"/>
              </a:spcAft>
              <a:buClr>
                <a:schemeClr val="lt1"/>
              </a:buClr>
              <a:buSzPts val="2300"/>
              <a:buNone/>
              <a:defRPr sz="2300">
                <a:solidFill>
                  <a:schemeClr val="lt1"/>
                </a:solidFill>
              </a:defRPr>
            </a:lvl5pPr>
            <a:lvl6pPr lvl="5">
              <a:spcBef>
                <a:spcPts val="0"/>
              </a:spcBef>
              <a:spcAft>
                <a:spcPts val="0"/>
              </a:spcAft>
              <a:buClr>
                <a:schemeClr val="lt1"/>
              </a:buClr>
              <a:buSzPts val="2300"/>
              <a:buNone/>
              <a:defRPr sz="2300">
                <a:solidFill>
                  <a:schemeClr val="lt1"/>
                </a:solidFill>
              </a:defRPr>
            </a:lvl6pPr>
            <a:lvl7pPr lvl="6">
              <a:spcBef>
                <a:spcPts val="0"/>
              </a:spcBef>
              <a:spcAft>
                <a:spcPts val="0"/>
              </a:spcAft>
              <a:buClr>
                <a:schemeClr val="lt1"/>
              </a:buClr>
              <a:buSzPts val="2300"/>
              <a:buNone/>
              <a:defRPr sz="2300">
                <a:solidFill>
                  <a:schemeClr val="lt1"/>
                </a:solidFill>
              </a:defRPr>
            </a:lvl7pPr>
            <a:lvl8pPr lvl="7">
              <a:spcBef>
                <a:spcPts val="0"/>
              </a:spcBef>
              <a:spcAft>
                <a:spcPts val="0"/>
              </a:spcAft>
              <a:buClr>
                <a:schemeClr val="lt1"/>
              </a:buClr>
              <a:buSzPts val="2300"/>
              <a:buNone/>
              <a:defRPr sz="2300">
                <a:solidFill>
                  <a:schemeClr val="lt1"/>
                </a:solidFill>
              </a:defRPr>
            </a:lvl8pPr>
            <a:lvl9pPr lvl="8">
              <a:spcBef>
                <a:spcPts val="0"/>
              </a:spcBef>
              <a:spcAft>
                <a:spcPts val="0"/>
              </a:spcAft>
              <a:buClr>
                <a:schemeClr val="lt1"/>
              </a:buClr>
              <a:buSzPts val="2300"/>
              <a:buNone/>
              <a:defRPr sz="2300">
                <a:solidFill>
                  <a:schemeClr val="lt1"/>
                </a:solidFill>
              </a:defRPr>
            </a:lvl9pPr>
          </a:lstStyle>
          <a:p/>
        </p:txBody>
      </p:sp>
      <p:sp>
        <p:nvSpPr>
          <p:cNvPr id="991" name="Google Shape;991;p92"/>
          <p:cNvSpPr txBox="1"/>
          <p:nvPr>
            <p:ph idx="1" type="body"/>
          </p:nvPr>
        </p:nvSpPr>
        <p:spPr>
          <a:xfrm>
            <a:off x="3086525" y="867625"/>
            <a:ext cx="2705400" cy="3811800"/>
          </a:xfrm>
          <a:prstGeom prst="rect">
            <a:avLst/>
          </a:prstGeom>
          <a:noFill/>
          <a:ln>
            <a:noFill/>
          </a:ln>
        </p:spPr>
        <p:txBody>
          <a:bodyPr anchorCtr="0" anchor="t" bIns="0" lIns="0" spcFirstLastPara="1" rIns="0" wrap="square" tIns="0">
            <a:noAutofit/>
          </a:bodyPr>
          <a:lstStyle>
            <a:lvl1pPr indent="-304800" lvl="0" marL="457200" rtl="0" algn="l">
              <a:lnSpc>
                <a:spcPct val="115000"/>
              </a:lnSpc>
              <a:spcBef>
                <a:spcPts val="800"/>
              </a:spcBef>
              <a:spcAft>
                <a:spcPts val="0"/>
              </a:spcAft>
              <a:buClr>
                <a:schemeClr val="accent5"/>
              </a:buClr>
              <a:buSzPts val="1200"/>
              <a:buChar char="•"/>
              <a:defRPr sz="1200">
                <a:solidFill>
                  <a:schemeClr val="accent5"/>
                </a:solidFill>
              </a:defRPr>
            </a:lvl1pPr>
            <a:lvl2pPr indent="-304800" lvl="1" marL="914400" rtl="0" algn="l">
              <a:lnSpc>
                <a:spcPct val="115000"/>
              </a:lnSpc>
              <a:spcBef>
                <a:spcPts val="1000"/>
              </a:spcBef>
              <a:spcAft>
                <a:spcPts val="0"/>
              </a:spcAft>
              <a:buClr>
                <a:schemeClr val="accent5"/>
              </a:buClr>
              <a:buSzPts val="1200"/>
              <a:buChar char="•"/>
              <a:defRPr sz="1200">
                <a:solidFill>
                  <a:schemeClr val="accent5"/>
                </a:solidFill>
              </a:defRPr>
            </a:lvl2pPr>
            <a:lvl3pPr indent="-298450" lvl="2" marL="1371600" rtl="0" algn="l">
              <a:lnSpc>
                <a:spcPct val="115000"/>
              </a:lnSpc>
              <a:spcBef>
                <a:spcPts val="1000"/>
              </a:spcBef>
              <a:spcAft>
                <a:spcPts val="0"/>
              </a:spcAft>
              <a:buClr>
                <a:schemeClr val="accent5"/>
              </a:buClr>
              <a:buSzPts val="1100"/>
              <a:buChar char="•"/>
              <a:defRPr sz="1100">
                <a:solidFill>
                  <a:schemeClr val="accent5"/>
                </a:solidFill>
              </a:defRPr>
            </a:lvl3pPr>
            <a:lvl4pPr indent="-292100" lvl="3" marL="1828800" rtl="0" algn="l">
              <a:lnSpc>
                <a:spcPct val="115000"/>
              </a:lnSpc>
              <a:spcBef>
                <a:spcPts val="1000"/>
              </a:spcBef>
              <a:spcAft>
                <a:spcPts val="0"/>
              </a:spcAft>
              <a:buClr>
                <a:schemeClr val="accent5"/>
              </a:buClr>
              <a:buSzPts val="1000"/>
              <a:buChar char="•"/>
              <a:defRPr sz="1000">
                <a:solidFill>
                  <a:schemeClr val="accent5"/>
                </a:solidFill>
              </a:defRPr>
            </a:lvl4pPr>
            <a:lvl5pPr indent="-292100" lvl="4" marL="2286000" rtl="0" algn="l">
              <a:lnSpc>
                <a:spcPct val="115000"/>
              </a:lnSpc>
              <a:spcBef>
                <a:spcPts val="1000"/>
              </a:spcBef>
              <a:spcAft>
                <a:spcPts val="0"/>
              </a:spcAft>
              <a:buClr>
                <a:schemeClr val="accent5"/>
              </a:buClr>
              <a:buSzPts val="1000"/>
              <a:buChar char="•"/>
              <a:defRPr sz="1000">
                <a:solidFill>
                  <a:schemeClr val="accent5"/>
                </a:solidFill>
              </a:defRPr>
            </a:lvl5pPr>
            <a:lvl6pPr indent="-292100" lvl="5" marL="2743200" rtl="0" algn="l">
              <a:lnSpc>
                <a:spcPct val="115000"/>
              </a:lnSpc>
              <a:spcBef>
                <a:spcPts val="1000"/>
              </a:spcBef>
              <a:spcAft>
                <a:spcPts val="0"/>
              </a:spcAft>
              <a:buClr>
                <a:schemeClr val="accent5"/>
              </a:buClr>
              <a:buSzPts val="1000"/>
              <a:buChar char="•"/>
              <a:defRPr sz="1000">
                <a:solidFill>
                  <a:schemeClr val="accent5"/>
                </a:solidFill>
              </a:defRPr>
            </a:lvl6pPr>
            <a:lvl7pPr indent="-292100" lvl="6" marL="3200400" rtl="0" algn="l">
              <a:lnSpc>
                <a:spcPct val="115000"/>
              </a:lnSpc>
              <a:spcBef>
                <a:spcPts val="1000"/>
              </a:spcBef>
              <a:spcAft>
                <a:spcPts val="0"/>
              </a:spcAft>
              <a:buClr>
                <a:schemeClr val="accent5"/>
              </a:buClr>
              <a:buSzPts val="1000"/>
              <a:buChar char="•"/>
              <a:defRPr sz="1000">
                <a:solidFill>
                  <a:schemeClr val="accent5"/>
                </a:solidFill>
              </a:defRPr>
            </a:lvl7pPr>
            <a:lvl8pPr indent="-292100" lvl="7" marL="3657600" rtl="0" algn="l">
              <a:lnSpc>
                <a:spcPct val="115000"/>
              </a:lnSpc>
              <a:spcBef>
                <a:spcPts val="1000"/>
              </a:spcBef>
              <a:spcAft>
                <a:spcPts val="0"/>
              </a:spcAft>
              <a:buClr>
                <a:schemeClr val="accent5"/>
              </a:buClr>
              <a:buSzPts val="1000"/>
              <a:buChar char="•"/>
              <a:defRPr sz="1000">
                <a:solidFill>
                  <a:schemeClr val="accent5"/>
                </a:solidFill>
              </a:defRPr>
            </a:lvl8pPr>
            <a:lvl9pPr indent="-292100" lvl="8" marL="4114800" rtl="0" algn="l">
              <a:lnSpc>
                <a:spcPct val="115000"/>
              </a:lnSpc>
              <a:spcBef>
                <a:spcPts val="1000"/>
              </a:spcBef>
              <a:spcAft>
                <a:spcPts val="1000"/>
              </a:spcAft>
              <a:buClr>
                <a:schemeClr val="accent5"/>
              </a:buClr>
              <a:buSzPts val="1000"/>
              <a:buChar char="•"/>
              <a:defRPr sz="1000">
                <a:solidFill>
                  <a:schemeClr val="accent5"/>
                </a:solidFill>
              </a:defRPr>
            </a:lvl9pPr>
          </a:lstStyle>
          <a:p/>
        </p:txBody>
      </p:sp>
      <p:sp>
        <p:nvSpPr>
          <p:cNvPr id="992" name="Google Shape;992;p92"/>
          <p:cNvSpPr txBox="1"/>
          <p:nvPr>
            <p:ph idx="2" type="body"/>
          </p:nvPr>
        </p:nvSpPr>
        <p:spPr>
          <a:xfrm>
            <a:off x="6022625" y="867625"/>
            <a:ext cx="2705400" cy="3811800"/>
          </a:xfrm>
          <a:prstGeom prst="rect">
            <a:avLst/>
          </a:prstGeom>
          <a:noFill/>
          <a:ln>
            <a:noFill/>
          </a:ln>
        </p:spPr>
        <p:txBody>
          <a:bodyPr anchorCtr="0" anchor="t" bIns="0" lIns="0" spcFirstLastPara="1" rIns="0" wrap="square" tIns="0">
            <a:noAutofit/>
          </a:bodyPr>
          <a:lstStyle>
            <a:lvl1pPr indent="-304800" lvl="0" marL="457200" rtl="0" algn="l">
              <a:lnSpc>
                <a:spcPct val="115000"/>
              </a:lnSpc>
              <a:spcBef>
                <a:spcPts val="800"/>
              </a:spcBef>
              <a:spcAft>
                <a:spcPts val="0"/>
              </a:spcAft>
              <a:buClr>
                <a:schemeClr val="accent5"/>
              </a:buClr>
              <a:buSzPts val="1200"/>
              <a:buChar char="•"/>
              <a:defRPr sz="1200">
                <a:solidFill>
                  <a:schemeClr val="accent5"/>
                </a:solidFill>
              </a:defRPr>
            </a:lvl1pPr>
            <a:lvl2pPr indent="-304800" lvl="1" marL="914400" rtl="0" algn="l">
              <a:lnSpc>
                <a:spcPct val="115000"/>
              </a:lnSpc>
              <a:spcBef>
                <a:spcPts val="1000"/>
              </a:spcBef>
              <a:spcAft>
                <a:spcPts val="0"/>
              </a:spcAft>
              <a:buClr>
                <a:schemeClr val="accent5"/>
              </a:buClr>
              <a:buSzPts val="1200"/>
              <a:buChar char="•"/>
              <a:defRPr sz="1200">
                <a:solidFill>
                  <a:schemeClr val="accent5"/>
                </a:solidFill>
              </a:defRPr>
            </a:lvl2pPr>
            <a:lvl3pPr indent="-298450" lvl="2" marL="1371600" rtl="0" algn="l">
              <a:lnSpc>
                <a:spcPct val="115000"/>
              </a:lnSpc>
              <a:spcBef>
                <a:spcPts val="1000"/>
              </a:spcBef>
              <a:spcAft>
                <a:spcPts val="0"/>
              </a:spcAft>
              <a:buClr>
                <a:schemeClr val="accent5"/>
              </a:buClr>
              <a:buSzPts val="1100"/>
              <a:buChar char="•"/>
              <a:defRPr sz="1100">
                <a:solidFill>
                  <a:schemeClr val="accent5"/>
                </a:solidFill>
              </a:defRPr>
            </a:lvl3pPr>
            <a:lvl4pPr indent="-292100" lvl="3" marL="1828800" rtl="0" algn="l">
              <a:lnSpc>
                <a:spcPct val="115000"/>
              </a:lnSpc>
              <a:spcBef>
                <a:spcPts val="1000"/>
              </a:spcBef>
              <a:spcAft>
                <a:spcPts val="0"/>
              </a:spcAft>
              <a:buClr>
                <a:schemeClr val="accent5"/>
              </a:buClr>
              <a:buSzPts val="1000"/>
              <a:buChar char="•"/>
              <a:defRPr sz="1000">
                <a:solidFill>
                  <a:schemeClr val="accent5"/>
                </a:solidFill>
              </a:defRPr>
            </a:lvl4pPr>
            <a:lvl5pPr indent="-292100" lvl="4" marL="2286000" rtl="0" algn="l">
              <a:lnSpc>
                <a:spcPct val="115000"/>
              </a:lnSpc>
              <a:spcBef>
                <a:spcPts val="1000"/>
              </a:spcBef>
              <a:spcAft>
                <a:spcPts val="0"/>
              </a:spcAft>
              <a:buClr>
                <a:schemeClr val="accent5"/>
              </a:buClr>
              <a:buSzPts val="1000"/>
              <a:buChar char="•"/>
              <a:defRPr sz="1000">
                <a:solidFill>
                  <a:schemeClr val="accent5"/>
                </a:solidFill>
              </a:defRPr>
            </a:lvl5pPr>
            <a:lvl6pPr indent="-292100" lvl="5" marL="2743200" rtl="0" algn="l">
              <a:lnSpc>
                <a:spcPct val="115000"/>
              </a:lnSpc>
              <a:spcBef>
                <a:spcPts val="1000"/>
              </a:spcBef>
              <a:spcAft>
                <a:spcPts val="0"/>
              </a:spcAft>
              <a:buClr>
                <a:schemeClr val="accent5"/>
              </a:buClr>
              <a:buSzPts val="1000"/>
              <a:buChar char="•"/>
              <a:defRPr sz="1000">
                <a:solidFill>
                  <a:schemeClr val="accent5"/>
                </a:solidFill>
              </a:defRPr>
            </a:lvl6pPr>
            <a:lvl7pPr indent="-292100" lvl="6" marL="3200400" rtl="0" algn="l">
              <a:lnSpc>
                <a:spcPct val="115000"/>
              </a:lnSpc>
              <a:spcBef>
                <a:spcPts val="1000"/>
              </a:spcBef>
              <a:spcAft>
                <a:spcPts val="0"/>
              </a:spcAft>
              <a:buClr>
                <a:schemeClr val="accent5"/>
              </a:buClr>
              <a:buSzPts val="1000"/>
              <a:buChar char="•"/>
              <a:defRPr sz="1000">
                <a:solidFill>
                  <a:schemeClr val="accent5"/>
                </a:solidFill>
              </a:defRPr>
            </a:lvl7pPr>
            <a:lvl8pPr indent="-292100" lvl="7" marL="3657600" rtl="0" algn="l">
              <a:lnSpc>
                <a:spcPct val="115000"/>
              </a:lnSpc>
              <a:spcBef>
                <a:spcPts val="1000"/>
              </a:spcBef>
              <a:spcAft>
                <a:spcPts val="0"/>
              </a:spcAft>
              <a:buClr>
                <a:schemeClr val="accent5"/>
              </a:buClr>
              <a:buSzPts val="1000"/>
              <a:buChar char="•"/>
              <a:defRPr sz="1000">
                <a:solidFill>
                  <a:schemeClr val="accent5"/>
                </a:solidFill>
              </a:defRPr>
            </a:lvl8pPr>
            <a:lvl9pPr indent="-292100" lvl="8" marL="4114800" rtl="0" algn="l">
              <a:lnSpc>
                <a:spcPct val="115000"/>
              </a:lnSpc>
              <a:spcBef>
                <a:spcPts val="1000"/>
              </a:spcBef>
              <a:spcAft>
                <a:spcPts val="1000"/>
              </a:spcAft>
              <a:buClr>
                <a:schemeClr val="accent5"/>
              </a:buClr>
              <a:buSzPts val="1000"/>
              <a:buChar char="•"/>
              <a:defRPr sz="1000">
                <a:solidFill>
                  <a:schemeClr val="accent5"/>
                </a:solidFill>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Logo marks">
  <p:cSld name="Blank">
    <p:spTree>
      <p:nvGrpSpPr>
        <p:cNvPr id="993" name="Shape 993"/>
        <p:cNvGrpSpPr/>
        <p:nvPr/>
      </p:nvGrpSpPr>
      <p:grpSpPr>
        <a:xfrm>
          <a:off x="0" y="0"/>
          <a:ext cx="0" cy="0"/>
          <a:chOff x="0" y="0"/>
          <a:chExt cx="0" cy="0"/>
        </a:xfrm>
      </p:grpSpPr>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_1">
    <p:spTree>
      <p:nvGrpSpPr>
        <p:cNvPr id="994" name="Shape 994"/>
        <p:cNvGrpSpPr/>
        <p:nvPr/>
      </p:nvGrpSpPr>
      <p:grpSpPr>
        <a:xfrm>
          <a:off x="0" y="0"/>
          <a:ext cx="0" cy="0"/>
          <a:chOff x="0" y="0"/>
          <a:chExt cx="0" cy="0"/>
        </a:xfrm>
      </p:grpSpPr>
      <p:sp>
        <p:nvSpPr>
          <p:cNvPr id="995" name="Google Shape;995;p94"/>
          <p:cNvSpPr/>
          <p:nvPr/>
        </p:nvSpPr>
        <p:spPr>
          <a:xfrm>
            <a:off x="8717750" y="27500"/>
            <a:ext cx="316200" cy="660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ck cover">
  <p:cSld name="TITLE_2">
    <p:bg>
      <p:bgPr>
        <a:solidFill>
          <a:srgbClr val="2C001E"/>
        </a:solidFill>
      </p:bgPr>
    </p:bg>
    <p:spTree>
      <p:nvGrpSpPr>
        <p:cNvPr id="996" name="Shape 996"/>
        <p:cNvGrpSpPr/>
        <p:nvPr/>
      </p:nvGrpSpPr>
      <p:grpSpPr>
        <a:xfrm>
          <a:off x="0" y="0"/>
          <a:ext cx="0" cy="0"/>
          <a:chOff x="0" y="0"/>
          <a:chExt cx="0" cy="0"/>
        </a:xfrm>
      </p:grpSpPr>
      <p:sp>
        <p:nvSpPr>
          <p:cNvPr id="997" name="Google Shape;997;p95"/>
          <p:cNvSpPr txBox="1"/>
          <p:nvPr>
            <p:ph type="ctrTitle"/>
          </p:nvPr>
        </p:nvSpPr>
        <p:spPr>
          <a:xfrm>
            <a:off x="381000" y="954692"/>
            <a:ext cx="7772400" cy="1159800"/>
          </a:xfrm>
          <a:prstGeom prst="rect">
            <a:avLst/>
          </a:prstGeom>
          <a:noFill/>
          <a:ln>
            <a:noFill/>
          </a:ln>
        </p:spPr>
        <p:txBody>
          <a:bodyPr anchorCtr="0" anchor="b" bIns="34275" lIns="68575" spcFirstLastPara="1" rIns="68575" wrap="square" tIns="34275">
            <a:noAutofit/>
          </a:bodyPr>
          <a:lstStyle>
            <a:lvl1pPr lvl="0" rtl="0">
              <a:spcBef>
                <a:spcPts val="0"/>
              </a:spcBef>
              <a:spcAft>
                <a:spcPts val="0"/>
              </a:spcAft>
              <a:buClr>
                <a:srgbClr val="FFFFFF"/>
              </a:buClr>
              <a:buSzPts val="2800"/>
              <a:buFont typeface="Ubuntu"/>
              <a:buNone/>
              <a:defRPr i="0" u="none" cap="none" strike="noStrike">
                <a:solidFill>
                  <a:srgbClr val="FFFFFF"/>
                </a:solidFill>
                <a:latin typeface="Ubuntu"/>
                <a:ea typeface="Ubuntu"/>
                <a:cs typeface="Ubuntu"/>
                <a:sym typeface="Ubuntu"/>
              </a:defRPr>
            </a:lvl1pPr>
            <a:lvl2pPr lvl="1" rtl="0" algn="ctr">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2pPr>
            <a:lvl3pPr lvl="2" rtl="0" algn="ctr">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3pPr>
            <a:lvl4pPr lvl="3" rtl="0" algn="ctr">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4pPr>
            <a:lvl5pPr lvl="4" rtl="0" algn="ctr">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5pPr>
            <a:lvl6pPr lvl="5" rtl="0" algn="ctr">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6pPr>
            <a:lvl7pPr lvl="6" rtl="0" algn="ctr">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7pPr>
            <a:lvl8pPr lvl="7" rtl="0" algn="ctr">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8pPr>
            <a:lvl9pPr lvl="8" rtl="0" algn="ctr">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9pPr>
          </a:lstStyle>
          <a:p/>
        </p:txBody>
      </p:sp>
      <p:sp>
        <p:nvSpPr>
          <p:cNvPr id="998" name="Google Shape;998;p95"/>
          <p:cNvSpPr txBox="1"/>
          <p:nvPr>
            <p:ph idx="1" type="subTitle"/>
          </p:nvPr>
        </p:nvSpPr>
        <p:spPr>
          <a:xfrm>
            <a:off x="381000" y="2211403"/>
            <a:ext cx="7772400" cy="784800"/>
          </a:xfrm>
          <a:prstGeom prst="rect">
            <a:avLst/>
          </a:prstGeom>
          <a:noFill/>
          <a:ln>
            <a:noFill/>
          </a:ln>
        </p:spPr>
        <p:txBody>
          <a:bodyPr anchorCtr="0" anchor="t" bIns="34275" lIns="68575" spcFirstLastPara="1" rIns="68575" wrap="square" tIns="34275">
            <a:noAutofit/>
          </a:bodyPr>
          <a:lstStyle>
            <a:lvl1pPr lvl="0" rtl="0">
              <a:lnSpc>
                <a:spcPct val="100000"/>
              </a:lnSpc>
              <a:spcBef>
                <a:spcPts val="0"/>
              </a:spcBef>
              <a:spcAft>
                <a:spcPts val="0"/>
              </a:spcAft>
              <a:buClr>
                <a:srgbClr val="DE4716"/>
              </a:buClr>
              <a:buSzPts val="1600"/>
              <a:buNone/>
              <a:defRPr b="0" i="0" u="none" cap="none" strike="noStrike">
                <a:solidFill>
                  <a:srgbClr val="DE4716"/>
                </a:solidFill>
              </a:defRPr>
            </a:lvl1pPr>
            <a:lvl2pPr lvl="1" rtl="0">
              <a:lnSpc>
                <a:spcPct val="100000"/>
              </a:lnSpc>
              <a:spcBef>
                <a:spcPts val="0"/>
              </a:spcBef>
              <a:spcAft>
                <a:spcPts val="0"/>
              </a:spcAft>
              <a:buClr>
                <a:srgbClr val="DE4716"/>
              </a:buClr>
              <a:buSzPts val="1800"/>
              <a:buNone/>
              <a:defRPr b="0" i="0" sz="1800" u="none" cap="none" strike="noStrike">
                <a:solidFill>
                  <a:srgbClr val="DE4716"/>
                </a:solidFill>
              </a:defRPr>
            </a:lvl2pPr>
            <a:lvl3pPr lvl="2" rtl="0">
              <a:lnSpc>
                <a:spcPct val="100000"/>
              </a:lnSpc>
              <a:spcBef>
                <a:spcPts val="0"/>
              </a:spcBef>
              <a:spcAft>
                <a:spcPts val="0"/>
              </a:spcAft>
              <a:buClr>
                <a:srgbClr val="DE4716"/>
              </a:buClr>
              <a:buSzPts val="1800"/>
              <a:buNone/>
              <a:defRPr b="0" i="0" sz="1800" u="none" cap="none" strike="noStrike">
                <a:solidFill>
                  <a:srgbClr val="DE4716"/>
                </a:solidFill>
              </a:defRPr>
            </a:lvl3pPr>
            <a:lvl4pPr lvl="3" rtl="0">
              <a:lnSpc>
                <a:spcPct val="100000"/>
              </a:lnSpc>
              <a:spcBef>
                <a:spcPts val="0"/>
              </a:spcBef>
              <a:spcAft>
                <a:spcPts val="0"/>
              </a:spcAft>
              <a:buClr>
                <a:srgbClr val="DE4716"/>
              </a:buClr>
              <a:buSzPts val="1800"/>
              <a:buNone/>
              <a:defRPr b="0" i="0" sz="1800" u="none" cap="none" strike="noStrike">
                <a:solidFill>
                  <a:srgbClr val="DE4716"/>
                </a:solidFill>
              </a:defRPr>
            </a:lvl4pPr>
            <a:lvl5pPr lvl="4" rtl="0">
              <a:lnSpc>
                <a:spcPct val="100000"/>
              </a:lnSpc>
              <a:spcBef>
                <a:spcPts val="0"/>
              </a:spcBef>
              <a:spcAft>
                <a:spcPts val="0"/>
              </a:spcAft>
              <a:buClr>
                <a:srgbClr val="DE4716"/>
              </a:buClr>
              <a:buSzPts val="1800"/>
              <a:buNone/>
              <a:defRPr b="0" i="0" sz="1800" u="none" cap="none" strike="noStrike">
                <a:solidFill>
                  <a:srgbClr val="DE4716"/>
                </a:solidFill>
              </a:defRPr>
            </a:lvl5pPr>
            <a:lvl6pPr lvl="5" rtl="0">
              <a:lnSpc>
                <a:spcPct val="100000"/>
              </a:lnSpc>
              <a:spcBef>
                <a:spcPts val="0"/>
              </a:spcBef>
              <a:spcAft>
                <a:spcPts val="0"/>
              </a:spcAft>
              <a:buSzPts val="1800"/>
              <a:buNone/>
              <a:defRPr b="0" i="0" sz="1800" u="none" cap="none" strike="noStrike"/>
            </a:lvl6pPr>
            <a:lvl7pPr lvl="6" rtl="0">
              <a:lnSpc>
                <a:spcPct val="100000"/>
              </a:lnSpc>
              <a:spcBef>
                <a:spcPts val="0"/>
              </a:spcBef>
              <a:spcAft>
                <a:spcPts val="0"/>
              </a:spcAft>
              <a:buSzPts val="1800"/>
              <a:buNone/>
              <a:defRPr b="0" i="0" sz="1800" u="none" cap="none" strike="noStrike"/>
            </a:lvl7pPr>
            <a:lvl8pPr lvl="7" rtl="0">
              <a:lnSpc>
                <a:spcPct val="100000"/>
              </a:lnSpc>
              <a:spcBef>
                <a:spcPts val="0"/>
              </a:spcBef>
              <a:spcAft>
                <a:spcPts val="0"/>
              </a:spcAft>
              <a:buSzPts val="1800"/>
              <a:buNone/>
              <a:defRPr b="0" i="0" sz="1800" u="none" cap="none" strike="noStrike"/>
            </a:lvl8pPr>
            <a:lvl9pPr lvl="8" rtl="0">
              <a:lnSpc>
                <a:spcPct val="100000"/>
              </a:lnSpc>
              <a:spcBef>
                <a:spcPts val="0"/>
              </a:spcBef>
              <a:spcAft>
                <a:spcPts val="0"/>
              </a:spcAft>
              <a:buSzPts val="1800"/>
              <a:buNone/>
              <a:defRPr b="0" i="0" sz="1800" u="none" cap="none" strike="noStrike"/>
            </a:lvl9pPr>
          </a:lstStyle>
          <a:p/>
        </p:txBody>
      </p:sp>
      <p:sp>
        <p:nvSpPr>
          <p:cNvPr id="999" name="Google Shape;999;p95"/>
          <p:cNvSpPr/>
          <p:nvPr/>
        </p:nvSpPr>
        <p:spPr>
          <a:xfrm>
            <a:off x="0" y="4703194"/>
            <a:ext cx="9144000" cy="440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logo-ubuntu_no®-orangewhite-hex1.png" id="1000" name="Google Shape;1000;p95"/>
          <p:cNvPicPr preferRelativeResize="0"/>
          <p:nvPr/>
        </p:nvPicPr>
        <p:blipFill>
          <a:blip r:embed="rId2">
            <a:alphaModFix/>
          </a:blip>
          <a:stretch>
            <a:fillRect/>
          </a:stretch>
        </p:blipFill>
        <p:spPr>
          <a:xfrm>
            <a:off x="7493995" y="136875"/>
            <a:ext cx="1544546" cy="346976"/>
          </a:xfrm>
          <a:prstGeom prst="rect">
            <a:avLst/>
          </a:prstGeom>
          <a:noFill/>
          <a:ln>
            <a:noFill/>
          </a:ln>
        </p:spPr>
      </p:pic>
      <p:pic>
        <p:nvPicPr>
          <p:cNvPr descr="can.png" id="1001" name="Google Shape;1001;p95"/>
          <p:cNvPicPr preferRelativeResize="0"/>
          <p:nvPr/>
        </p:nvPicPr>
        <p:blipFill>
          <a:blip r:embed="rId3">
            <a:alphaModFix/>
          </a:blip>
          <a:stretch>
            <a:fillRect/>
          </a:stretch>
        </p:blipFill>
        <p:spPr>
          <a:xfrm>
            <a:off x="8026516" y="4935509"/>
            <a:ext cx="1000500" cy="131425"/>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Lines of Text 2 1">
  <p:cSld name="BLANK_2_2_1">
    <p:spTree>
      <p:nvGrpSpPr>
        <p:cNvPr id="1002" name="Shape 1002"/>
        <p:cNvGrpSpPr/>
        <p:nvPr/>
      </p:nvGrpSpPr>
      <p:grpSpPr>
        <a:xfrm>
          <a:off x="0" y="0"/>
          <a:ext cx="0" cy="0"/>
          <a:chOff x="0" y="0"/>
          <a:chExt cx="0" cy="0"/>
        </a:xfrm>
      </p:grpSpPr>
      <p:sp>
        <p:nvSpPr>
          <p:cNvPr id="1003" name="Google Shape;1003;p96"/>
          <p:cNvSpPr/>
          <p:nvPr/>
        </p:nvSpPr>
        <p:spPr>
          <a:xfrm>
            <a:off x="0" y="-4450"/>
            <a:ext cx="9158700" cy="844200"/>
          </a:xfrm>
          <a:prstGeom prst="rect">
            <a:avLst/>
          </a:prstGeom>
          <a:solidFill>
            <a:srgbClr val="2C001E"/>
          </a:solidFill>
          <a:ln cap="flat" cmpd="sng" w="9525">
            <a:solidFill>
              <a:srgbClr val="2C001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96"/>
          <p:cNvSpPr txBox="1"/>
          <p:nvPr>
            <p:ph type="title"/>
          </p:nvPr>
        </p:nvSpPr>
        <p:spPr>
          <a:xfrm>
            <a:off x="499500" y="207046"/>
            <a:ext cx="8145000" cy="492000"/>
          </a:xfrm>
          <a:prstGeom prst="rect">
            <a:avLst/>
          </a:prstGeom>
        </p:spPr>
        <p:txBody>
          <a:bodyPr anchorCtr="0" anchor="ctr" bIns="34275" lIns="68575" spcFirstLastPara="1" rIns="68575" wrap="square" tIns="34275">
            <a:noAutofit/>
          </a:bodyPr>
          <a:lstStyle>
            <a:lvl1pPr lvl="0" rtl="0" algn="ctr">
              <a:spcBef>
                <a:spcPts val="0"/>
              </a:spcBef>
              <a:spcAft>
                <a:spcPts val="0"/>
              </a:spcAft>
              <a:buNone/>
              <a:defRPr>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pic>
        <p:nvPicPr>
          <p:cNvPr descr="logo-ubuntu_no®-orangewhite-hex1.png" id="1005" name="Google Shape;1005;p96"/>
          <p:cNvPicPr preferRelativeResize="0"/>
          <p:nvPr/>
        </p:nvPicPr>
        <p:blipFill rotWithShape="1">
          <a:blip r:embed="rId2">
            <a:alphaModFix/>
          </a:blip>
          <a:srcRect b="40961" l="87085" r="0" t="0"/>
          <a:stretch/>
        </p:blipFill>
        <p:spPr>
          <a:xfrm>
            <a:off x="8839067" y="136875"/>
            <a:ext cx="199475" cy="204850"/>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F logo">
  <p:cSld name="TITLE_3_1_1_2">
    <p:bg>
      <p:bgPr>
        <a:solidFill>
          <a:srgbClr val="DE4716"/>
        </a:solidFill>
      </p:bgPr>
    </p:bg>
    <p:spTree>
      <p:nvGrpSpPr>
        <p:cNvPr id="1006" name="Shape 1006"/>
        <p:cNvGrpSpPr/>
        <p:nvPr/>
      </p:nvGrpSpPr>
      <p:grpSpPr>
        <a:xfrm>
          <a:off x="0" y="0"/>
          <a:ext cx="0" cy="0"/>
          <a:chOff x="0" y="0"/>
          <a:chExt cx="0" cy="0"/>
        </a:xfrm>
      </p:grpSpPr>
      <p:pic>
        <p:nvPicPr>
          <p:cNvPr descr="ubuntu white.png" id="1007" name="Google Shape;1007;p97"/>
          <p:cNvPicPr preferRelativeResize="0"/>
          <p:nvPr/>
        </p:nvPicPr>
        <p:blipFill>
          <a:blip r:embed="rId2">
            <a:alphaModFix/>
          </a:blip>
          <a:stretch>
            <a:fillRect/>
          </a:stretch>
        </p:blipFill>
        <p:spPr>
          <a:xfrm>
            <a:off x="3377425" y="1580869"/>
            <a:ext cx="2389161" cy="1981763"/>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nonical logo">
  <p:cSld name="TITLE_3_1_1_1">
    <p:bg>
      <p:bgPr>
        <a:solidFill>
          <a:srgbClr val="2C001E"/>
        </a:solidFill>
      </p:bgPr>
    </p:bg>
    <p:spTree>
      <p:nvGrpSpPr>
        <p:cNvPr id="1008" name="Shape 1008"/>
        <p:cNvGrpSpPr/>
        <p:nvPr/>
      </p:nvGrpSpPr>
      <p:grpSpPr>
        <a:xfrm>
          <a:off x="0" y="0"/>
          <a:ext cx="0" cy="0"/>
          <a:chOff x="0" y="0"/>
          <a:chExt cx="0" cy="0"/>
        </a:xfrm>
      </p:grpSpPr>
      <p:pic>
        <p:nvPicPr>
          <p:cNvPr id="1009" name="Google Shape;1009;p98"/>
          <p:cNvPicPr preferRelativeResize="0"/>
          <p:nvPr/>
        </p:nvPicPr>
        <p:blipFill>
          <a:blip r:embed="rId2">
            <a:alphaModFix/>
          </a:blip>
          <a:stretch>
            <a:fillRect/>
          </a:stretch>
        </p:blipFill>
        <p:spPr>
          <a:xfrm>
            <a:off x="3134183" y="2380878"/>
            <a:ext cx="2875638" cy="381744"/>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Simple 1">
  <p:cSld name="TITLE_ONLY_2">
    <p:spTree>
      <p:nvGrpSpPr>
        <p:cNvPr id="1010" name="Shape 1010"/>
        <p:cNvGrpSpPr/>
        <p:nvPr/>
      </p:nvGrpSpPr>
      <p:grpSpPr>
        <a:xfrm>
          <a:off x="0" y="0"/>
          <a:ext cx="0" cy="0"/>
          <a:chOff x="0" y="0"/>
          <a:chExt cx="0" cy="0"/>
        </a:xfrm>
      </p:grpSpPr>
      <p:sp>
        <p:nvSpPr>
          <p:cNvPr id="1011" name="Google Shape;1011;p99"/>
          <p:cNvSpPr/>
          <p:nvPr/>
        </p:nvSpPr>
        <p:spPr>
          <a:xfrm>
            <a:off x="8759925" y="106225"/>
            <a:ext cx="261600" cy="506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99"/>
          <p:cNvSpPr/>
          <p:nvPr/>
        </p:nvSpPr>
        <p:spPr>
          <a:xfrm>
            <a:off x="6667500" y="0"/>
            <a:ext cx="2477532" cy="437432"/>
          </a:xfrm>
          <a:custGeom>
            <a:rect b="b" l="l" r="r" t="t"/>
            <a:pathLst>
              <a:path extrusionOk="0" h="961390" w="5445125">
                <a:moveTo>
                  <a:pt x="5444860" y="0"/>
                </a:moveTo>
                <a:lnTo>
                  <a:pt x="0" y="0"/>
                </a:lnTo>
                <a:lnTo>
                  <a:pt x="5444860" y="960857"/>
                </a:lnTo>
                <a:lnTo>
                  <a:pt x="5444860" y="0"/>
                </a:lnTo>
                <a:close/>
              </a:path>
            </a:pathLst>
          </a:custGeom>
          <a:solidFill>
            <a:srgbClr val="E6E6E6">
              <a:alpha val="4980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013" name="Google Shape;1013;p99"/>
          <p:cNvSpPr/>
          <p:nvPr/>
        </p:nvSpPr>
        <p:spPr>
          <a:xfrm>
            <a:off x="7505700" y="0"/>
            <a:ext cx="1639072" cy="939873"/>
          </a:xfrm>
          <a:custGeom>
            <a:rect b="b" l="l" r="r" t="t"/>
            <a:pathLst>
              <a:path extrusionOk="0" h="2065655" w="3602355">
                <a:moveTo>
                  <a:pt x="3601984" y="0"/>
                </a:moveTo>
                <a:lnTo>
                  <a:pt x="0" y="0"/>
                </a:lnTo>
                <a:lnTo>
                  <a:pt x="3601984" y="2065357"/>
                </a:lnTo>
                <a:lnTo>
                  <a:pt x="3601984" y="0"/>
                </a:lnTo>
                <a:close/>
              </a:path>
            </a:pathLst>
          </a:custGeom>
          <a:solidFill>
            <a:srgbClr val="CDCDCD">
              <a:alpha val="1961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014" name="Google Shape;1014;p99"/>
          <p:cNvSpPr/>
          <p:nvPr/>
        </p:nvSpPr>
        <p:spPr>
          <a:xfrm>
            <a:off x="8196550" y="0"/>
            <a:ext cx="962150" cy="1175125"/>
          </a:xfrm>
          <a:custGeom>
            <a:rect b="b" l="l" r="r" t="t"/>
            <a:pathLst>
              <a:path extrusionOk="0" h="47005" w="38486">
                <a:moveTo>
                  <a:pt x="38192" y="47005"/>
                </a:moveTo>
                <a:lnTo>
                  <a:pt x="0" y="0"/>
                </a:lnTo>
                <a:lnTo>
                  <a:pt x="38486" y="0"/>
                </a:lnTo>
                <a:close/>
              </a:path>
            </a:pathLst>
          </a:custGeom>
          <a:solidFill>
            <a:srgbClr val="772953">
              <a:alpha val="15380"/>
            </a:srgbClr>
          </a:solidFill>
          <a:ln>
            <a:noFill/>
          </a:ln>
        </p:spPr>
      </p:sp>
      <p:sp>
        <p:nvSpPr>
          <p:cNvPr id="1015" name="Google Shape;1015;p99"/>
          <p:cNvSpPr txBox="1"/>
          <p:nvPr>
            <p:ph type="title"/>
          </p:nvPr>
        </p:nvSpPr>
        <p:spPr>
          <a:xfrm>
            <a:off x="254076" y="236903"/>
            <a:ext cx="7165500" cy="9942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16" name="Google Shape;1016;p99"/>
          <p:cNvSpPr txBox="1"/>
          <p:nvPr>
            <p:ph idx="1" type="body"/>
          </p:nvPr>
        </p:nvSpPr>
        <p:spPr>
          <a:xfrm>
            <a:off x="277300" y="2100050"/>
            <a:ext cx="3999600" cy="2757000"/>
          </a:xfrm>
          <a:prstGeom prst="rect">
            <a:avLst/>
          </a:prstGeom>
          <a:noFill/>
          <a:ln>
            <a:noFill/>
          </a:ln>
        </p:spPr>
        <p:txBody>
          <a:bodyPr anchorCtr="0" anchor="t" bIns="0" lIns="0" spcFirstLastPara="1" rIns="0" wrap="square" tIns="0">
            <a:noAutofit/>
          </a:bodyPr>
          <a:lstStyle>
            <a:lvl1pPr indent="-317500" lvl="0" marL="457200" rtl="0" algn="l">
              <a:lnSpc>
                <a:spcPct val="90000"/>
              </a:lnSpc>
              <a:spcBef>
                <a:spcPts val="800"/>
              </a:spcBef>
              <a:spcAft>
                <a:spcPts val="0"/>
              </a:spcAft>
              <a:buClr>
                <a:schemeClr val="dk1"/>
              </a:buClr>
              <a:buSzPts val="1400"/>
              <a:buChar char="•"/>
              <a:defRPr sz="1400"/>
            </a:lvl1pPr>
            <a:lvl2pPr indent="-304800" lvl="1" marL="914400" rtl="0" algn="l">
              <a:lnSpc>
                <a:spcPct val="90000"/>
              </a:lnSpc>
              <a:spcBef>
                <a:spcPts val="1000"/>
              </a:spcBef>
              <a:spcAft>
                <a:spcPts val="0"/>
              </a:spcAft>
              <a:buClr>
                <a:schemeClr val="dk1"/>
              </a:buClr>
              <a:buSzPts val="1200"/>
              <a:buChar char="•"/>
              <a:defRPr sz="1200"/>
            </a:lvl2pPr>
            <a:lvl3pPr indent="-298450" lvl="2" marL="1371600" rtl="0" algn="l">
              <a:lnSpc>
                <a:spcPct val="90000"/>
              </a:lnSpc>
              <a:spcBef>
                <a:spcPts val="1000"/>
              </a:spcBef>
              <a:spcAft>
                <a:spcPts val="0"/>
              </a:spcAft>
              <a:buClr>
                <a:schemeClr val="dk1"/>
              </a:buClr>
              <a:buSzPts val="1100"/>
              <a:buChar char="•"/>
              <a:defRPr sz="1100"/>
            </a:lvl3pPr>
            <a:lvl4pPr indent="-292100" lvl="3" marL="1828800" rtl="0" algn="l">
              <a:lnSpc>
                <a:spcPct val="90000"/>
              </a:lnSpc>
              <a:spcBef>
                <a:spcPts val="1000"/>
              </a:spcBef>
              <a:spcAft>
                <a:spcPts val="0"/>
              </a:spcAft>
              <a:buClr>
                <a:schemeClr val="dk1"/>
              </a:buClr>
              <a:buSzPts val="1000"/>
              <a:buChar char="•"/>
              <a:defRPr sz="1000"/>
            </a:lvl4pPr>
            <a:lvl5pPr indent="-292100" lvl="4" marL="2286000" rtl="0" algn="l">
              <a:lnSpc>
                <a:spcPct val="90000"/>
              </a:lnSpc>
              <a:spcBef>
                <a:spcPts val="1000"/>
              </a:spcBef>
              <a:spcAft>
                <a:spcPts val="0"/>
              </a:spcAft>
              <a:buClr>
                <a:schemeClr val="dk1"/>
              </a:buClr>
              <a:buSzPts val="1000"/>
              <a:buChar char="•"/>
              <a:defRPr sz="1000"/>
            </a:lvl5pPr>
            <a:lvl6pPr indent="-292100" lvl="5" marL="2743200" rtl="0" algn="l">
              <a:lnSpc>
                <a:spcPct val="90000"/>
              </a:lnSpc>
              <a:spcBef>
                <a:spcPts val="1000"/>
              </a:spcBef>
              <a:spcAft>
                <a:spcPts val="0"/>
              </a:spcAft>
              <a:buClr>
                <a:schemeClr val="dk1"/>
              </a:buClr>
              <a:buSzPts val="1000"/>
              <a:buChar char="•"/>
              <a:defRPr sz="1000"/>
            </a:lvl6pPr>
            <a:lvl7pPr indent="-292100" lvl="6" marL="3200400" rtl="0" algn="l">
              <a:lnSpc>
                <a:spcPct val="90000"/>
              </a:lnSpc>
              <a:spcBef>
                <a:spcPts val="1000"/>
              </a:spcBef>
              <a:spcAft>
                <a:spcPts val="0"/>
              </a:spcAft>
              <a:buClr>
                <a:schemeClr val="dk1"/>
              </a:buClr>
              <a:buSzPts val="1000"/>
              <a:buChar char="•"/>
              <a:defRPr sz="1000"/>
            </a:lvl7pPr>
            <a:lvl8pPr indent="-292100" lvl="7" marL="3657600" rtl="0" algn="l">
              <a:lnSpc>
                <a:spcPct val="90000"/>
              </a:lnSpc>
              <a:spcBef>
                <a:spcPts val="1000"/>
              </a:spcBef>
              <a:spcAft>
                <a:spcPts val="0"/>
              </a:spcAft>
              <a:buClr>
                <a:schemeClr val="dk1"/>
              </a:buClr>
              <a:buSzPts val="1000"/>
              <a:buChar char="•"/>
              <a:defRPr sz="1000"/>
            </a:lvl8pPr>
            <a:lvl9pPr indent="-292100" lvl="8" marL="4114800" rtl="0" algn="l">
              <a:lnSpc>
                <a:spcPct val="90000"/>
              </a:lnSpc>
              <a:spcBef>
                <a:spcPts val="1000"/>
              </a:spcBef>
              <a:spcAft>
                <a:spcPts val="1000"/>
              </a:spcAft>
              <a:buClr>
                <a:schemeClr val="dk1"/>
              </a:buClr>
              <a:buSzPts val="1000"/>
              <a:buChar char="•"/>
              <a:defRPr sz="1000"/>
            </a:lvl9pPr>
          </a:lstStyle>
          <a:p/>
        </p:txBody>
      </p:sp>
      <p:sp>
        <p:nvSpPr>
          <p:cNvPr id="1017" name="Google Shape;1017;p99"/>
          <p:cNvSpPr txBox="1"/>
          <p:nvPr>
            <p:ph idx="2" type="subTitle"/>
          </p:nvPr>
        </p:nvSpPr>
        <p:spPr>
          <a:xfrm>
            <a:off x="277300" y="1047150"/>
            <a:ext cx="4953000" cy="845400"/>
          </a:xfrm>
          <a:prstGeom prst="rect">
            <a:avLst/>
          </a:prstGeom>
        </p:spPr>
        <p:txBody>
          <a:bodyPr anchorCtr="0" anchor="b" bIns="0" lIns="0" spcFirstLastPara="1" rIns="0" wrap="square" tIns="0">
            <a:noAutofit/>
          </a:bodyPr>
          <a:lstStyle>
            <a:lvl1pPr lvl="0" rtl="0">
              <a:spcBef>
                <a:spcPts val="800"/>
              </a:spcBef>
              <a:spcAft>
                <a:spcPts val="0"/>
              </a:spcAft>
              <a:buNone/>
              <a:defRPr sz="2000">
                <a:solidFill>
                  <a:schemeClr val="dk2"/>
                </a:solidFill>
                <a:latin typeface="Ubuntu Light"/>
                <a:ea typeface="Ubuntu Light"/>
                <a:cs typeface="Ubuntu Light"/>
                <a:sym typeface="Ubuntu Light"/>
              </a:defRPr>
            </a:lvl1pPr>
            <a:lvl2pPr lvl="1" rtl="0">
              <a:spcBef>
                <a:spcPts val="1000"/>
              </a:spcBef>
              <a:spcAft>
                <a:spcPts val="0"/>
              </a:spcAft>
              <a:buNone/>
              <a:defRPr/>
            </a:lvl2pPr>
            <a:lvl3pPr lvl="2" rtl="0">
              <a:spcBef>
                <a:spcPts val="1000"/>
              </a:spcBef>
              <a:spcAft>
                <a:spcPts val="0"/>
              </a:spcAft>
              <a:buNone/>
              <a:defRPr/>
            </a:lvl3pPr>
            <a:lvl4pPr lvl="3" rtl="0">
              <a:spcBef>
                <a:spcPts val="1000"/>
              </a:spcBef>
              <a:spcAft>
                <a:spcPts val="0"/>
              </a:spcAft>
              <a:buNone/>
              <a:defRPr/>
            </a:lvl4pPr>
            <a:lvl5pPr lvl="4" rtl="0">
              <a:spcBef>
                <a:spcPts val="1000"/>
              </a:spcBef>
              <a:spcAft>
                <a:spcPts val="0"/>
              </a:spcAft>
              <a:buNone/>
              <a:defRPr/>
            </a:lvl5pPr>
            <a:lvl6pPr lvl="5" rtl="0">
              <a:spcBef>
                <a:spcPts val="1000"/>
              </a:spcBef>
              <a:spcAft>
                <a:spcPts val="0"/>
              </a:spcAft>
              <a:buNone/>
              <a:defRPr/>
            </a:lvl6pPr>
            <a:lvl7pPr lvl="6" rtl="0">
              <a:spcBef>
                <a:spcPts val="1000"/>
              </a:spcBef>
              <a:spcAft>
                <a:spcPts val="0"/>
              </a:spcAft>
              <a:buNone/>
              <a:defRPr/>
            </a:lvl7pPr>
            <a:lvl8pPr lvl="7" rtl="0">
              <a:spcBef>
                <a:spcPts val="1000"/>
              </a:spcBef>
              <a:spcAft>
                <a:spcPts val="0"/>
              </a:spcAft>
              <a:buNone/>
              <a:defRPr/>
            </a:lvl8pPr>
            <a:lvl9pPr lvl="8" rtl="0">
              <a:spcBef>
                <a:spcPts val="1000"/>
              </a:spcBef>
              <a:spcAft>
                <a:spcPts val="1000"/>
              </a:spcAft>
              <a:buNone/>
              <a:defRPr/>
            </a:lvl9pPr>
          </a:lstStyle>
          <a:p/>
        </p:txBody>
      </p:sp>
      <p:sp>
        <p:nvSpPr>
          <p:cNvPr id="1018" name="Google Shape;1018;p99"/>
          <p:cNvSpPr txBox="1"/>
          <p:nvPr>
            <p:ph idx="3" type="body"/>
          </p:nvPr>
        </p:nvSpPr>
        <p:spPr>
          <a:xfrm>
            <a:off x="4651476" y="2097625"/>
            <a:ext cx="3955200" cy="2484600"/>
          </a:xfrm>
          <a:prstGeom prst="rect">
            <a:avLst/>
          </a:prstGeom>
          <a:noFill/>
          <a:ln>
            <a:noFill/>
          </a:ln>
        </p:spPr>
        <p:txBody>
          <a:bodyPr anchorCtr="0" anchor="t" bIns="0" lIns="0" spcFirstLastPara="1" rIns="0" wrap="square" tIns="0">
            <a:noAutofit/>
          </a:bodyPr>
          <a:lstStyle>
            <a:lvl1pPr indent="-317500" lvl="0" marL="457200" rtl="0" algn="l">
              <a:lnSpc>
                <a:spcPct val="90000"/>
              </a:lnSpc>
              <a:spcBef>
                <a:spcPts val="800"/>
              </a:spcBef>
              <a:spcAft>
                <a:spcPts val="0"/>
              </a:spcAft>
              <a:buClr>
                <a:schemeClr val="dk1"/>
              </a:buClr>
              <a:buSzPts val="1400"/>
              <a:buChar char="•"/>
              <a:defRPr sz="1400"/>
            </a:lvl1pPr>
            <a:lvl2pPr indent="-304800" lvl="1" marL="914400" rtl="0" algn="l">
              <a:lnSpc>
                <a:spcPct val="90000"/>
              </a:lnSpc>
              <a:spcBef>
                <a:spcPts val="1000"/>
              </a:spcBef>
              <a:spcAft>
                <a:spcPts val="0"/>
              </a:spcAft>
              <a:buClr>
                <a:schemeClr val="dk1"/>
              </a:buClr>
              <a:buSzPts val="1200"/>
              <a:buChar char="•"/>
              <a:defRPr sz="1200"/>
            </a:lvl2pPr>
            <a:lvl3pPr indent="-298450" lvl="2" marL="1371600" rtl="0" algn="l">
              <a:lnSpc>
                <a:spcPct val="90000"/>
              </a:lnSpc>
              <a:spcBef>
                <a:spcPts val="1000"/>
              </a:spcBef>
              <a:spcAft>
                <a:spcPts val="0"/>
              </a:spcAft>
              <a:buClr>
                <a:schemeClr val="dk1"/>
              </a:buClr>
              <a:buSzPts val="1100"/>
              <a:buChar char="•"/>
              <a:defRPr sz="1100"/>
            </a:lvl3pPr>
            <a:lvl4pPr indent="-292100" lvl="3" marL="1828800" rtl="0" algn="l">
              <a:lnSpc>
                <a:spcPct val="90000"/>
              </a:lnSpc>
              <a:spcBef>
                <a:spcPts val="1000"/>
              </a:spcBef>
              <a:spcAft>
                <a:spcPts val="0"/>
              </a:spcAft>
              <a:buClr>
                <a:schemeClr val="dk1"/>
              </a:buClr>
              <a:buSzPts val="1000"/>
              <a:buChar char="•"/>
              <a:defRPr sz="1000"/>
            </a:lvl4pPr>
            <a:lvl5pPr indent="-292100" lvl="4" marL="2286000" rtl="0" algn="l">
              <a:lnSpc>
                <a:spcPct val="90000"/>
              </a:lnSpc>
              <a:spcBef>
                <a:spcPts val="1000"/>
              </a:spcBef>
              <a:spcAft>
                <a:spcPts val="0"/>
              </a:spcAft>
              <a:buClr>
                <a:schemeClr val="dk1"/>
              </a:buClr>
              <a:buSzPts val="1000"/>
              <a:buChar char="•"/>
              <a:defRPr sz="1000"/>
            </a:lvl5pPr>
            <a:lvl6pPr indent="-292100" lvl="5" marL="2743200" rtl="0" algn="l">
              <a:lnSpc>
                <a:spcPct val="90000"/>
              </a:lnSpc>
              <a:spcBef>
                <a:spcPts val="1000"/>
              </a:spcBef>
              <a:spcAft>
                <a:spcPts val="0"/>
              </a:spcAft>
              <a:buClr>
                <a:schemeClr val="dk1"/>
              </a:buClr>
              <a:buSzPts val="1000"/>
              <a:buChar char="•"/>
              <a:defRPr sz="1000"/>
            </a:lvl6pPr>
            <a:lvl7pPr indent="-292100" lvl="6" marL="3200400" rtl="0" algn="l">
              <a:lnSpc>
                <a:spcPct val="90000"/>
              </a:lnSpc>
              <a:spcBef>
                <a:spcPts val="1000"/>
              </a:spcBef>
              <a:spcAft>
                <a:spcPts val="0"/>
              </a:spcAft>
              <a:buClr>
                <a:schemeClr val="dk1"/>
              </a:buClr>
              <a:buSzPts val="1000"/>
              <a:buChar char="•"/>
              <a:defRPr sz="1000"/>
            </a:lvl7pPr>
            <a:lvl8pPr indent="-292100" lvl="7" marL="3657600" rtl="0" algn="l">
              <a:lnSpc>
                <a:spcPct val="90000"/>
              </a:lnSpc>
              <a:spcBef>
                <a:spcPts val="1000"/>
              </a:spcBef>
              <a:spcAft>
                <a:spcPts val="0"/>
              </a:spcAft>
              <a:buClr>
                <a:schemeClr val="dk1"/>
              </a:buClr>
              <a:buSzPts val="1000"/>
              <a:buChar char="•"/>
              <a:defRPr sz="1000"/>
            </a:lvl8pPr>
            <a:lvl9pPr indent="-292100" lvl="8" marL="4114800" rtl="0" algn="l">
              <a:lnSpc>
                <a:spcPct val="90000"/>
              </a:lnSpc>
              <a:spcBef>
                <a:spcPts val="1000"/>
              </a:spcBef>
              <a:spcAft>
                <a:spcPts val="1000"/>
              </a:spcAft>
              <a:buClr>
                <a:schemeClr val="dk1"/>
              </a:buClr>
              <a:buSzPts val="1000"/>
              <a:buChar char="•"/>
              <a:defRPr sz="10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38.xml"/><Relationship Id="rId42" Type="http://schemas.openxmlformats.org/officeDocument/2006/relationships/slideLayout" Target="../slideLayouts/slideLayout40.xml"/><Relationship Id="rId41" Type="http://schemas.openxmlformats.org/officeDocument/2006/relationships/slideLayout" Target="../slideLayouts/slideLayout39.xml"/><Relationship Id="rId44" Type="http://schemas.openxmlformats.org/officeDocument/2006/relationships/slideLayout" Target="../slideLayouts/slideLayout42.xml"/><Relationship Id="rId43" Type="http://schemas.openxmlformats.org/officeDocument/2006/relationships/slideLayout" Target="../slideLayouts/slideLayout41.xml"/><Relationship Id="rId46" Type="http://schemas.openxmlformats.org/officeDocument/2006/relationships/slideLayout" Target="../slideLayouts/slideLayout44.xml"/><Relationship Id="rId45" Type="http://schemas.openxmlformats.org/officeDocument/2006/relationships/slideLayout" Target="../slideLayouts/slideLayout43.xml"/><Relationship Id="rId1" Type="http://schemas.openxmlformats.org/officeDocument/2006/relationships/image" Target="../media/image3.png"/><Relationship Id="rId2" Type="http://schemas.openxmlformats.org/officeDocument/2006/relationships/image" Target="../media/image2.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48" Type="http://schemas.openxmlformats.org/officeDocument/2006/relationships/slideLayout" Target="../slideLayouts/slideLayout46.xml"/><Relationship Id="rId47" Type="http://schemas.openxmlformats.org/officeDocument/2006/relationships/slideLayout" Target="../slideLayouts/slideLayout45.xml"/><Relationship Id="rId49" Type="http://schemas.openxmlformats.org/officeDocument/2006/relationships/slideLayout" Target="../slideLayouts/slideLayout47.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31" Type="http://schemas.openxmlformats.org/officeDocument/2006/relationships/slideLayout" Target="../slideLayouts/slideLayout29.xml"/><Relationship Id="rId30" Type="http://schemas.openxmlformats.org/officeDocument/2006/relationships/slideLayout" Target="../slideLayouts/slideLayout28.xml"/><Relationship Id="rId33" Type="http://schemas.openxmlformats.org/officeDocument/2006/relationships/slideLayout" Target="../slideLayouts/slideLayout31.xml"/><Relationship Id="rId32" Type="http://schemas.openxmlformats.org/officeDocument/2006/relationships/slideLayout" Target="../slideLayouts/slideLayout30.xml"/><Relationship Id="rId35" Type="http://schemas.openxmlformats.org/officeDocument/2006/relationships/slideLayout" Target="../slideLayouts/slideLayout33.xml"/><Relationship Id="rId34" Type="http://schemas.openxmlformats.org/officeDocument/2006/relationships/slideLayout" Target="../slideLayouts/slideLayout32.xml"/><Relationship Id="rId71" Type="http://schemas.openxmlformats.org/officeDocument/2006/relationships/theme" Target="../theme/theme1.xml"/><Relationship Id="rId70" Type="http://schemas.openxmlformats.org/officeDocument/2006/relationships/slideLayout" Target="../slideLayouts/slideLayout68.xml"/><Relationship Id="rId37" Type="http://schemas.openxmlformats.org/officeDocument/2006/relationships/slideLayout" Target="../slideLayouts/slideLayout35.xml"/><Relationship Id="rId36" Type="http://schemas.openxmlformats.org/officeDocument/2006/relationships/slideLayout" Target="../slideLayouts/slideLayout34.xml"/><Relationship Id="rId39" Type="http://schemas.openxmlformats.org/officeDocument/2006/relationships/slideLayout" Target="../slideLayouts/slideLayout37.xml"/><Relationship Id="rId38" Type="http://schemas.openxmlformats.org/officeDocument/2006/relationships/slideLayout" Target="../slideLayouts/slideLayout36.xml"/><Relationship Id="rId62" Type="http://schemas.openxmlformats.org/officeDocument/2006/relationships/slideLayout" Target="../slideLayouts/slideLayout60.xml"/><Relationship Id="rId61" Type="http://schemas.openxmlformats.org/officeDocument/2006/relationships/slideLayout" Target="../slideLayouts/slideLayout59.xml"/><Relationship Id="rId20" Type="http://schemas.openxmlformats.org/officeDocument/2006/relationships/slideLayout" Target="../slideLayouts/slideLayout18.xml"/><Relationship Id="rId64" Type="http://schemas.openxmlformats.org/officeDocument/2006/relationships/slideLayout" Target="../slideLayouts/slideLayout62.xml"/><Relationship Id="rId63" Type="http://schemas.openxmlformats.org/officeDocument/2006/relationships/slideLayout" Target="../slideLayouts/slideLayout61.xml"/><Relationship Id="rId22" Type="http://schemas.openxmlformats.org/officeDocument/2006/relationships/slideLayout" Target="../slideLayouts/slideLayout20.xml"/><Relationship Id="rId66" Type="http://schemas.openxmlformats.org/officeDocument/2006/relationships/slideLayout" Target="../slideLayouts/slideLayout64.xml"/><Relationship Id="rId21" Type="http://schemas.openxmlformats.org/officeDocument/2006/relationships/slideLayout" Target="../slideLayouts/slideLayout19.xml"/><Relationship Id="rId65" Type="http://schemas.openxmlformats.org/officeDocument/2006/relationships/slideLayout" Target="../slideLayouts/slideLayout63.xml"/><Relationship Id="rId24" Type="http://schemas.openxmlformats.org/officeDocument/2006/relationships/slideLayout" Target="../slideLayouts/slideLayout22.xml"/><Relationship Id="rId68" Type="http://schemas.openxmlformats.org/officeDocument/2006/relationships/slideLayout" Target="../slideLayouts/slideLayout66.xml"/><Relationship Id="rId23" Type="http://schemas.openxmlformats.org/officeDocument/2006/relationships/slideLayout" Target="../slideLayouts/slideLayout21.xml"/><Relationship Id="rId67" Type="http://schemas.openxmlformats.org/officeDocument/2006/relationships/slideLayout" Target="../slideLayouts/slideLayout65.xml"/><Relationship Id="rId60" Type="http://schemas.openxmlformats.org/officeDocument/2006/relationships/slideLayout" Target="../slideLayouts/slideLayout58.xml"/><Relationship Id="rId26" Type="http://schemas.openxmlformats.org/officeDocument/2006/relationships/slideLayout" Target="../slideLayouts/slideLayout24.xml"/><Relationship Id="rId25" Type="http://schemas.openxmlformats.org/officeDocument/2006/relationships/slideLayout" Target="../slideLayouts/slideLayout23.xml"/><Relationship Id="rId69" Type="http://schemas.openxmlformats.org/officeDocument/2006/relationships/slideLayout" Target="../slideLayouts/slideLayout67.xml"/><Relationship Id="rId28" Type="http://schemas.openxmlformats.org/officeDocument/2006/relationships/slideLayout" Target="../slideLayouts/slideLayout26.xml"/><Relationship Id="rId27" Type="http://schemas.openxmlformats.org/officeDocument/2006/relationships/slideLayout" Target="../slideLayouts/slideLayout25.xml"/><Relationship Id="rId29" Type="http://schemas.openxmlformats.org/officeDocument/2006/relationships/slideLayout" Target="../slideLayouts/slideLayout27.xml"/><Relationship Id="rId51" Type="http://schemas.openxmlformats.org/officeDocument/2006/relationships/slideLayout" Target="../slideLayouts/slideLayout49.xml"/><Relationship Id="rId50" Type="http://schemas.openxmlformats.org/officeDocument/2006/relationships/slideLayout" Target="../slideLayouts/slideLayout48.xml"/><Relationship Id="rId53" Type="http://schemas.openxmlformats.org/officeDocument/2006/relationships/slideLayout" Target="../slideLayouts/slideLayout51.xml"/><Relationship Id="rId52" Type="http://schemas.openxmlformats.org/officeDocument/2006/relationships/slideLayout" Target="../slideLayouts/slideLayout50.xml"/><Relationship Id="rId11" Type="http://schemas.openxmlformats.org/officeDocument/2006/relationships/slideLayout" Target="../slideLayouts/slideLayout9.xml"/><Relationship Id="rId55" Type="http://schemas.openxmlformats.org/officeDocument/2006/relationships/slideLayout" Target="../slideLayouts/slideLayout53.xml"/><Relationship Id="rId10" Type="http://schemas.openxmlformats.org/officeDocument/2006/relationships/slideLayout" Target="../slideLayouts/slideLayout8.xml"/><Relationship Id="rId54" Type="http://schemas.openxmlformats.org/officeDocument/2006/relationships/slideLayout" Target="../slideLayouts/slideLayout52.xml"/><Relationship Id="rId13" Type="http://schemas.openxmlformats.org/officeDocument/2006/relationships/slideLayout" Target="../slideLayouts/slideLayout11.xml"/><Relationship Id="rId57" Type="http://schemas.openxmlformats.org/officeDocument/2006/relationships/slideLayout" Target="../slideLayouts/slideLayout55.xml"/><Relationship Id="rId12" Type="http://schemas.openxmlformats.org/officeDocument/2006/relationships/slideLayout" Target="../slideLayouts/slideLayout10.xml"/><Relationship Id="rId56" Type="http://schemas.openxmlformats.org/officeDocument/2006/relationships/slideLayout" Target="../slideLayouts/slideLayout54.xml"/><Relationship Id="rId15" Type="http://schemas.openxmlformats.org/officeDocument/2006/relationships/slideLayout" Target="../slideLayouts/slideLayout13.xml"/><Relationship Id="rId59" Type="http://schemas.openxmlformats.org/officeDocument/2006/relationships/slideLayout" Target="../slideLayouts/slideLayout57.xml"/><Relationship Id="rId14" Type="http://schemas.openxmlformats.org/officeDocument/2006/relationships/slideLayout" Target="../slideLayouts/slideLayout12.xml"/><Relationship Id="rId58" Type="http://schemas.openxmlformats.org/officeDocument/2006/relationships/slideLayout" Target="../slideLayouts/slideLayout56.xml"/><Relationship Id="rId17" Type="http://schemas.openxmlformats.org/officeDocument/2006/relationships/slideLayout" Target="../slideLayouts/slideLayout15.xml"/><Relationship Id="rId16" Type="http://schemas.openxmlformats.org/officeDocument/2006/relationships/slideLayout" Target="../slideLayouts/slideLayout14.xml"/><Relationship Id="rId19" Type="http://schemas.openxmlformats.org/officeDocument/2006/relationships/slideLayout" Target="../slideLayouts/slideLayout17.xml"/><Relationship Id="rId18" Type="http://schemas.openxmlformats.org/officeDocument/2006/relationships/slideLayout" Target="../slideLayouts/slideLayout16.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image" Target="../media/image2.png"/><Relationship Id="rId3" Type="http://schemas.openxmlformats.org/officeDocument/2006/relationships/slideLayout" Target="../slideLayouts/slideLayout69.xml"/><Relationship Id="rId4" Type="http://schemas.openxmlformats.org/officeDocument/2006/relationships/slideLayout" Target="../slideLayouts/slideLayout70.xml"/><Relationship Id="rId9" Type="http://schemas.openxmlformats.org/officeDocument/2006/relationships/slideLayout" Target="../slideLayouts/slideLayout75.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31" Type="http://schemas.openxmlformats.org/officeDocument/2006/relationships/slideLayout" Target="../slideLayouts/slideLayout97.xml"/><Relationship Id="rId30" Type="http://schemas.openxmlformats.org/officeDocument/2006/relationships/slideLayout" Target="../slideLayouts/slideLayout96.xml"/><Relationship Id="rId32" Type="http://schemas.openxmlformats.org/officeDocument/2006/relationships/theme" Target="../theme/theme2.xml"/><Relationship Id="rId20" Type="http://schemas.openxmlformats.org/officeDocument/2006/relationships/slideLayout" Target="../slideLayouts/slideLayout86.xml"/><Relationship Id="rId22" Type="http://schemas.openxmlformats.org/officeDocument/2006/relationships/slideLayout" Target="../slideLayouts/slideLayout88.xml"/><Relationship Id="rId21" Type="http://schemas.openxmlformats.org/officeDocument/2006/relationships/slideLayout" Target="../slideLayouts/slideLayout87.xml"/><Relationship Id="rId24" Type="http://schemas.openxmlformats.org/officeDocument/2006/relationships/slideLayout" Target="../slideLayouts/slideLayout90.xml"/><Relationship Id="rId23" Type="http://schemas.openxmlformats.org/officeDocument/2006/relationships/slideLayout" Target="../slideLayouts/slideLayout89.xml"/><Relationship Id="rId26" Type="http://schemas.openxmlformats.org/officeDocument/2006/relationships/slideLayout" Target="../slideLayouts/slideLayout92.xml"/><Relationship Id="rId25" Type="http://schemas.openxmlformats.org/officeDocument/2006/relationships/slideLayout" Target="../slideLayouts/slideLayout91.xml"/><Relationship Id="rId28" Type="http://schemas.openxmlformats.org/officeDocument/2006/relationships/slideLayout" Target="../slideLayouts/slideLayout94.xml"/><Relationship Id="rId27" Type="http://schemas.openxmlformats.org/officeDocument/2006/relationships/slideLayout" Target="../slideLayouts/slideLayout93.xml"/><Relationship Id="rId29" Type="http://schemas.openxmlformats.org/officeDocument/2006/relationships/slideLayout" Target="../slideLayouts/slideLayout95.xml"/><Relationship Id="rId11" Type="http://schemas.openxmlformats.org/officeDocument/2006/relationships/slideLayout" Target="../slideLayouts/slideLayout77.xml"/><Relationship Id="rId10" Type="http://schemas.openxmlformats.org/officeDocument/2006/relationships/slideLayout" Target="../slideLayouts/slideLayout76.xml"/><Relationship Id="rId13" Type="http://schemas.openxmlformats.org/officeDocument/2006/relationships/slideLayout" Target="../slideLayouts/slideLayout79.xml"/><Relationship Id="rId12" Type="http://schemas.openxmlformats.org/officeDocument/2006/relationships/slideLayout" Target="../slideLayouts/slideLayout78.xml"/><Relationship Id="rId15" Type="http://schemas.openxmlformats.org/officeDocument/2006/relationships/slideLayout" Target="../slideLayouts/slideLayout81.xml"/><Relationship Id="rId14" Type="http://schemas.openxmlformats.org/officeDocument/2006/relationships/slideLayout" Target="../slideLayouts/slideLayout80.xml"/><Relationship Id="rId17" Type="http://schemas.openxmlformats.org/officeDocument/2006/relationships/slideLayout" Target="../slideLayouts/slideLayout83.xml"/><Relationship Id="rId16" Type="http://schemas.openxmlformats.org/officeDocument/2006/relationships/slideLayout" Target="../slideLayouts/slideLayout82.xml"/><Relationship Id="rId19" Type="http://schemas.openxmlformats.org/officeDocument/2006/relationships/slideLayout" Target="../slideLayouts/slideLayout85.xml"/><Relationship Id="rId18"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85525" y="155969"/>
            <a:ext cx="7886700" cy="9942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accent6"/>
              </a:buClr>
              <a:buSzPts val="2800"/>
              <a:buFont typeface="Ubuntu Light"/>
              <a:buNone/>
              <a:defRPr i="0" sz="2800" u="none" cap="none" strike="noStrike">
                <a:solidFill>
                  <a:schemeClr val="accent6"/>
                </a:solidFill>
                <a:latin typeface="Ubuntu Light"/>
                <a:ea typeface="Ubuntu Light"/>
                <a:cs typeface="Ubuntu Light"/>
                <a:sym typeface="Ubuntu Light"/>
              </a:defRPr>
            </a:lvl1pPr>
            <a:lvl2pPr lvl="1">
              <a:spcBef>
                <a:spcPts val="0"/>
              </a:spcBef>
              <a:spcAft>
                <a:spcPts val="0"/>
              </a:spcAft>
              <a:buClr>
                <a:schemeClr val="accent6"/>
              </a:buClr>
              <a:buSzPts val="2800"/>
              <a:buFont typeface="Ubuntu Light"/>
              <a:buNone/>
              <a:defRPr sz="2800">
                <a:solidFill>
                  <a:schemeClr val="accent6"/>
                </a:solidFill>
                <a:latin typeface="Ubuntu Light"/>
                <a:ea typeface="Ubuntu Light"/>
                <a:cs typeface="Ubuntu Light"/>
                <a:sym typeface="Ubuntu Light"/>
              </a:defRPr>
            </a:lvl2pPr>
            <a:lvl3pPr lvl="2">
              <a:spcBef>
                <a:spcPts val="0"/>
              </a:spcBef>
              <a:spcAft>
                <a:spcPts val="0"/>
              </a:spcAft>
              <a:buClr>
                <a:schemeClr val="accent6"/>
              </a:buClr>
              <a:buSzPts val="2800"/>
              <a:buFont typeface="Ubuntu Light"/>
              <a:buNone/>
              <a:defRPr sz="2800">
                <a:solidFill>
                  <a:schemeClr val="accent6"/>
                </a:solidFill>
                <a:latin typeface="Ubuntu Light"/>
                <a:ea typeface="Ubuntu Light"/>
                <a:cs typeface="Ubuntu Light"/>
                <a:sym typeface="Ubuntu Light"/>
              </a:defRPr>
            </a:lvl3pPr>
            <a:lvl4pPr lvl="3">
              <a:spcBef>
                <a:spcPts val="0"/>
              </a:spcBef>
              <a:spcAft>
                <a:spcPts val="0"/>
              </a:spcAft>
              <a:buClr>
                <a:schemeClr val="accent6"/>
              </a:buClr>
              <a:buSzPts val="2800"/>
              <a:buFont typeface="Ubuntu Light"/>
              <a:buNone/>
              <a:defRPr sz="2800">
                <a:solidFill>
                  <a:schemeClr val="accent6"/>
                </a:solidFill>
                <a:latin typeface="Ubuntu Light"/>
                <a:ea typeface="Ubuntu Light"/>
                <a:cs typeface="Ubuntu Light"/>
                <a:sym typeface="Ubuntu Light"/>
              </a:defRPr>
            </a:lvl4pPr>
            <a:lvl5pPr lvl="4">
              <a:spcBef>
                <a:spcPts val="0"/>
              </a:spcBef>
              <a:spcAft>
                <a:spcPts val="0"/>
              </a:spcAft>
              <a:buClr>
                <a:schemeClr val="accent6"/>
              </a:buClr>
              <a:buSzPts val="2800"/>
              <a:buFont typeface="Ubuntu Light"/>
              <a:buNone/>
              <a:defRPr sz="2800">
                <a:solidFill>
                  <a:schemeClr val="accent6"/>
                </a:solidFill>
                <a:latin typeface="Ubuntu Light"/>
                <a:ea typeface="Ubuntu Light"/>
                <a:cs typeface="Ubuntu Light"/>
                <a:sym typeface="Ubuntu Light"/>
              </a:defRPr>
            </a:lvl5pPr>
            <a:lvl6pPr lvl="5">
              <a:spcBef>
                <a:spcPts val="0"/>
              </a:spcBef>
              <a:spcAft>
                <a:spcPts val="0"/>
              </a:spcAft>
              <a:buClr>
                <a:schemeClr val="accent6"/>
              </a:buClr>
              <a:buSzPts val="2800"/>
              <a:buFont typeface="Ubuntu Light"/>
              <a:buNone/>
              <a:defRPr sz="2800">
                <a:solidFill>
                  <a:schemeClr val="accent6"/>
                </a:solidFill>
                <a:latin typeface="Ubuntu Light"/>
                <a:ea typeface="Ubuntu Light"/>
                <a:cs typeface="Ubuntu Light"/>
                <a:sym typeface="Ubuntu Light"/>
              </a:defRPr>
            </a:lvl6pPr>
            <a:lvl7pPr lvl="6">
              <a:spcBef>
                <a:spcPts val="0"/>
              </a:spcBef>
              <a:spcAft>
                <a:spcPts val="0"/>
              </a:spcAft>
              <a:buClr>
                <a:schemeClr val="accent6"/>
              </a:buClr>
              <a:buSzPts val="2800"/>
              <a:buFont typeface="Ubuntu Light"/>
              <a:buNone/>
              <a:defRPr sz="2800">
                <a:solidFill>
                  <a:schemeClr val="accent6"/>
                </a:solidFill>
                <a:latin typeface="Ubuntu Light"/>
                <a:ea typeface="Ubuntu Light"/>
                <a:cs typeface="Ubuntu Light"/>
                <a:sym typeface="Ubuntu Light"/>
              </a:defRPr>
            </a:lvl7pPr>
            <a:lvl8pPr lvl="7">
              <a:spcBef>
                <a:spcPts val="0"/>
              </a:spcBef>
              <a:spcAft>
                <a:spcPts val="0"/>
              </a:spcAft>
              <a:buClr>
                <a:schemeClr val="accent6"/>
              </a:buClr>
              <a:buSzPts val="2800"/>
              <a:buFont typeface="Ubuntu Light"/>
              <a:buNone/>
              <a:defRPr sz="2800">
                <a:solidFill>
                  <a:schemeClr val="accent6"/>
                </a:solidFill>
                <a:latin typeface="Ubuntu Light"/>
                <a:ea typeface="Ubuntu Light"/>
                <a:cs typeface="Ubuntu Light"/>
                <a:sym typeface="Ubuntu Light"/>
              </a:defRPr>
            </a:lvl8pPr>
            <a:lvl9pPr lvl="8">
              <a:spcBef>
                <a:spcPts val="0"/>
              </a:spcBef>
              <a:spcAft>
                <a:spcPts val="0"/>
              </a:spcAft>
              <a:buClr>
                <a:schemeClr val="accent6"/>
              </a:buClr>
              <a:buSzPts val="2800"/>
              <a:buFont typeface="Ubuntu Light"/>
              <a:buNone/>
              <a:defRPr sz="2800">
                <a:solidFill>
                  <a:schemeClr val="accent6"/>
                </a:solidFill>
                <a:latin typeface="Ubuntu Light"/>
                <a:ea typeface="Ubuntu Light"/>
                <a:cs typeface="Ubuntu Light"/>
                <a:sym typeface="Ubuntu Light"/>
              </a:defRPr>
            </a:lvl9pPr>
          </a:lstStyle>
          <a:p/>
        </p:txBody>
      </p:sp>
      <p:sp>
        <p:nvSpPr>
          <p:cNvPr id="7" name="Google Shape;7;p1"/>
          <p:cNvSpPr txBox="1"/>
          <p:nvPr>
            <p:ph idx="1" type="body"/>
          </p:nvPr>
        </p:nvSpPr>
        <p:spPr>
          <a:xfrm>
            <a:off x="628650" y="1251344"/>
            <a:ext cx="7886700" cy="3263400"/>
          </a:xfrm>
          <a:prstGeom prst="rect">
            <a:avLst/>
          </a:prstGeom>
          <a:noFill/>
          <a:ln>
            <a:noFill/>
          </a:ln>
        </p:spPr>
        <p:txBody>
          <a:bodyPr anchorCtr="0" anchor="t" bIns="34275" lIns="68575" spcFirstLastPara="1" rIns="68575" wrap="square" tIns="34275">
            <a:noAutofit/>
          </a:bodyPr>
          <a:lstStyle>
            <a:lvl1pPr indent="-330200" lvl="0" marL="457200" marR="0" rtl="0" algn="l">
              <a:lnSpc>
                <a:spcPct val="90000"/>
              </a:lnSpc>
              <a:spcBef>
                <a:spcPts val="800"/>
              </a:spcBef>
              <a:spcAft>
                <a:spcPts val="0"/>
              </a:spcAft>
              <a:buClr>
                <a:schemeClr val="dk1"/>
              </a:buClr>
              <a:buSzPts val="1600"/>
              <a:buFont typeface="Ubuntu"/>
              <a:buChar char="•"/>
              <a:defRPr i="0" sz="1600" u="none" cap="none" strike="noStrike">
                <a:solidFill>
                  <a:schemeClr val="dk1"/>
                </a:solidFill>
                <a:latin typeface="Ubuntu"/>
                <a:ea typeface="Ubuntu"/>
                <a:cs typeface="Ubuntu"/>
                <a:sym typeface="Ubuntu"/>
              </a:defRPr>
            </a:lvl1pPr>
            <a:lvl2pPr indent="-323850" lvl="1" marL="914400" marR="0" rtl="0" algn="l">
              <a:lnSpc>
                <a:spcPct val="90000"/>
              </a:lnSpc>
              <a:spcBef>
                <a:spcPts val="1000"/>
              </a:spcBef>
              <a:spcAft>
                <a:spcPts val="0"/>
              </a:spcAft>
              <a:buClr>
                <a:schemeClr val="dk1"/>
              </a:buClr>
              <a:buSzPts val="1500"/>
              <a:buFont typeface="Ubuntu"/>
              <a:buChar char="•"/>
              <a:defRPr i="0" sz="1500" u="none" cap="none" strike="noStrike">
                <a:solidFill>
                  <a:schemeClr val="dk1"/>
                </a:solidFill>
                <a:latin typeface="Ubuntu"/>
                <a:ea typeface="Ubuntu"/>
                <a:cs typeface="Ubuntu"/>
                <a:sym typeface="Ubuntu"/>
              </a:defRPr>
            </a:lvl2pPr>
            <a:lvl3pPr indent="-317500" lvl="2" marL="1371600" marR="0" rtl="0" algn="l">
              <a:lnSpc>
                <a:spcPct val="90000"/>
              </a:lnSpc>
              <a:spcBef>
                <a:spcPts val="1000"/>
              </a:spcBef>
              <a:spcAft>
                <a:spcPts val="0"/>
              </a:spcAft>
              <a:buClr>
                <a:schemeClr val="dk1"/>
              </a:buClr>
              <a:buSzPts val="1400"/>
              <a:buFont typeface="Ubuntu"/>
              <a:buChar char="•"/>
              <a:defRPr i="0" u="none" cap="none" strike="noStrike">
                <a:solidFill>
                  <a:schemeClr val="dk1"/>
                </a:solidFill>
                <a:latin typeface="Ubuntu"/>
                <a:ea typeface="Ubuntu"/>
                <a:cs typeface="Ubuntu"/>
                <a:sym typeface="Ubuntu"/>
              </a:defRPr>
            </a:lvl3pPr>
            <a:lvl4pPr indent="-311150" lvl="3" marL="1828800" marR="0" rtl="0" algn="l">
              <a:lnSpc>
                <a:spcPct val="90000"/>
              </a:lnSpc>
              <a:spcBef>
                <a:spcPts val="1000"/>
              </a:spcBef>
              <a:spcAft>
                <a:spcPts val="0"/>
              </a:spcAft>
              <a:buClr>
                <a:schemeClr val="dk1"/>
              </a:buClr>
              <a:buSzPts val="1300"/>
              <a:buFont typeface="Ubuntu"/>
              <a:buChar char="•"/>
              <a:defRPr i="0" sz="1300" u="none" cap="none" strike="noStrike">
                <a:solidFill>
                  <a:schemeClr val="dk1"/>
                </a:solidFill>
                <a:latin typeface="Ubuntu"/>
                <a:ea typeface="Ubuntu"/>
                <a:cs typeface="Ubuntu"/>
                <a:sym typeface="Ubuntu"/>
              </a:defRPr>
            </a:lvl4pPr>
            <a:lvl5pPr indent="-311150" lvl="4" marL="2286000" marR="0" rtl="0" algn="l">
              <a:lnSpc>
                <a:spcPct val="90000"/>
              </a:lnSpc>
              <a:spcBef>
                <a:spcPts val="1000"/>
              </a:spcBef>
              <a:spcAft>
                <a:spcPts val="0"/>
              </a:spcAft>
              <a:buClr>
                <a:schemeClr val="dk1"/>
              </a:buClr>
              <a:buSzPts val="1300"/>
              <a:buFont typeface="Ubuntu"/>
              <a:buChar char="•"/>
              <a:defRPr i="0" sz="1300" u="none" cap="none" strike="noStrike">
                <a:solidFill>
                  <a:schemeClr val="dk1"/>
                </a:solidFill>
                <a:latin typeface="Ubuntu"/>
                <a:ea typeface="Ubuntu"/>
                <a:cs typeface="Ubuntu"/>
                <a:sym typeface="Ubuntu"/>
              </a:defRPr>
            </a:lvl5pPr>
            <a:lvl6pPr indent="-311150" lvl="5" marL="2743200" marR="0" rtl="0" algn="l">
              <a:lnSpc>
                <a:spcPct val="90000"/>
              </a:lnSpc>
              <a:spcBef>
                <a:spcPts val="1000"/>
              </a:spcBef>
              <a:spcAft>
                <a:spcPts val="0"/>
              </a:spcAft>
              <a:buClr>
                <a:schemeClr val="dk1"/>
              </a:buClr>
              <a:buSzPts val="1300"/>
              <a:buFont typeface="Ubuntu"/>
              <a:buChar char="•"/>
              <a:defRPr i="0" sz="1300" u="none" cap="none" strike="noStrike">
                <a:solidFill>
                  <a:schemeClr val="dk1"/>
                </a:solidFill>
                <a:latin typeface="Ubuntu"/>
                <a:ea typeface="Ubuntu"/>
                <a:cs typeface="Ubuntu"/>
                <a:sym typeface="Ubuntu"/>
              </a:defRPr>
            </a:lvl6pPr>
            <a:lvl7pPr indent="-304800" lvl="6" marL="3200400" marR="0" rtl="0" algn="l">
              <a:lnSpc>
                <a:spcPct val="90000"/>
              </a:lnSpc>
              <a:spcBef>
                <a:spcPts val="1000"/>
              </a:spcBef>
              <a:spcAft>
                <a:spcPts val="0"/>
              </a:spcAft>
              <a:buClr>
                <a:schemeClr val="dk1"/>
              </a:buClr>
              <a:buSzPts val="1200"/>
              <a:buFont typeface="Ubuntu"/>
              <a:buChar char="•"/>
              <a:defRPr i="0" sz="1200" u="none" cap="none" strike="noStrike">
                <a:solidFill>
                  <a:schemeClr val="dk1"/>
                </a:solidFill>
                <a:latin typeface="Ubuntu"/>
                <a:ea typeface="Ubuntu"/>
                <a:cs typeface="Ubuntu"/>
                <a:sym typeface="Ubuntu"/>
              </a:defRPr>
            </a:lvl7pPr>
            <a:lvl8pPr indent="-298450" lvl="7" marL="3657600" marR="0" rtl="0" algn="l">
              <a:lnSpc>
                <a:spcPct val="90000"/>
              </a:lnSpc>
              <a:spcBef>
                <a:spcPts val="1000"/>
              </a:spcBef>
              <a:spcAft>
                <a:spcPts val="0"/>
              </a:spcAft>
              <a:buClr>
                <a:schemeClr val="dk1"/>
              </a:buClr>
              <a:buSzPts val="1100"/>
              <a:buFont typeface="Ubuntu"/>
              <a:buChar char="•"/>
              <a:defRPr i="0" sz="1100" u="none" cap="none" strike="noStrike">
                <a:solidFill>
                  <a:schemeClr val="dk1"/>
                </a:solidFill>
                <a:latin typeface="Ubuntu"/>
                <a:ea typeface="Ubuntu"/>
                <a:cs typeface="Ubuntu"/>
                <a:sym typeface="Ubuntu"/>
              </a:defRPr>
            </a:lvl8pPr>
            <a:lvl9pPr indent="-292100" lvl="8" marL="4114800" marR="0" rtl="0" algn="l">
              <a:lnSpc>
                <a:spcPct val="90000"/>
              </a:lnSpc>
              <a:spcBef>
                <a:spcPts val="1000"/>
              </a:spcBef>
              <a:spcAft>
                <a:spcPts val="1000"/>
              </a:spcAft>
              <a:buClr>
                <a:schemeClr val="dk1"/>
              </a:buClr>
              <a:buSzPts val="1000"/>
              <a:buFont typeface="Ubuntu"/>
              <a:buChar char="•"/>
              <a:defRPr i="0" sz="1000" u="none" cap="none" strike="noStrike">
                <a:solidFill>
                  <a:schemeClr val="dk1"/>
                </a:solidFill>
                <a:latin typeface="Ubuntu"/>
                <a:ea typeface="Ubuntu"/>
                <a:cs typeface="Ubuntu"/>
                <a:sym typeface="Ubuntu"/>
              </a:defRPr>
            </a:lvl9pPr>
          </a:lstStyle>
          <a:p/>
        </p:txBody>
      </p:sp>
      <p:sp>
        <p:nvSpPr>
          <p:cNvPr id="8" name="Google Shape;8;p1"/>
          <p:cNvSpPr/>
          <p:nvPr/>
        </p:nvSpPr>
        <p:spPr>
          <a:xfrm>
            <a:off x="8805863" y="392671"/>
            <a:ext cx="166999" cy="166999"/>
          </a:xfrm>
          <a:custGeom>
            <a:rect b="b" l="l" r="r" t="t"/>
            <a:pathLst>
              <a:path extrusionOk="0" h="367030" w="367030">
                <a:moveTo>
                  <a:pt x="183230" y="0"/>
                </a:moveTo>
                <a:lnTo>
                  <a:pt x="134518" y="6545"/>
                </a:lnTo>
                <a:lnTo>
                  <a:pt x="90747" y="25017"/>
                </a:lnTo>
                <a:lnTo>
                  <a:pt x="53664" y="53669"/>
                </a:lnTo>
                <a:lnTo>
                  <a:pt x="25014" y="90755"/>
                </a:lnTo>
                <a:lnTo>
                  <a:pt x="6544" y="134527"/>
                </a:lnTo>
                <a:lnTo>
                  <a:pt x="0" y="183240"/>
                </a:lnTo>
                <a:lnTo>
                  <a:pt x="6544" y="231949"/>
                </a:lnTo>
                <a:lnTo>
                  <a:pt x="25014" y="275720"/>
                </a:lnTo>
                <a:lnTo>
                  <a:pt x="53664" y="312807"/>
                </a:lnTo>
                <a:lnTo>
                  <a:pt x="90747" y="341461"/>
                </a:lnTo>
                <a:lnTo>
                  <a:pt x="134518" y="359934"/>
                </a:lnTo>
                <a:lnTo>
                  <a:pt x="183230" y="366480"/>
                </a:lnTo>
                <a:lnTo>
                  <a:pt x="231947" y="359934"/>
                </a:lnTo>
                <a:lnTo>
                  <a:pt x="275722" y="341461"/>
                </a:lnTo>
                <a:lnTo>
                  <a:pt x="312809" y="312807"/>
                </a:lnTo>
                <a:lnTo>
                  <a:pt x="341462" y="275720"/>
                </a:lnTo>
                <a:lnTo>
                  <a:pt x="359935" y="231949"/>
                </a:lnTo>
                <a:lnTo>
                  <a:pt x="366480" y="183240"/>
                </a:lnTo>
                <a:lnTo>
                  <a:pt x="359935" y="134527"/>
                </a:lnTo>
                <a:lnTo>
                  <a:pt x="341462" y="90755"/>
                </a:lnTo>
                <a:lnTo>
                  <a:pt x="312809" y="53669"/>
                </a:lnTo>
                <a:lnTo>
                  <a:pt x="275722" y="25017"/>
                </a:lnTo>
                <a:lnTo>
                  <a:pt x="231947" y="6545"/>
                </a:lnTo>
                <a:lnTo>
                  <a:pt x="183230" y="0"/>
                </a:lnTo>
                <a:close/>
              </a:path>
            </a:pathLst>
          </a:custGeom>
          <a:solidFill>
            <a:srgbClr val="E9542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 name="Google Shape;9;p1"/>
          <p:cNvSpPr/>
          <p:nvPr/>
        </p:nvSpPr>
        <p:spPr>
          <a:xfrm>
            <a:off x="8824517" y="418636"/>
            <a:ext cx="110700" cy="114600"/>
          </a:xfrm>
          <a:prstGeom prst="rect">
            <a:avLst/>
          </a:prstGeom>
          <a:blipFill rotWithShape="1">
            <a:blip r:embed="rId1">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0" name="Google Shape;10;p1"/>
          <p:cNvSpPr/>
          <p:nvPr/>
        </p:nvSpPr>
        <p:spPr>
          <a:xfrm>
            <a:off x="8836138" y="201711"/>
            <a:ext cx="106200" cy="106200"/>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1" name="Google Shape;11;p1"/>
          <p:cNvSpPr/>
          <p:nvPr/>
        </p:nvSpPr>
        <p:spPr>
          <a:xfrm>
            <a:off x="8805863" y="171438"/>
            <a:ext cx="166999" cy="166999"/>
          </a:xfrm>
          <a:custGeom>
            <a:rect b="b" l="l" r="r" t="t"/>
            <a:pathLst>
              <a:path extrusionOk="0" h="367030" w="367030">
                <a:moveTo>
                  <a:pt x="183240" y="0"/>
                </a:moveTo>
                <a:lnTo>
                  <a:pt x="134524" y="6545"/>
                </a:lnTo>
                <a:lnTo>
                  <a:pt x="90750" y="25017"/>
                </a:lnTo>
                <a:lnTo>
                  <a:pt x="53665" y="53669"/>
                </a:lnTo>
                <a:lnTo>
                  <a:pt x="25015" y="90755"/>
                </a:lnTo>
                <a:lnTo>
                  <a:pt x="6544" y="134527"/>
                </a:lnTo>
                <a:lnTo>
                  <a:pt x="0" y="183240"/>
                </a:lnTo>
                <a:lnTo>
                  <a:pt x="6544" y="231953"/>
                </a:lnTo>
                <a:lnTo>
                  <a:pt x="25015" y="275725"/>
                </a:lnTo>
                <a:lnTo>
                  <a:pt x="53665" y="312811"/>
                </a:lnTo>
                <a:lnTo>
                  <a:pt x="90750" y="341463"/>
                </a:lnTo>
                <a:lnTo>
                  <a:pt x="134524" y="359935"/>
                </a:lnTo>
                <a:lnTo>
                  <a:pt x="183240" y="366480"/>
                </a:lnTo>
                <a:lnTo>
                  <a:pt x="231953" y="359935"/>
                </a:lnTo>
                <a:lnTo>
                  <a:pt x="275725" y="341463"/>
                </a:lnTo>
                <a:lnTo>
                  <a:pt x="301038" y="321906"/>
                </a:lnTo>
                <a:lnTo>
                  <a:pt x="183240" y="321906"/>
                </a:lnTo>
                <a:lnTo>
                  <a:pt x="139406" y="314838"/>
                </a:lnTo>
                <a:lnTo>
                  <a:pt x="101341" y="295155"/>
                </a:lnTo>
                <a:lnTo>
                  <a:pt x="71325" y="265139"/>
                </a:lnTo>
                <a:lnTo>
                  <a:pt x="51642" y="227074"/>
                </a:lnTo>
                <a:lnTo>
                  <a:pt x="44574" y="183240"/>
                </a:lnTo>
                <a:lnTo>
                  <a:pt x="51642" y="139410"/>
                </a:lnTo>
                <a:lnTo>
                  <a:pt x="71325" y="101345"/>
                </a:lnTo>
                <a:lnTo>
                  <a:pt x="101341" y="71328"/>
                </a:lnTo>
                <a:lnTo>
                  <a:pt x="139406" y="51643"/>
                </a:lnTo>
                <a:lnTo>
                  <a:pt x="183240" y="44574"/>
                </a:lnTo>
                <a:lnTo>
                  <a:pt x="301038" y="44574"/>
                </a:lnTo>
                <a:lnTo>
                  <a:pt x="275725" y="25017"/>
                </a:lnTo>
                <a:lnTo>
                  <a:pt x="231953" y="6545"/>
                </a:lnTo>
                <a:lnTo>
                  <a:pt x="183240" y="0"/>
                </a:lnTo>
                <a:close/>
              </a:path>
              <a:path extrusionOk="0" h="367030" w="367030">
                <a:moveTo>
                  <a:pt x="301038" y="44574"/>
                </a:moveTo>
                <a:lnTo>
                  <a:pt x="183240" y="44574"/>
                </a:lnTo>
                <a:lnTo>
                  <a:pt x="227074" y="51643"/>
                </a:lnTo>
                <a:lnTo>
                  <a:pt x="265139" y="71328"/>
                </a:lnTo>
                <a:lnTo>
                  <a:pt x="295155" y="101345"/>
                </a:lnTo>
                <a:lnTo>
                  <a:pt x="314838" y="139410"/>
                </a:lnTo>
                <a:lnTo>
                  <a:pt x="321906" y="183240"/>
                </a:lnTo>
                <a:lnTo>
                  <a:pt x="314838" y="227074"/>
                </a:lnTo>
                <a:lnTo>
                  <a:pt x="295155" y="265139"/>
                </a:lnTo>
                <a:lnTo>
                  <a:pt x="265139" y="295155"/>
                </a:lnTo>
                <a:lnTo>
                  <a:pt x="227074" y="314838"/>
                </a:lnTo>
                <a:lnTo>
                  <a:pt x="183240" y="321906"/>
                </a:lnTo>
                <a:lnTo>
                  <a:pt x="301038" y="321906"/>
                </a:lnTo>
                <a:lnTo>
                  <a:pt x="312811" y="312811"/>
                </a:lnTo>
                <a:lnTo>
                  <a:pt x="341463" y="275725"/>
                </a:lnTo>
                <a:lnTo>
                  <a:pt x="359935" y="231953"/>
                </a:lnTo>
                <a:lnTo>
                  <a:pt x="366480" y="183240"/>
                </a:lnTo>
                <a:lnTo>
                  <a:pt x="359935" y="134527"/>
                </a:lnTo>
                <a:lnTo>
                  <a:pt x="341463" y="90755"/>
                </a:lnTo>
                <a:lnTo>
                  <a:pt x="312811" y="53669"/>
                </a:lnTo>
                <a:lnTo>
                  <a:pt x="301038" y="44574"/>
                </a:lnTo>
                <a:close/>
              </a:path>
            </a:pathLst>
          </a:custGeom>
          <a:solidFill>
            <a:srgbClr val="77295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 id="2147483665" r:id="rId20"/>
    <p:sldLayoutId id="2147483666" r:id="rId21"/>
    <p:sldLayoutId id="2147483667" r:id="rId22"/>
    <p:sldLayoutId id="2147483668" r:id="rId23"/>
    <p:sldLayoutId id="2147483669" r:id="rId24"/>
    <p:sldLayoutId id="2147483670" r:id="rId25"/>
    <p:sldLayoutId id="2147483671" r:id="rId26"/>
    <p:sldLayoutId id="2147483672" r:id="rId27"/>
    <p:sldLayoutId id="2147483673" r:id="rId28"/>
    <p:sldLayoutId id="2147483674" r:id="rId29"/>
    <p:sldLayoutId id="2147483675" r:id="rId30"/>
    <p:sldLayoutId id="2147483676" r:id="rId31"/>
    <p:sldLayoutId id="2147483677" r:id="rId32"/>
    <p:sldLayoutId id="2147483678" r:id="rId33"/>
    <p:sldLayoutId id="2147483679" r:id="rId34"/>
    <p:sldLayoutId id="2147483680" r:id="rId35"/>
    <p:sldLayoutId id="2147483681" r:id="rId36"/>
    <p:sldLayoutId id="2147483682" r:id="rId37"/>
    <p:sldLayoutId id="2147483683" r:id="rId38"/>
    <p:sldLayoutId id="2147483684" r:id="rId39"/>
    <p:sldLayoutId id="2147483685" r:id="rId40"/>
    <p:sldLayoutId id="2147483686" r:id="rId41"/>
    <p:sldLayoutId id="2147483687" r:id="rId42"/>
    <p:sldLayoutId id="2147483688" r:id="rId43"/>
    <p:sldLayoutId id="2147483689" r:id="rId44"/>
    <p:sldLayoutId id="2147483690" r:id="rId45"/>
    <p:sldLayoutId id="2147483691" r:id="rId46"/>
    <p:sldLayoutId id="2147483692" r:id="rId47"/>
    <p:sldLayoutId id="2147483693" r:id="rId48"/>
    <p:sldLayoutId id="2147483694" r:id="rId49"/>
    <p:sldLayoutId id="2147483695" r:id="rId50"/>
    <p:sldLayoutId id="2147483696" r:id="rId51"/>
    <p:sldLayoutId id="2147483697" r:id="rId52"/>
    <p:sldLayoutId id="2147483698" r:id="rId53"/>
    <p:sldLayoutId id="2147483699" r:id="rId54"/>
    <p:sldLayoutId id="2147483700" r:id="rId55"/>
    <p:sldLayoutId id="2147483701" r:id="rId56"/>
    <p:sldLayoutId id="2147483702" r:id="rId57"/>
    <p:sldLayoutId id="2147483703" r:id="rId58"/>
    <p:sldLayoutId id="2147483704" r:id="rId59"/>
    <p:sldLayoutId id="2147483705" r:id="rId60"/>
    <p:sldLayoutId id="2147483706" r:id="rId61"/>
    <p:sldLayoutId id="2147483707" r:id="rId62"/>
    <p:sldLayoutId id="2147483708" r:id="rId63"/>
    <p:sldLayoutId id="2147483709" r:id="rId64"/>
    <p:sldLayoutId id="2147483710" r:id="rId65"/>
    <p:sldLayoutId id="2147483711" r:id="rId66"/>
    <p:sldLayoutId id="2147483712" r:id="rId67"/>
    <p:sldLayoutId id="2147483713" r:id="rId68"/>
    <p:sldLayoutId id="2147483714" r:id="rId69"/>
    <p:sldLayoutId id="2147483715" r:id="rId70"/>
  </p:sldLayoutIdLst>
  <mc:AlternateContent>
    <mc:Choice Requires="p14">
      <p:transition spd="slow" p14:dur="700">
        <p:fade thruBlk="1"/>
      </p:transition>
    </mc:Choice>
    <mc:Fallback>
      <p:transition spd="slow">
        <p:fade/>
      </p:transition>
    </mc:Fallback>
  </mc:AlternateConten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17" name="Shape 617"/>
        <p:cNvGrpSpPr/>
        <p:nvPr/>
      </p:nvGrpSpPr>
      <p:grpSpPr>
        <a:xfrm>
          <a:off x="0" y="0"/>
          <a:ext cx="0" cy="0"/>
          <a:chOff x="0" y="0"/>
          <a:chExt cx="0" cy="0"/>
        </a:xfrm>
      </p:grpSpPr>
      <p:sp>
        <p:nvSpPr>
          <p:cNvPr id="618" name="Google Shape;618;p70"/>
          <p:cNvSpPr txBox="1"/>
          <p:nvPr>
            <p:ph type="title"/>
          </p:nvPr>
        </p:nvSpPr>
        <p:spPr>
          <a:xfrm>
            <a:off x="485525" y="155969"/>
            <a:ext cx="7886700" cy="9942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accent6"/>
              </a:buClr>
              <a:buSzPts val="2800"/>
              <a:buFont typeface="Ubuntu Light"/>
              <a:buNone/>
              <a:defRPr i="0" sz="2800" u="none" cap="none" strike="noStrike">
                <a:solidFill>
                  <a:schemeClr val="accent6"/>
                </a:solidFill>
                <a:latin typeface="Ubuntu Light"/>
                <a:ea typeface="Ubuntu Light"/>
                <a:cs typeface="Ubuntu Light"/>
                <a:sym typeface="Ubuntu Light"/>
              </a:defRPr>
            </a:lvl1pPr>
            <a:lvl2pPr lvl="1">
              <a:spcBef>
                <a:spcPts val="0"/>
              </a:spcBef>
              <a:spcAft>
                <a:spcPts val="0"/>
              </a:spcAft>
              <a:buClr>
                <a:schemeClr val="accent6"/>
              </a:buClr>
              <a:buSzPts val="2800"/>
              <a:buFont typeface="Ubuntu Light"/>
              <a:buNone/>
              <a:defRPr sz="2800">
                <a:solidFill>
                  <a:schemeClr val="accent6"/>
                </a:solidFill>
                <a:latin typeface="Ubuntu Light"/>
                <a:ea typeface="Ubuntu Light"/>
                <a:cs typeface="Ubuntu Light"/>
                <a:sym typeface="Ubuntu Light"/>
              </a:defRPr>
            </a:lvl2pPr>
            <a:lvl3pPr lvl="2">
              <a:spcBef>
                <a:spcPts val="0"/>
              </a:spcBef>
              <a:spcAft>
                <a:spcPts val="0"/>
              </a:spcAft>
              <a:buClr>
                <a:schemeClr val="accent6"/>
              </a:buClr>
              <a:buSzPts val="2800"/>
              <a:buFont typeface="Ubuntu Light"/>
              <a:buNone/>
              <a:defRPr sz="2800">
                <a:solidFill>
                  <a:schemeClr val="accent6"/>
                </a:solidFill>
                <a:latin typeface="Ubuntu Light"/>
                <a:ea typeface="Ubuntu Light"/>
                <a:cs typeface="Ubuntu Light"/>
                <a:sym typeface="Ubuntu Light"/>
              </a:defRPr>
            </a:lvl3pPr>
            <a:lvl4pPr lvl="3">
              <a:spcBef>
                <a:spcPts val="0"/>
              </a:spcBef>
              <a:spcAft>
                <a:spcPts val="0"/>
              </a:spcAft>
              <a:buClr>
                <a:schemeClr val="accent6"/>
              </a:buClr>
              <a:buSzPts val="2800"/>
              <a:buFont typeface="Ubuntu Light"/>
              <a:buNone/>
              <a:defRPr sz="2800">
                <a:solidFill>
                  <a:schemeClr val="accent6"/>
                </a:solidFill>
                <a:latin typeface="Ubuntu Light"/>
                <a:ea typeface="Ubuntu Light"/>
                <a:cs typeface="Ubuntu Light"/>
                <a:sym typeface="Ubuntu Light"/>
              </a:defRPr>
            </a:lvl4pPr>
            <a:lvl5pPr lvl="4">
              <a:spcBef>
                <a:spcPts val="0"/>
              </a:spcBef>
              <a:spcAft>
                <a:spcPts val="0"/>
              </a:spcAft>
              <a:buClr>
                <a:schemeClr val="accent6"/>
              </a:buClr>
              <a:buSzPts val="2800"/>
              <a:buFont typeface="Ubuntu Light"/>
              <a:buNone/>
              <a:defRPr sz="2800">
                <a:solidFill>
                  <a:schemeClr val="accent6"/>
                </a:solidFill>
                <a:latin typeface="Ubuntu Light"/>
                <a:ea typeface="Ubuntu Light"/>
                <a:cs typeface="Ubuntu Light"/>
                <a:sym typeface="Ubuntu Light"/>
              </a:defRPr>
            </a:lvl5pPr>
            <a:lvl6pPr lvl="5">
              <a:spcBef>
                <a:spcPts val="0"/>
              </a:spcBef>
              <a:spcAft>
                <a:spcPts val="0"/>
              </a:spcAft>
              <a:buClr>
                <a:schemeClr val="accent6"/>
              </a:buClr>
              <a:buSzPts val="2800"/>
              <a:buFont typeface="Ubuntu Light"/>
              <a:buNone/>
              <a:defRPr sz="2800">
                <a:solidFill>
                  <a:schemeClr val="accent6"/>
                </a:solidFill>
                <a:latin typeface="Ubuntu Light"/>
                <a:ea typeface="Ubuntu Light"/>
                <a:cs typeface="Ubuntu Light"/>
                <a:sym typeface="Ubuntu Light"/>
              </a:defRPr>
            </a:lvl6pPr>
            <a:lvl7pPr lvl="6">
              <a:spcBef>
                <a:spcPts val="0"/>
              </a:spcBef>
              <a:spcAft>
                <a:spcPts val="0"/>
              </a:spcAft>
              <a:buClr>
                <a:schemeClr val="accent6"/>
              </a:buClr>
              <a:buSzPts val="2800"/>
              <a:buFont typeface="Ubuntu Light"/>
              <a:buNone/>
              <a:defRPr sz="2800">
                <a:solidFill>
                  <a:schemeClr val="accent6"/>
                </a:solidFill>
                <a:latin typeface="Ubuntu Light"/>
                <a:ea typeface="Ubuntu Light"/>
                <a:cs typeface="Ubuntu Light"/>
                <a:sym typeface="Ubuntu Light"/>
              </a:defRPr>
            </a:lvl7pPr>
            <a:lvl8pPr lvl="7">
              <a:spcBef>
                <a:spcPts val="0"/>
              </a:spcBef>
              <a:spcAft>
                <a:spcPts val="0"/>
              </a:spcAft>
              <a:buClr>
                <a:schemeClr val="accent6"/>
              </a:buClr>
              <a:buSzPts val="2800"/>
              <a:buFont typeface="Ubuntu Light"/>
              <a:buNone/>
              <a:defRPr sz="2800">
                <a:solidFill>
                  <a:schemeClr val="accent6"/>
                </a:solidFill>
                <a:latin typeface="Ubuntu Light"/>
                <a:ea typeface="Ubuntu Light"/>
                <a:cs typeface="Ubuntu Light"/>
                <a:sym typeface="Ubuntu Light"/>
              </a:defRPr>
            </a:lvl8pPr>
            <a:lvl9pPr lvl="8">
              <a:spcBef>
                <a:spcPts val="0"/>
              </a:spcBef>
              <a:spcAft>
                <a:spcPts val="0"/>
              </a:spcAft>
              <a:buClr>
                <a:schemeClr val="accent6"/>
              </a:buClr>
              <a:buSzPts val="2800"/>
              <a:buFont typeface="Ubuntu Light"/>
              <a:buNone/>
              <a:defRPr sz="2800">
                <a:solidFill>
                  <a:schemeClr val="accent6"/>
                </a:solidFill>
                <a:latin typeface="Ubuntu Light"/>
                <a:ea typeface="Ubuntu Light"/>
                <a:cs typeface="Ubuntu Light"/>
                <a:sym typeface="Ubuntu Light"/>
              </a:defRPr>
            </a:lvl9pPr>
          </a:lstStyle>
          <a:p/>
        </p:txBody>
      </p:sp>
      <p:sp>
        <p:nvSpPr>
          <p:cNvPr id="619" name="Google Shape;619;p70"/>
          <p:cNvSpPr txBox="1"/>
          <p:nvPr>
            <p:ph idx="1" type="body"/>
          </p:nvPr>
        </p:nvSpPr>
        <p:spPr>
          <a:xfrm>
            <a:off x="628650" y="1251344"/>
            <a:ext cx="7886700" cy="3263400"/>
          </a:xfrm>
          <a:prstGeom prst="rect">
            <a:avLst/>
          </a:prstGeom>
          <a:noFill/>
          <a:ln>
            <a:noFill/>
          </a:ln>
        </p:spPr>
        <p:txBody>
          <a:bodyPr anchorCtr="0" anchor="t" bIns="34275" lIns="68575" spcFirstLastPara="1" rIns="68575" wrap="square" tIns="34275">
            <a:noAutofit/>
          </a:bodyPr>
          <a:lstStyle>
            <a:lvl1pPr indent="-330200" lvl="0" marL="457200" marR="0" rtl="0" algn="l">
              <a:lnSpc>
                <a:spcPct val="90000"/>
              </a:lnSpc>
              <a:spcBef>
                <a:spcPts val="800"/>
              </a:spcBef>
              <a:spcAft>
                <a:spcPts val="0"/>
              </a:spcAft>
              <a:buClr>
                <a:schemeClr val="dk1"/>
              </a:buClr>
              <a:buSzPts val="1600"/>
              <a:buFont typeface="Ubuntu"/>
              <a:buChar char="•"/>
              <a:defRPr i="0" sz="1600" u="none" cap="none" strike="noStrike">
                <a:solidFill>
                  <a:schemeClr val="dk1"/>
                </a:solidFill>
                <a:latin typeface="Ubuntu"/>
                <a:ea typeface="Ubuntu"/>
                <a:cs typeface="Ubuntu"/>
                <a:sym typeface="Ubuntu"/>
              </a:defRPr>
            </a:lvl1pPr>
            <a:lvl2pPr indent="-323850" lvl="1" marL="914400" marR="0" rtl="0" algn="l">
              <a:lnSpc>
                <a:spcPct val="90000"/>
              </a:lnSpc>
              <a:spcBef>
                <a:spcPts val="1000"/>
              </a:spcBef>
              <a:spcAft>
                <a:spcPts val="0"/>
              </a:spcAft>
              <a:buClr>
                <a:schemeClr val="dk1"/>
              </a:buClr>
              <a:buSzPts val="1500"/>
              <a:buFont typeface="Ubuntu"/>
              <a:buChar char="•"/>
              <a:defRPr i="0" sz="1500" u="none" cap="none" strike="noStrike">
                <a:solidFill>
                  <a:schemeClr val="dk1"/>
                </a:solidFill>
                <a:latin typeface="Ubuntu"/>
                <a:ea typeface="Ubuntu"/>
                <a:cs typeface="Ubuntu"/>
                <a:sym typeface="Ubuntu"/>
              </a:defRPr>
            </a:lvl2pPr>
            <a:lvl3pPr indent="-317500" lvl="2" marL="1371600" marR="0" rtl="0" algn="l">
              <a:lnSpc>
                <a:spcPct val="90000"/>
              </a:lnSpc>
              <a:spcBef>
                <a:spcPts val="1000"/>
              </a:spcBef>
              <a:spcAft>
                <a:spcPts val="0"/>
              </a:spcAft>
              <a:buClr>
                <a:schemeClr val="dk1"/>
              </a:buClr>
              <a:buSzPts val="1400"/>
              <a:buFont typeface="Ubuntu"/>
              <a:buChar char="•"/>
              <a:defRPr i="0" u="none" cap="none" strike="noStrike">
                <a:solidFill>
                  <a:schemeClr val="dk1"/>
                </a:solidFill>
                <a:latin typeface="Ubuntu"/>
                <a:ea typeface="Ubuntu"/>
                <a:cs typeface="Ubuntu"/>
                <a:sym typeface="Ubuntu"/>
              </a:defRPr>
            </a:lvl3pPr>
            <a:lvl4pPr indent="-311150" lvl="3" marL="1828800" marR="0" rtl="0" algn="l">
              <a:lnSpc>
                <a:spcPct val="90000"/>
              </a:lnSpc>
              <a:spcBef>
                <a:spcPts val="1000"/>
              </a:spcBef>
              <a:spcAft>
                <a:spcPts val="0"/>
              </a:spcAft>
              <a:buClr>
                <a:schemeClr val="dk1"/>
              </a:buClr>
              <a:buSzPts val="1300"/>
              <a:buFont typeface="Ubuntu"/>
              <a:buChar char="•"/>
              <a:defRPr i="0" sz="1300" u="none" cap="none" strike="noStrike">
                <a:solidFill>
                  <a:schemeClr val="dk1"/>
                </a:solidFill>
                <a:latin typeface="Ubuntu"/>
                <a:ea typeface="Ubuntu"/>
                <a:cs typeface="Ubuntu"/>
                <a:sym typeface="Ubuntu"/>
              </a:defRPr>
            </a:lvl4pPr>
            <a:lvl5pPr indent="-311150" lvl="4" marL="2286000" marR="0" rtl="0" algn="l">
              <a:lnSpc>
                <a:spcPct val="90000"/>
              </a:lnSpc>
              <a:spcBef>
                <a:spcPts val="1000"/>
              </a:spcBef>
              <a:spcAft>
                <a:spcPts val="0"/>
              </a:spcAft>
              <a:buClr>
                <a:schemeClr val="dk1"/>
              </a:buClr>
              <a:buSzPts val="1300"/>
              <a:buFont typeface="Ubuntu"/>
              <a:buChar char="•"/>
              <a:defRPr i="0" sz="1300" u="none" cap="none" strike="noStrike">
                <a:solidFill>
                  <a:schemeClr val="dk1"/>
                </a:solidFill>
                <a:latin typeface="Ubuntu"/>
                <a:ea typeface="Ubuntu"/>
                <a:cs typeface="Ubuntu"/>
                <a:sym typeface="Ubuntu"/>
              </a:defRPr>
            </a:lvl5pPr>
            <a:lvl6pPr indent="-311150" lvl="5" marL="2743200" marR="0" rtl="0" algn="l">
              <a:lnSpc>
                <a:spcPct val="90000"/>
              </a:lnSpc>
              <a:spcBef>
                <a:spcPts val="1000"/>
              </a:spcBef>
              <a:spcAft>
                <a:spcPts val="0"/>
              </a:spcAft>
              <a:buClr>
                <a:schemeClr val="dk1"/>
              </a:buClr>
              <a:buSzPts val="1300"/>
              <a:buFont typeface="Ubuntu"/>
              <a:buChar char="•"/>
              <a:defRPr i="0" sz="1300" u="none" cap="none" strike="noStrike">
                <a:solidFill>
                  <a:schemeClr val="dk1"/>
                </a:solidFill>
                <a:latin typeface="Ubuntu"/>
                <a:ea typeface="Ubuntu"/>
                <a:cs typeface="Ubuntu"/>
                <a:sym typeface="Ubuntu"/>
              </a:defRPr>
            </a:lvl6pPr>
            <a:lvl7pPr indent="-304800" lvl="6" marL="3200400" marR="0" rtl="0" algn="l">
              <a:lnSpc>
                <a:spcPct val="90000"/>
              </a:lnSpc>
              <a:spcBef>
                <a:spcPts val="1000"/>
              </a:spcBef>
              <a:spcAft>
                <a:spcPts val="0"/>
              </a:spcAft>
              <a:buClr>
                <a:schemeClr val="dk1"/>
              </a:buClr>
              <a:buSzPts val="1200"/>
              <a:buFont typeface="Ubuntu"/>
              <a:buChar char="•"/>
              <a:defRPr i="0" sz="1200" u="none" cap="none" strike="noStrike">
                <a:solidFill>
                  <a:schemeClr val="dk1"/>
                </a:solidFill>
                <a:latin typeface="Ubuntu"/>
                <a:ea typeface="Ubuntu"/>
                <a:cs typeface="Ubuntu"/>
                <a:sym typeface="Ubuntu"/>
              </a:defRPr>
            </a:lvl7pPr>
            <a:lvl8pPr indent="-298450" lvl="7" marL="3657600" marR="0" rtl="0" algn="l">
              <a:lnSpc>
                <a:spcPct val="90000"/>
              </a:lnSpc>
              <a:spcBef>
                <a:spcPts val="1000"/>
              </a:spcBef>
              <a:spcAft>
                <a:spcPts val="0"/>
              </a:spcAft>
              <a:buClr>
                <a:schemeClr val="dk1"/>
              </a:buClr>
              <a:buSzPts val="1100"/>
              <a:buFont typeface="Ubuntu"/>
              <a:buChar char="•"/>
              <a:defRPr i="0" sz="1100" u="none" cap="none" strike="noStrike">
                <a:solidFill>
                  <a:schemeClr val="dk1"/>
                </a:solidFill>
                <a:latin typeface="Ubuntu"/>
                <a:ea typeface="Ubuntu"/>
                <a:cs typeface="Ubuntu"/>
                <a:sym typeface="Ubuntu"/>
              </a:defRPr>
            </a:lvl8pPr>
            <a:lvl9pPr indent="-292100" lvl="8" marL="4114800" marR="0" rtl="0" algn="l">
              <a:lnSpc>
                <a:spcPct val="90000"/>
              </a:lnSpc>
              <a:spcBef>
                <a:spcPts val="1000"/>
              </a:spcBef>
              <a:spcAft>
                <a:spcPts val="1000"/>
              </a:spcAft>
              <a:buClr>
                <a:schemeClr val="dk1"/>
              </a:buClr>
              <a:buSzPts val="1000"/>
              <a:buFont typeface="Ubuntu"/>
              <a:buChar char="•"/>
              <a:defRPr i="0" sz="1000" u="none" cap="none" strike="noStrike">
                <a:solidFill>
                  <a:schemeClr val="dk1"/>
                </a:solidFill>
                <a:latin typeface="Ubuntu"/>
                <a:ea typeface="Ubuntu"/>
                <a:cs typeface="Ubuntu"/>
                <a:sym typeface="Ubuntu"/>
              </a:defRPr>
            </a:lvl9pPr>
          </a:lstStyle>
          <a:p/>
        </p:txBody>
      </p:sp>
      <p:sp>
        <p:nvSpPr>
          <p:cNvPr id="620" name="Google Shape;620;p70"/>
          <p:cNvSpPr/>
          <p:nvPr/>
        </p:nvSpPr>
        <p:spPr>
          <a:xfrm>
            <a:off x="8805863" y="392671"/>
            <a:ext cx="166999" cy="166999"/>
          </a:xfrm>
          <a:custGeom>
            <a:rect b="b" l="l" r="r" t="t"/>
            <a:pathLst>
              <a:path extrusionOk="0" h="367030" w="367030">
                <a:moveTo>
                  <a:pt x="183230" y="0"/>
                </a:moveTo>
                <a:lnTo>
                  <a:pt x="134518" y="6545"/>
                </a:lnTo>
                <a:lnTo>
                  <a:pt x="90747" y="25017"/>
                </a:lnTo>
                <a:lnTo>
                  <a:pt x="53664" y="53669"/>
                </a:lnTo>
                <a:lnTo>
                  <a:pt x="25014" y="90755"/>
                </a:lnTo>
                <a:lnTo>
                  <a:pt x="6544" y="134527"/>
                </a:lnTo>
                <a:lnTo>
                  <a:pt x="0" y="183240"/>
                </a:lnTo>
                <a:lnTo>
                  <a:pt x="6544" y="231949"/>
                </a:lnTo>
                <a:lnTo>
                  <a:pt x="25014" y="275720"/>
                </a:lnTo>
                <a:lnTo>
                  <a:pt x="53664" y="312807"/>
                </a:lnTo>
                <a:lnTo>
                  <a:pt x="90747" y="341461"/>
                </a:lnTo>
                <a:lnTo>
                  <a:pt x="134518" y="359934"/>
                </a:lnTo>
                <a:lnTo>
                  <a:pt x="183230" y="366480"/>
                </a:lnTo>
                <a:lnTo>
                  <a:pt x="231947" y="359934"/>
                </a:lnTo>
                <a:lnTo>
                  <a:pt x="275722" y="341461"/>
                </a:lnTo>
                <a:lnTo>
                  <a:pt x="312809" y="312807"/>
                </a:lnTo>
                <a:lnTo>
                  <a:pt x="341462" y="275720"/>
                </a:lnTo>
                <a:lnTo>
                  <a:pt x="359935" y="231949"/>
                </a:lnTo>
                <a:lnTo>
                  <a:pt x="366480" y="183240"/>
                </a:lnTo>
                <a:lnTo>
                  <a:pt x="359935" y="134527"/>
                </a:lnTo>
                <a:lnTo>
                  <a:pt x="341462" y="90755"/>
                </a:lnTo>
                <a:lnTo>
                  <a:pt x="312809" y="53669"/>
                </a:lnTo>
                <a:lnTo>
                  <a:pt x="275722" y="25017"/>
                </a:lnTo>
                <a:lnTo>
                  <a:pt x="231947" y="6545"/>
                </a:lnTo>
                <a:lnTo>
                  <a:pt x="183230" y="0"/>
                </a:lnTo>
                <a:close/>
              </a:path>
            </a:pathLst>
          </a:custGeom>
          <a:solidFill>
            <a:srgbClr val="E9542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621" name="Google Shape;621;p70"/>
          <p:cNvSpPr/>
          <p:nvPr/>
        </p:nvSpPr>
        <p:spPr>
          <a:xfrm>
            <a:off x="8824517" y="418636"/>
            <a:ext cx="110700" cy="114600"/>
          </a:xfrm>
          <a:prstGeom prst="rect">
            <a:avLst/>
          </a:prstGeom>
          <a:blipFill rotWithShape="1">
            <a:blip r:embed="rId1">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622" name="Google Shape;622;p70"/>
          <p:cNvSpPr/>
          <p:nvPr/>
        </p:nvSpPr>
        <p:spPr>
          <a:xfrm>
            <a:off x="8836138" y="201711"/>
            <a:ext cx="106200" cy="106200"/>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623" name="Google Shape;623;p70"/>
          <p:cNvSpPr/>
          <p:nvPr/>
        </p:nvSpPr>
        <p:spPr>
          <a:xfrm>
            <a:off x="8805863" y="171438"/>
            <a:ext cx="166999" cy="166999"/>
          </a:xfrm>
          <a:custGeom>
            <a:rect b="b" l="l" r="r" t="t"/>
            <a:pathLst>
              <a:path extrusionOk="0" h="367030" w="367030">
                <a:moveTo>
                  <a:pt x="183240" y="0"/>
                </a:moveTo>
                <a:lnTo>
                  <a:pt x="134524" y="6545"/>
                </a:lnTo>
                <a:lnTo>
                  <a:pt x="90750" y="25017"/>
                </a:lnTo>
                <a:lnTo>
                  <a:pt x="53665" y="53669"/>
                </a:lnTo>
                <a:lnTo>
                  <a:pt x="25015" y="90755"/>
                </a:lnTo>
                <a:lnTo>
                  <a:pt x="6544" y="134527"/>
                </a:lnTo>
                <a:lnTo>
                  <a:pt x="0" y="183240"/>
                </a:lnTo>
                <a:lnTo>
                  <a:pt x="6544" y="231953"/>
                </a:lnTo>
                <a:lnTo>
                  <a:pt x="25015" y="275725"/>
                </a:lnTo>
                <a:lnTo>
                  <a:pt x="53665" y="312811"/>
                </a:lnTo>
                <a:lnTo>
                  <a:pt x="90750" y="341463"/>
                </a:lnTo>
                <a:lnTo>
                  <a:pt x="134524" y="359935"/>
                </a:lnTo>
                <a:lnTo>
                  <a:pt x="183240" y="366480"/>
                </a:lnTo>
                <a:lnTo>
                  <a:pt x="231953" y="359935"/>
                </a:lnTo>
                <a:lnTo>
                  <a:pt x="275725" y="341463"/>
                </a:lnTo>
                <a:lnTo>
                  <a:pt x="301038" y="321906"/>
                </a:lnTo>
                <a:lnTo>
                  <a:pt x="183240" y="321906"/>
                </a:lnTo>
                <a:lnTo>
                  <a:pt x="139406" y="314838"/>
                </a:lnTo>
                <a:lnTo>
                  <a:pt x="101341" y="295155"/>
                </a:lnTo>
                <a:lnTo>
                  <a:pt x="71325" y="265139"/>
                </a:lnTo>
                <a:lnTo>
                  <a:pt x="51642" y="227074"/>
                </a:lnTo>
                <a:lnTo>
                  <a:pt x="44574" y="183240"/>
                </a:lnTo>
                <a:lnTo>
                  <a:pt x="51642" y="139410"/>
                </a:lnTo>
                <a:lnTo>
                  <a:pt x="71325" y="101345"/>
                </a:lnTo>
                <a:lnTo>
                  <a:pt x="101341" y="71328"/>
                </a:lnTo>
                <a:lnTo>
                  <a:pt x="139406" y="51643"/>
                </a:lnTo>
                <a:lnTo>
                  <a:pt x="183240" y="44574"/>
                </a:lnTo>
                <a:lnTo>
                  <a:pt x="301038" y="44574"/>
                </a:lnTo>
                <a:lnTo>
                  <a:pt x="275725" y="25017"/>
                </a:lnTo>
                <a:lnTo>
                  <a:pt x="231953" y="6545"/>
                </a:lnTo>
                <a:lnTo>
                  <a:pt x="183240" y="0"/>
                </a:lnTo>
                <a:close/>
              </a:path>
              <a:path extrusionOk="0" h="367030" w="367030">
                <a:moveTo>
                  <a:pt x="301038" y="44574"/>
                </a:moveTo>
                <a:lnTo>
                  <a:pt x="183240" y="44574"/>
                </a:lnTo>
                <a:lnTo>
                  <a:pt x="227074" y="51643"/>
                </a:lnTo>
                <a:lnTo>
                  <a:pt x="265139" y="71328"/>
                </a:lnTo>
                <a:lnTo>
                  <a:pt x="295155" y="101345"/>
                </a:lnTo>
                <a:lnTo>
                  <a:pt x="314838" y="139410"/>
                </a:lnTo>
                <a:lnTo>
                  <a:pt x="321906" y="183240"/>
                </a:lnTo>
                <a:lnTo>
                  <a:pt x="314838" y="227074"/>
                </a:lnTo>
                <a:lnTo>
                  <a:pt x="295155" y="265139"/>
                </a:lnTo>
                <a:lnTo>
                  <a:pt x="265139" y="295155"/>
                </a:lnTo>
                <a:lnTo>
                  <a:pt x="227074" y="314838"/>
                </a:lnTo>
                <a:lnTo>
                  <a:pt x="183240" y="321906"/>
                </a:lnTo>
                <a:lnTo>
                  <a:pt x="301038" y="321906"/>
                </a:lnTo>
                <a:lnTo>
                  <a:pt x="312811" y="312811"/>
                </a:lnTo>
                <a:lnTo>
                  <a:pt x="341463" y="275725"/>
                </a:lnTo>
                <a:lnTo>
                  <a:pt x="359935" y="231953"/>
                </a:lnTo>
                <a:lnTo>
                  <a:pt x="366480" y="183240"/>
                </a:lnTo>
                <a:lnTo>
                  <a:pt x="359935" y="134527"/>
                </a:lnTo>
                <a:lnTo>
                  <a:pt x="341463" y="90755"/>
                </a:lnTo>
                <a:lnTo>
                  <a:pt x="312811" y="53669"/>
                </a:lnTo>
                <a:lnTo>
                  <a:pt x="301038" y="44574"/>
                </a:lnTo>
                <a:close/>
              </a:path>
            </a:pathLst>
          </a:custGeom>
          <a:solidFill>
            <a:srgbClr val="77295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Tree>
  </p:cSld>
  <p:clrMap accent1="accent1" accent2="accent2" accent3="accent3" accent4="accent4" accent5="accent5" accent6="accent6" bg1="lt1" bg2="dk2" tx1="dk1" tx2="lt2" folHlink="folHlink" hlink="hlink"/>
  <p:sldLayoutIdLst>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 id="2147483737" r:id="rId24"/>
    <p:sldLayoutId id="2147483738" r:id="rId25"/>
    <p:sldLayoutId id="2147483739" r:id="rId26"/>
    <p:sldLayoutId id="2147483740" r:id="rId27"/>
    <p:sldLayoutId id="2147483741" r:id="rId28"/>
    <p:sldLayoutId id="2147483742" r:id="rId29"/>
    <p:sldLayoutId id="2147483743" r:id="rId30"/>
    <p:sldLayoutId id="2147483744" r:id="rId31"/>
  </p:sldLayoutIdLst>
  <mc:AlternateContent>
    <mc:Choice Requires="p14">
      <p:transition spd="slow" p14:dur="700">
        <p:fade thruBlk="1"/>
      </p:transition>
    </mc:Choice>
    <mc:Fallback>
      <p:transition spd="slow">
        <p:fade/>
      </p:transition>
    </mc:Fallback>
  </mc:AlternateConten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12.xml"/><Relationship Id="rId3" Type="http://schemas.openxmlformats.org/officeDocument/2006/relationships/image" Target="../media/image2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6.xml"/><Relationship Id="rId3" Type="http://schemas.openxmlformats.org/officeDocument/2006/relationships/image" Target="../media/image220.png"/><Relationship Id="rId4" Type="http://schemas.openxmlformats.org/officeDocument/2006/relationships/image" Target="../media/image218.png"/><Relationship Id="rId9" Type="http://schemas.openxmlformats.org/officeDocument/2006/relationships/image" Target="../media/image224.png"/><Relationship Id="rId5" Type="http://schemas.openxmlformats.org/officeDocument/2006/relationships/image" Target="../media/image225.png"/><Relationship Id="rId6" Type="http://schemas.openxmlformats.org/officeDocument/2006/relationships/image" Target="../media/image216.png"/><Relationship Id="rId7" Type="http://schemas.openxmlformats.org/officeDocument/2006/relationships/image" Target="../media/image222.png"/><Relationship Id="rId8" Type="http://schemas.openxmlformats.org/officeDocument/2006/relationships/image" Target="../media/image2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230.png"/><Relationship Id="rId4" Type="http://schemas.openxmlformats.org/officeDocument/2006/relationships/image" Target="../media/image229.png"/><Relationship Id="rId9" Type="http://schemas.openxmlformats.org/officeDocument/2006/relationships/image" Target="../media/image236.png"/><Relationship Id="rId5" Type="http://schemas.openxmlformats.org/officeDocument/2006/relationships/image" Target="../media/image232.png"/><Relationship Id="rId6" Type="http://schemas.openxmlformats.org/officeDocument/2006/relationships/image" Target="../media/image233.png"/><Relationship Id="rId7" Type="http://schemas.openxmlformats.org/officeDocument/2006/relationships/image" Target="../media/image231.png"/><Relationship Id="rId8" Type="http://schemas.openxmlformats.org/officeDocument/2006/relationships/image" Target="../media/image235.png"/><Relationship Id="rId20" Type="http://schemas.openxmlformats.org/officeDocument/2006/relationships/image" Target="../media/image246.png"/><Relationship Id="rId22" Type="http://schemas.openxmlformats.org/officeDocument/2006/relationships/image" Target="../media/image253.png"/><Relationship Id="rId21" Type="http://schemas.openxmlformats.org/officeDocument/2006/relationships/image" Target="../media/image245.png"/><Relationship Id="rId11" Type="http://schemas.openxmlformats.org/officeDocument/2006/relationships/image" Target="../media/image237.png"/><Relationship Id="rId10" Type="http://schemas.openxmlformats.org/officeDocument/2006/relationships/image" Target="../media/image238.png"/><Relationship Id="rId13" Type="http://schemas.openxmlformats.org/officeDocument/2006/relationships/image" Target="../media/image240.png"/><Relationship Id="rId12" Type="http://schemas.openxmlformats.org/officeDocument/2006/relationships/image" Target="../media/image239.png"/><Relationship Id="rId15" Type="http://schemas.openxmlformats.org/officeDocument/2006/relationships/image" Target="../media/image242.png"/><Relationship Id="rId14" Type="http://schemas.openxmlformats.org/officeDocument/2006/relationships/image" Target="../media/image234.png"/><Relationship Id="rId17" Type="http://schemas.openxmlformats.org/officeDocument/2006/relationships/image" Target="../media/image243.png"/><Relationship Id="rId16" Type="http://schemas.openxmlformats.org/officeDocument/2006/relationships/image" Target="../media/image241.jpg"/><Relationship Id="rId19" Type="http://schemas.openxmlformats.org/officeDocument/2006/relationships/image" Target="../media/image250.png"/><Relationship Id="rId18" Type="http://schemas.openxmlformats.org/officeDocument/2006/relationships/image" Target="../media/image24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4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9.xml"/><Relationship Id="rId3" Type="http://schemas.openxmlformats.org/officeDocument/2006/relationships/image" Target="../media/image247.png"/></Relationships>
</file>

<file path=ppt/slides/_rels/slide2.xml.rels><?xml version="1.0" encoding="UTF-8" standalone="yes"?><Relationships xmlns="http://schemas.openxmlformats.org/package/2006/relationships"><Relationship Id="rId40" Type="http://schemas.openxmlformats.org/officeDocument/2006/relationships/image" Target="../media/image77.png"/><Relationship Id="rId83" Type="http://schemas.openxmlformats.org/officeDocument/2006/relationships/image" Target="../media/image118.png"/><Relationship Id="rId42" Type="http://schemas.openxmlformats.org/officeDocument/2006/relationships/image" Target="../media/image82.png"/><Relationship Id="rId41" Type="http://schemas.openxmlformats.org/officeDocument/2006/relationships/image" Target="../media/image86.png"/><Relationship Id="rId44" Type="http://schemas.openxmlformats.org/officeDocument/2006/relationships/image" Target="../media/image85.png"/><Relationship Id="rId43" Type="http://schemas.openxmlformats.org/officeDocument/2006/relationships/image" Target="../media/image76.png"/><Relationship Id="rId46" Type="http://schemas.openxmlformats.org/officeDocument/2006/relationships/image" Target="../media/image89.png"/><Relationship Id="rId45" Type="http://schemas.openxmlformats.org/officeDocument/2006/relationships/image" Target="../media/image119.png"/><Relationship Id="rId80" Type="http://schemas.openxmlformats.org/officeDocument/2006/relationships/image" Target="../media/image120.png"/><Relationship Id="rId82" Type="http://schemas.openxmlformats.org/officeDocument/2006/relationships/image" Target="../media/image128.png"/><Relationship Id="rId81" Type="http://schemas.openxmlformats.org/officeDocument/2006/relationships/image" Target="../media/image116.png"/><Relationship Id="rId1" Type="http://schemas.openxmlformats.org/officeDocument/2006/relationships/slideLayout" Target="../slideLayouts/slideLayout78.xml"/><Relationship Id="rId2" Type="http://schemas.openxmlformats.org/officeDocument/2006/relationships/notesSlide" Target="../notesSlides/notesSlide2.xml"/><Relationship Id="rId3" Type="http://schemas.openxmlformats.org/officeDocument/2006/relationships/image" Target="../media/image46.png"/><Relationship Id="rId4" Type="http://schemas.openxmlformats.org/officeDocument/2006/relationships/image" Target="../media/image43.png"/><Relationship Id="rId9" Type="http://schemas.openxmlformats.org/officeDocument/2006/relationships/image" Target="../media/image48.png"/><Relationship Id="rId48" Type="http://schemas.openxmlformats.org/officeDocument/2006/relationships/image" Target="../media/image84.png"/><Relationship Id="rId47" Type="http://schemas.openxmlformats.org/officeDocument/2006/relationships/image" Target="../media/image83.png"/><Relationship Id="rId49" Type="http://schemas.openxmlformats.org/officeDocument/2006/relationships/image" Target="../media/image91.png"/><Relationship Id="rId5" Type="http://schemas.openxmlformats.org/officeDocument/2006/relationships/image" Target="../media/image72.png"/><Relationship Id="rId6" Type="http://schemas.openxmlformats.org/officeDocument/2006/relationships/image" Target="../media/image81.png"/><Relationship Id="rId7" Type="http://schemas.openxmlformats.org/officeDocument/2006/relationships/image" Target="../media/image45.png"/><Relationship Id="rId8" Type="http://schemas.openxmlformats.org/officeDocument/2006/relationships/image" Target="../media/image50.png"/><Relationship Id="rId73" Type="http://schemas.openxmlformats.org/officeDocument/2006/relationships/image" Target="../media/image117.png"/><Relationship Id="rId72" Type="http://schemas.openxmlformats.org/officeDocument/2006/relationships/image" Target="../media/image114.png"/><Relationship Id="rId31" Type="http://schemas.openxmlformats.org/officeDocument/2006/relationships/image" Target="../media/image73.png"/><Relationship Id="rId75" Type="http://schemas.openxmlformats.org/officeDocument/2006/relationships/image" Target="../media/image113.png"/><Relationship Id="rId30" Type="http://schemas.openxmlformats.org/officeDocument/2006/relationships/image" Target="../media/image69.png"/><Relationship Id="rId74" Type="http://schemas.openxmlformats.org/officeDocument/2006/relationships/image" Target="../media/image115.png"/><Relationship Id="rId33" Type="http://schemas.openxmlformats.org/officeDocument/2006/relationships/image" Target="../media/image75.png"/><Relationship Id="rId77" Type="http://schemas.openxmlformats.org/officeDocument/2006/relationships/image" Target="../media/image124.png"/><Relationship Id="rId32" Type="http://schemas.openxmlformats.org/officeDocument/2006/relationships/image" Target="../media/image100.png"/><Relationship Id="rId76" Type="http://schemas.openxmlformats.org/officeDocument/2006/relationships/image" Target="../media/image112.png"/><Relationship Id="rId35" Type="http://schemas.openxmlformats.org/officeDocument/2006/relationships/image" Target="../media/image79.jpg"/><Relationship Id="rId79" Type="http://schemas.openxmlformats.org/officeDocument/2006/relationships/image" Target="../media/image121.png"/><Relationship Id="rId34" Type="http://schemas.openxmlformats.org/officeDocument/2006/relationships/image" Target="../media/image92.png"/><Relationship Id="rId78" Type="http://schemas.openxmlformats.org/officeDocument/2006/relationships/image" Target="../media/image126.png"/><Relationship Id="rId71" Type="http://schemas.openxmlformats.org/officeDocument/2006/relationships/image" Target="../media/image125.png"/><Relationship Id="rId70" Type="http://schemas.openxmlformats.org/officeDocument/2006/relationships/image" Target="../media/image108.png"/><Relationship Id="rId37" Type="http://schemas.openxmlformats.org/officeDocument/2006/relationships/image" Target="../media/image78.png"/><Relationship Id="rId36" Type="http://schemas.openxmlformats.org/officeDocument/2006/relationships/image" Target="../media/image74.png"/><Relationship Id="rId39" Type="http://schemas.openxmlformats.org/officeDocument/2006/relationships/image" Target="../media/image80.png"/><Relationship Id="rId38" Type="http://schemas.openxmlformats.org/officeDocument/2006/relationships/image" Target="../media/image87.png"/><Relationship Id="rId62" Type="http://schemas.openxmlformats.org/officeDocument/2006/relationships/image" Target="../media/image101.png"/><Relationship Id="rId61" Type="http://schemas.openxmlformats.org/officeDocument/2006/relationships/image" Target="../media/image104.png"/><Relationship Id="rId20" Type="http://schemas.openxmlformats.org/officeDocument/2006/relationships/image" Target="../media/image57.png"/><Relationship Id="rId64" Type="http://schemas.openxmlformats.org/officeDocument/2006/relationships/image" Target="../media/image103.png"/><Relationship Id="rId63" Type="http://schemas.openxmlformats.org/officeDocument/2006/relationships/image" Target="../media/image105.png"/><Relationship Id="rId22" Type="http://schemas.openxmlformats.org/officeDocument/2006/relationships/image" Target="../media/image59.png"/><Relationship Id="rId66" Type="http://schemas.openxmlformats.org/officeDocument/2006/relationships/image" Target="../media/image107.png"/><Relationship Id="rId21" Type="http://schemas.openxmlformats.org/officeDocument/2006/relationships/image" Target="../media/image60.png"/><Relationship Id="rId65" Type="http://schemas.openxmlformats.org/officeDocument/2006/relationships/image" Target="../media/image102.png"/><Relationship Id="rId24" Type="http://schemas.openxmlformats.org/officeDocument/2006/relationships/image" Target="../media/image63.png"/><Relationship Id="rId68" Type="http://schemas.openxmlformats.org/officeDocument/2006/relationships/image" Target="../media/image110.png"/><Relationship Id="rId23" Type="http://schemas.openxmlformats.org/officeDocument/2006/relationships/image" Target="../media/image64.png"/><Relationship Id="rId67" Type="http://schemas.openxmlformats.org/officeDocument/2006/relationships/image" Target="../media/image109.png"/><Relationship Id="rId60" Type="http://schemas.openxmlformats.org/officeDocument/2006/relationships/image" Target="../media/image106.png"/><Relationship Id="rId26" Type="http://schemas.openxmlformats.org/officeDocument/2006/relationships/image" Target="../media/image66.png"/><Relationship Id="rId25" Type="http://schemas.openxmlformats.org/officeDocument/2006/relationships/image" Target="../media/image68.png"/><Relationship Id="rId69" Type="http://schemas.openxmlformats.org/officeDocument/2006/relationships/image" Target="../media/image111.png"/><Relationship Id="rId28" Type="http://schemas.openxmlformats.org/officeDocument/2006/relationships/image" Target="../media/image67.png"/><Relationship Id="rId27" Type="http://schemas.openxmlformats.org/officeDocument/2006/relationships/image" Target="../media/image65.png"/><Relationship Id="rId29" Type="http://schemas.openxmlformats.org/officeDocument/2006/relationships/image" Target="../media/image71.png"/><Relationship Id="rId51" Type="http://schemas.openxmlformats.org/officeDocument/2006/relationships/image" Target="../media/image93.png"/><Relationship Id="rId50" Type="http://schemas.openxmlformats.org/officeDocument/2006/relationships/image" Target="../media/image88.png"/><Relationship Id="rId53" Type="http://schemas.openxmlformats.org/officeDocument/2006/relationships/image" Target="../media/image90.png"/><Relationship Id="rId52" Type="http://schemas.openxmlformats.org/officeDocument/2006/relationships/image" Target="../media/image98.png"/><Relationship Id="rId11" Type="http://schemas.openxmlformats.org/officeDocument/2006/relationships/image" Target="../media/image53.jpg"/><Relationship Id="rId55" Type="http://schemas.openxmlformats.org/officeDocument/2006/relationships/image" Target="../media/image141.png"/><Relationship Id="rId10" Type="http://schemas.openxmlformats.org/officeDocument/2006/relationships/image" Target="../media/image47.png"/><Relationship Id="rId54" Type="http://schemas.openxmlformats.org/officeDocument/2006/relationships/image" Target="../media/image94.png"/><Relationship Id="rId13" Type="http://schemas.openxmlformats.org/officeDocument/2006/relationships/image" Target="../media/image51.png"/><Relationship Id="rId57" Type="http://schemas.openxmlformats.org/officeDocument/2006/relationships/image" Target="../media/image97.png"/><Relationship Id="rId12" Type="http://schemas.openxmlformats.org/officeDocument/2006/relationships/image" Target="../media/image52.png"/><Relationship Id="rId56" Type="http://schemas.openxmlformats.org/officeDocument/2006/relationships/image" Target="../media/image95.png"/><Relationship Id="rId15" Type="http://schemas.openxmlformats.org/officeDocument/2006/relationships/image" Target="../media/image54.png"/><Relationship Id="rId59" Type="http://schemas.openxmlformats.org/officeDocument/2006/relationships/image" Target="../media/image96.png"/><Relationship Id="rId14" Type="http://schemas.openxmlformats.org/officeDocument/2006/relationships/image" Target="../media/image49.png"/><Relationship Id="rId58" Type="http://schemas.openxmlformats.org/officeDocument/2006/relationships/image" Target="../media/image99.png"/><Relationship Id="rId17" Type="http://schemas.openxmlformats.org/officeDocument/2006/relationships/image" Target="../media/image58.png"/><Relationship Id="rId16" Type="http://schemas.openxmlformats.org/officeDocument/2006/relationships/image" Target="../media/image62.png"/><Relationship Id="rId19" Type="http://schemas.openxmlformats.org/officeDocument/2006/relationships/image" Target="../media/image55.png"/><Relationship Id="rId18" Type="http://schemas.openxmlformats.org/officeDocument/2006/relationships/image" Target="../media/image5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20.xml"/><Relationship Id="rId3" Type="http://schemas.openxmlformats.org/officeDocument/2006/relationships/image" Target="../media/image254.png"/><Relationship Id="rId4" Type="http://schemas.openxmlformats.org/officeDocument/2006/relationships/hyperlink" Target="https://docs.google.com/forms/d/1AA75xUUdsboenrGPFN-Dtnx8N8vfR_b3kmmQNrdXX4g/viewanalytics"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image" Target="../media/image249.png"/><Relationship Id="rId4" Type="http://schemas.openxmlformats.org/officeDocument/2006/relationships/image" Target="../media/image252.png"/><Relationship Id="rId9" Type="http://schemas.openxmlformats.org/officeDocument/2006/relationships/image" Target="../media/image255.png"/><Relationship Id="rId5" Type="http://schemas.openxmlformats.org/officeDocument/2006/relationships/image" Target="../media/image256.png"/><Relationship Id="rId6" Type="http://schemas.openxmlformats.org/officeDocument/2006/relationships/image" Target="../media/image263.png"/><Relationship Id="rId7" Type="http://schemas.openxmlformats.org/officeDocument/2006/relationships/image" Target="../media/image251.png"/><Relationship Id="rId8" Type="http://schemas.openxmlformats.org/officeDocument/2006/relationships/image" Target="../media/image26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2.xml"/><Relationship Id="rId3" Type="http://schemas.openxmlformats.org/officeDocument/2006/relationships/image" Target="../media/image266.png"/><Relationship Id="rId4" Type="http://schemas.openxmlformats.org/officeDocument/2006/relationships/image" Target="../media/image261.png"/><Relationship Id="rId9" Type="http://schemas.openxmlformats.org/officeDocument/2006/relationships/image" Target="../media/image256.png"/><Relationship Id="rId5" Type="http://schemas.openxmlformats.org/officeDocument/2006/relationships/image" Target="../media/image259.png"/><Relationship Id="rId6" Type="http://schemas.openxmlformats.org/officeDocument/2006/relationships/image" Target="../media/image260.png"/><Relationship Id="rId7" Type="http://schemas.openxmlformats.org/officeDocument/2006/relationships/image" Target="../media/image249.png"/><Relationship Id="rId8" Type="http://schemas.openxmlformats.org/officeDocument/2006/relationships/image" Target="../media/image252.png"/><Relationship Id="rId10" Type="http://schemas.openxmlformats.org/officeDocument/2006/relationships/image" Target="../media/image28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23.xml"/><Relationship Id="rId3" Type="http://schemas.openxmlformats.org/officeDocument/2006/relationships/image" Target="../media/image267.png"/><Relationship Id="rId4" Type="http://schemas.openxmlformats.org/officeDocument/2006/relationships/image" Target="../media/image278.png"/><Relationship Id="rId9" Type="http://schemas.openxmlformats.org/officeDocument/2006/relationships/image" Target="../media/image256.png"/><Relationship Id="rId5" Type="http://schemas.openxmlformats.org/officeDocument/2006/relationships/image" Target="../media/image277.png"/><Relationship Id="rId6" Type="http://schemas.openxmlformats.org/officeDocument/2006/relationships/image" Target="../media/image274.png"/><Relationship Id="rId7" Type="http://schemas.openxmlformats.org/officeDocument/2006/relationships/image" Target="../media/image249.png"/><Relationship Id="rId8" Type="http://schemas.openxmlformats.org/officeDocument/2006/relationships/image" Target="../media/image252.png"/><Relationship Id="rId11" Type="http://schemas.openxmlformats.org/officeDocument/2006/relationships/image" Target="../media/image281.png"/><Relationship Id="rId10" Type="http://schemas.openxmlformats.org/officeDocument/2006/relationships/image" Target="../media/image28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25.xml"/><Relationship Id="rId3" Type="http://schemas.openxmlformats.org/officeDocument/2006/relationships/image" Target="../media/image276.png"/><Relationship Id="rId4" Type="http://schemas.openxmlformats.org/officeDocument/2006/relationships/image" Target="../media/image261.png"/><Relationship Id="rId5" Type="http://schemas.openxmlformats.org/officeDocument/2006/relationships/image" Target="../media/image259.png"/><Relationship Id="rId6" Type="http://schemas.openxmlformats.org/officeDocument/2006/relationships/image" Target="../media/image28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40" Type="http://schemas.openxmlformats.org/officeDocument/2006/relationships/image" Target="../media/image316.png"/><Relationship Id="rId42" Type="http://schemas.openxmlformats.org/officeDocument/2006/relationships/image" Target="../media/image315.png"/><Relationship Id="rId41" Type="http://schemas.openxmlformats.org/officeDocument/2006/relationships/image" Target="../media/image320.png"/><Relationship Id="rId44" Type="http://schemas.openxmlformats.org/officeDocument/2006/relationships/image" Target="../media/image322.png"/><Relationship Id="rId43" Type="http://schemas.openxmlformats.org/officeDocument/2006/relationships/image" Target="../media/image319.png"/><Relationship Id="rId46" Type="http://schemas.openxmlformats.org/officeDocument/2006/relationships/image" Target="../media/image321.png"/><Relationship Id="rId45" Type="http://schemas.openxmlformats.org/officeDocument/2006/relationships/image" Target="../media/image317.png"/><Relationship Id="rId1" Type="http://schemas.openxmlformats.org/officeDocument/2006/relationships/slideLayout" Target="../slideLayouts/slideLayout8.xml"/><Relationship Id="rId2" Type="http://schemas.openxmlformats.org/officeDocument/2006/relationships/notesSlide" Target="../notesSlides/notesSlide28.xml"/><Relationship Id="rId3" Type="http://schemas.openxmlformats.org/officeDocument/2006/relationships/image" Target="../media/image269.png"/><Relationship Id="rId4" Type="http://schemas.openxmlformats.org/officeDocument/2006/relationships/image" Target="../media/image273.png"/><Relationship Id="rId9" Type="http://schemas.openxmlformats.org/officeDocument/2006/relationships/image" Target="../media/image288.png"/><Relationship Id="rId48" Type="http://schemas.openxmlformats.org/officeDocument/2006/relationships/image" Target="../media/image324.png"/><Relationship Id="rId47" Type="http://schemas.openxmlformats.org/officeDocument/2006/relationships/image" Target="../media/image326.png"/><Relationship Id="rId5" Type="http://schemas.openxmlformats.org/officeDocument/2006/relationships/image" Target="../media/image271.png"/><Relationship Id="rId6" Type="http://schemas.openxmlformats.org/officeDocument/2006/relationships/image" Target="../media/image279.png"/><Relationship Id="rId7" Type="http://schemas.openxmlformats.org/officeDocument/2006/relationships/image" Target="../media/image284.png"/><Relationship Id="rId8" Type="http://schemas.openxmlformats.org/officeDocument/2006/relationships/image" Target="../media/image283.png"/><Relationship Id="rId31" Type="http://schemas.openxmlformats.org/officeDocument/2006/relationships/image" Target="../media/image308.png"/><Relationship Id="rId30" Type="http://schemas.openxmlformats.org/officeDocument/2006/relationships/image" Target="../media/image309.png"/><Relationship Id="rId33" Type="http://schemas.openxmlformats.org/officeDocument/2006/relationships/image" Target="../media/image232.png"/><Relationship Id="rId32" Type="http://schemas.openxmlformats.org/officeDocument/2006/relationships/image" Target="../media/image229.png"/><Relationship Id="rId35" Type="http://schemas.openxmlformats.org/officeDocument/2006/relationships/image" Target="../media/image313.png"/><Relationship Id="rId34" Type="http://schemas.openxmlformats.org/officeDocument/2006/relationships/image" Target="../media/image338.png"/><Relationship Id="rId37" Type="http://schemas.openxmlformats.org/officeDocument/2006/relationships/image" Target="../media/image312.png"/><Relationship Id="rId36" Type="http://schemas.openxmlformats.org/officeDocument/2006/relationships/image" Target="../media/image310.png"/><Relationship Id="rId39" Type="http://schemas.openxmlformats.org/officeDocument/2006/relationships/image" Target="../media/image314.png"/><Relationship Id="rId38" Type="http://schemas.openxmlformats.org/officeDocument/2006/relationships/image" Target="../media/image230.png"/><Relationship Id="rId20" Type="http://schemas.openxmlformats.org/officeDocument/2006/relationships/image" Target="../media/image297.png"/><Relationship Id="rId22" Type="http://schemas.openxmlformats.org/officeDocument/2006/relationships/image" Target="../media/image296.png"/><Relationship Id="rId21" Type="http://schemas.openxmlformats.org/officeDocument/2006/relationships/image" Target="../media/image294.png"/><Relationship Id="rId24" Type="http://schemas.openxmlformats.org/officeDocument/2006/relationships/image" Target="../media/image299.png"/><Relationship Id="rId23" Type="http://schemas.openxmlformats.org/officeDocument/2006/relationships/image" Target="../media/image302.png"/><Relationship Id="rId26" Type="http://schemas.openxmlformats.org/officeDocument/2006/relationships/image" Target="../media/image304.png"/><Relationship Id="rId25" Type="http://schemas.openxmlformats.org/officeDocument/2006/relationships/image" Target="../media/image301.png"/><Relationship Id="rId28" Type="http://schemas.openxmlformats.org/officeDocument/2006/relationships/image" Target="../media/image306.png"/><Relationship Id="rId27" Type="http://schemas.openxmlformats.org/officeDocument/2006/relationships/image" Target="../media/image307.png"/><Relationship Id="rId29" Type="http://schemas.openxmlformats.org/officeDocument/2006/relationships/image" Target="../media/image311.png"/><Relationship Id="rId11" Type="http://schemas.openxmlformats.org/officeDocument/2006/relationships/image" Target="../media/image290.png"/><Relationship Id="rId10" Type="http://schemas.openxmlformats.org/officeDocument/2006/relationships/image" Target="../media/image285.png"/><Relationship Id="rId13" Type="http://schemas.openxmlformats.org/officeDocument/2006/relationships/image" Target="../media/image236.png"/><Relationship Id="rId12" Type="http://schemas.openxmlformats.org/officeDocument/2006/relationships/image" Target="../media/image291.png"/><Relationship Id="rId15" Type="http://schemas.openxmlformats.org/officeDocument/2006/relationships/image" Target="../media/image287.png"/><Relationship Id="rId14" Type="http://schemas.openxmlformats.org/officeDocument/2006/relationships/image" Target="../media/image238.png"/><Relationship Id="rId17" Type="http://schemas.openxmlformats.org/officeDocument/2006/relationships/image" Target="../media/image289.png"/><Relationship Id="rId16" Type="http://schemas.openxmlformats.org/officeDocument/2006/relationships/image" Target="../media/image300.png"/><Relationship Id="rId19" Type="http://schemas.openxmlformats.org/officeDocument/2006/relationships/image" Target="../media/image298.png"/><Relationship Id="rId18" Type="http://schemas.openxmlformats.org/officeDocument/2006/relationships/image" Target="../media/image29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9.xml"/><Relationship Id="rId3" Type="http://schemas.openxmlformats.org/officeDocument/2006/relationships/image" Target="../media/image381.png"/><Relationship Id="rId4" Type="http://schemas.openxmlformats.org/officeDocument/2006/relationships/image" Target="../media/image325.png"/><Relationship Id="rId5" Type="http://schemas.openxmlformats.org/officeDocument/2006/relationships/image" Target="../media/image28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3.xml"/><Relationship Id="rId3" Type="http://schemas.openxmlformats.org/officeDocument/2006/relationships/image" Target="../media/image123.png"/><Relationship Id="rId4" Type="http://schemas.openxmlformats.org/officeDocument/2006/relationships/image" Target="../media/image138.png"/><Relationship Id="rId5" Type="http://schemas.openxmlformats.org/officeDocument/2006/relationships/image" Target="../media/image13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2.xml"/><Relationship Id="rId3" Type="http://schemas.openxmlformats.org/officeDocument/2006/relationships/image" Target="../media/image331.png"/><Relationship Id="rId4" Type="http://schemas.openxmlformats.org/officeDocument/2006/relationships/image" Target="../media/image323.png"/><Relationship Id="rId9" Type="http://schemas.openxmlformats.org/officeDocument/2006/relationships/image" Target="../media/image380.png"/><Relationship Id="rId5" Type="http://schemas.openxmlformats.org/officeDocument/2006/relationships/image" Target="../media/image327.png"/><Relationship Id="rId6" Type="http://schemas.openxmlformats.org/officeDocument/2006/relationships/image" Target="../media/image329.png"/><Relationship Id="rId7" Type="http://schemas.openxmlformats.org/officeDocument/2006/relationships/image" Target="../media/image328.png"/><Relationship Id="rId8" Type="http://schemas.openxmlformats.org/officeDocument/2006/relationships/image" Target="../media/image337.png"/><Relationship Id="rId11" Type="http://schemas.openxmlformats.org/officeDocument/2006/relationships/image" Target="../media/image332.png"/><Relationship Id="rId10" Type="http://schemas.openxmlformats.org/officeDocument/2006/relationships/image" Target="../media/image339.png"/><Relationship Id="rId13" Type="http://schemas.openxmlformats.org/officeDocument/2006/relationships/image" Target="../media/image330.png"/><Relationship Id="rId12" Type="http://schemas.openxmlformats.org/officeDocument/2006/relationships/image" Target="../media/image33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33.xml"/><Relationship Id="rId3" Type="http://schemas.openxmlformats.org/officeDocument/2006/relationships/image" Target="../media/image333.png"/><Relationship Id="rId4" Type="http://schemas.openxmlformats.org/officeDocument/2006/relationships/image" Target="../media/image341.png"/><Relationship Id="rId9" Type="http://schemas.openxmlformats.org/officeDocument/2006/relationships/image" Target="../media/image342.png"/><Relationship Id="rId5" Type="http://schemas.openxmlformats.org/officeDocument/2006/relationships/image" Target="../media/image335.png"/><Relationship Id="rId6" Type="http://schemas.openxmlformats.org/officeDocument/2006/relationships/image" Target="../media/image356.png"/><Relationship Id="rId7" Type="http://schemas.openxmlformats.org/officeDocument/2006/relationships/image" Target="../media/image336.png"/><Relationship Id="rId8" Type="http://schemas.openxmlformats.org/officeDocument/2006/relationships/image" Target="../media/image340.png"/><Relationship Id="rId11" Type="http://schemas.openxmlformats.org/officeDocument/2006/relationships/image" Target="../media/image343.png"/><Relationship Id="rId10" Type="http://schemas.openxmlformats.org/officeDocument/2006/relationships/image" Target="../media/image344.png"/><Relationship Id="rId13" Type="http://schemas.openxmlformats.org/officeDocument/2006/relationships/image" Target="../media/image348.png"/><Relationship Id="rId12" Type="http://schemas.openxmlformats.org/officeDocument/2006/relationships/image" Target="../media/image34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4.xml"/><Relationship Id="rId3" Type="http://schemas.openxmlformats.org/officeDocument/2006/relationships/image" Target="../media/image331.png"/><Relationship Id="rId4" Type="http://schemas.openxmlformats.org/officeDocument/2006/relationships/image" Target="../media/image323.png"/><Relationship Id="rId9" Type="http://schemas.openxmlformats.org/officeDocument/2006/relationships/image" Target="../media/image380.png"/><Relationship Id="rId5" Type="http://schemas.openxmlformats.org/officeDocument/2006/relationships/image" Target="../media/image327.png"/><Relationship Id="rId6" Type="http://schemas.openxmlformats.org/officeDocument/2006/relationships/image" Target="../media/image329.png"/><Relationship Id="rId7" Type="http://schemas.openxmlformats.org/officeDocument/2006/relationships/image" Target="../media/image328.png"/><Relationship Id="rId8" Type="http://schemas.openxmlformats.org/officeDocument/2006/relationships/image" Target="../media/image337.png"/><Relationship Id="rId11" Type="http://schemas.openxmlformats.org/officeDocument/2006/relationships/image" Target="../media/image332.png"/><Relationship Id="rId10" Type="http://schemas.openxmlformats.org/officeDocument/2006/relationships/image" Target="../media/image339.png"/><Relationship Id="rId13" Type="http://schemas.openxmlformats.org/officeDocument/2006/relationships/image" Target="../media/image330.png"/><Relationship Id="rId12" Type="http://schemas.openxmlformats.org/officeDocument/2006/relationships/image" Target="../media/image33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 Id="rId3" Type="http://schemas.openxmlformats.org/officeDocument/2006/relationships/image" Target="../media/image379.png"/><Relationship Id="rId4" Type="http://schemas.openxmlformats.org/officeDocument/2006/relationships/image" Target="../media/image361.png"/><Relationship Id="rId9" Type="http://schemas.openxmlformats.org/officeDocument/2006/relationships/image" Target="../media/image362.png"/><Relationship Id="rId5" Type="http://schemas.openxmlformats.org/officeDocument/2006/relationships/image" Target="../media/image389.png"/><Relationship Id="rId6" Type="http://schemas.openxmlformats.org/officeDocument/2006/relationships/image" Target="../media/image255.png"/><Relationship Id="rId7" Type="http://schemas.openxmlformats.org/officeDocument/2006/relationships/image" Target="../media/image263.png"/><Relationship Id="rId8" Type="http://schemas.openxmlformats.org/officeDocument/2006/relationships/image" Target="../media/image358.jpg"/><Relationship Id="rId20" Type="http://schemas.openxmlformats.org/officeDocument/2006/relationships/image" Target="../media/image291.png"/><Relationship Id="rId11" Type="http://schemas.openxmlformats.org/officeDocument/2006/relationships/image" Target="../media/image330.png"/><Relationship Id="rId10" Type="http://schemas.openxmlformats.org/officeDocument/2006/relationships/image" Target="../media/image363.png"/><Relationship Id="rId13" Type="http://schemas.openxmlformats.org/officeDocument/2006/relationships/image" Target="../media/image367.png"/><Relationship Id="rId12" Type="http://schemas.openxmlformats.org/officeDocument/2006/relationships/image" Target="../media/image364.png"/><Relationship Id="rId15" Type="http://schemas.openxmlformats.org/officeDocument/2006/relationships/image" Target="../media/image373.png"/><Relationship Id="rId14" Type="http://schemas.openxmlformats.org/officeDocument/2006/relationships/image" Target="../media/image366.png"/><Relationship Id="rId17" Type="http://schemas.openxmlformats.org/officeDocument/2006/relationships/image" Target="../media/image383.png"/><Relationship Id="rId16" Type="http://schemas.openxmlformats.org/officeDocument/2006/relationships/image" Target="../media/image369.png"/><Relationship Id="rId19" Type="http://schemas.openxmlformats.org/officeDocument/2006/relationships/image" Target="../media/image376.png"/><Relationship Id="rId18" Type="http://schemas.openxmlformats.org/officeDocument/2006/relationships/image" Target="../media/image37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38.xml"/><Relationship Id="rId3" Type="http://schemas.openxmlformats.org/officeDocument/2006/relationships/image" Target="../media/image372.png"/><Relationship Id="rId4" Type="http://schemas.openxmlformats.org/officeDocument/2006/relationships/image" Target="../media/image374.png"/><Relationship Id="rId9" Type="http://schemas.openxmlformats.org/officeDocument/2006/relationships/image" Target="../media/image153.png"/><Relationship Id="rId5" Type="http://schemas.openxmlformats.org/officeDocument/2006/relationships/image" Target="../media/image375.png"/><Relationship Id="rId6" Type="http://schemas.openxmlformats.org/officeDocument/2006/relationships/image" Target="../media/image378.png"/><Relationship Id="rId7" Type="http://schemas.openxmlformats.org/officeDocument/2006/relationships/image" Target="../media/image384.png"/><Relationship Id="rId8" Type="http://schemas.openxmlformats.org/officeDocument/2006/relationships/image" Target="../media/image37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39.xml"/><Relationship Id="rId3" Type="http://schemas.openxmlformats.org/officeDocument/2006/relationships/image" Target="../media/image387.png"/><Relationship Id="rId4" Type="http://schemas.openxmlformats.org/officeDocument/2006/relationships/image" Target="../media/image382.jpg"/><Relationship Id="rId9" Type="http://schemas.openxmlformats.org/officeDocument/2006/relationships/image" Target="../media/image374.png"/><Relationship Id="rId5" Type="http://schemas.openxmlformats.org/officeDocument/2006/relationships/image" Target="../media/image386.png"/><Relationship Id="rId6" Type="http://schemas.openxmlformats.org/officeDocument/2006/relationships/image" Target="../media/image393.png"/><Relationship Id="rId7" Type="http://schemas.openxmlformats.org/officeDocument/2006/relationships/image" Target="../media/image388.png"/><Relationship Id="rId8" Type="http://schemas.openxmlformats.org/officeDocument/2006/relationships/image" Target="../media/image390.png"/><Relationship Id="rId11" Type="http://schemas.openxmlformats.org/officeDocument/2006/relationships/image" Target="../media/image394.png"/><Relationship Id="rId10" Type="http://schemas.openxmlformats.org/officeDocument/2006/relationships/image" Target="../media/image396.png"/><Relationship Id="rId12" Type="http://schemas.openxmlformats.org/officeDocument/2006/relationships/image" Target="../media/image39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122.png"/><Relationship Id="rId4" Type="http://schemas.openxmlformats.org/officeDocument/2006/relationships/image" Target="../media/image127.png"/><Relationship Id="rId9" Type="http://schemas.openxmlformats.org/officeDocument/2006/relationships/image" Target="../media/image131.png"/><Relationship Id="rId5" Type="http://schemas.openxmlformats.org/officeDocument/2006/relationships/image" Target="../media/image133.png"/><Relationship Id="rId6" Type="http://schemas.openxmlformats.org/officeDocument/2006/relationships/image" Target="../media/image129.png"/><Relationship Id="rId7" Type="http://schemas.openxmlformats.org/officeDocument/2006/relationships/image" Target="../media/image130.png"/><Relationship Id="rId8" Type="http://schemas.openxmlformats.org/officeDocument/2006/relationships/image" Target="../media/image134.png"/><Relationship Id="rId11" Type="http://schemas.openxmlformats.org/officeDocument/2006/relationships/image" Target="../media/image167.png"/><Relationship Id="rId10" Type="http://schemas.openxmlformats.org/officeDocument/2006/relationships/image" Target="../media/image137.png"/><Relationship Id="rId13" Type="http://schemas.openxmlformats.org/officeDocument/2006/relationships/image" Target="../media/image135.png"/><Relationship Id="rId12" Type="http://schemas.openxmlformats.org/officeDocument/2006/relationships/image" Target="../media/image144.png"/><Relationship Id="rId15" Type="http://schemas.openxmlformats.org/officeDocument/2006/relationships/image" Target="../media/image140.png"/><Relationship Id="rId14" Type="http://schemas.openxmlformats.org/officeDocument/2006/relationships/image" Target="../media/image136.png"/><Relationship Id="rId17" Type="http://schemas.openxmlformats.org/officeDocument/2006/relationships/image" Target="../media/image139.png"/><Relationship Id="rId16" Type="http://schemas.openxmlformats.org/officeDocument/2006/relationships/image" Target="../media/image143.png"/><Relationship Id="rId18" Type="http://schemas.openxmlformats.org/officeDocument/2006/relationships/image" Target="../media/image14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40.xml"/><Relationship Id="rId3" Type="http://schemas.openxmlformats.org/officeDocument/2006/relationships/image" Target="../media/image39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41.xml"/><Relationship Id="rId3" Type="http://schemas.openxmlformats.org/officeDocument/2006/relationships/image" Target="../media/image387.png"/><Relationship Id="rId4" Type="http://schemas.openxmlformats.org/officeDocument/2006/relationships/image" Target="../media/image382.jpg"/><Relationship Id="rId9" Type="http://schemas.openxmlformats.org/officeDocument/2006/relationships/image" Target="../media/image374.png"/><Relationship Id="rId5" Type="http://schemas.openxmlformats.org/officeDocument/2006/relationships/image" Target="../media/image386.png"/><Relationship Id="rId6" Type="http://schemas.openxmlformats.org/officeDocument/2006/relationships/image" Target="../media/image393.png"/><Relationship Id="rId7" Type="http://schemas.openxmlformats.org/officeDocument/2006/relationships/image" Target="../media/image388.png"/><Relationship Id="rId8" Type="http://schemas.openxmlformats.org/officeDocument/2006/relationships/image" Target="../media/image390.png"/><Relationship Id="rId11" Type="http://schemas.openxmlformats.org/officeDocument/2006/relationships/image" Target="../media/image394.png"/><Relationship Id="rId10" Type="http://schemas.openxmlformats.org/officeDocument/2006/relationships/image" Target="../media/image396.png"/><Relationship Id="rId12" Type="http://schemas.openxmlformats.org/officeDocument/2006/relationships/image" Target="../media/image39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43.xml"/><Relationship Id="rId3" Type="http://schemas.openxmlformats.org/officeDocument/2006/relationships/image" Target="../media/image40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4.xml"/><Relationship Id="rId3" Type="http://schemas.openxmlformats.org/officeDocument/2006/relationships/image" Target="../media/image397.png"/><Relationship Id="rId4" Type="http://schemas.openxmlformats.org/officeDocument/2006/relationships/image" Target="../media/image28.png"/><Relationship Id="rId5" Type="http://schemas.openxmlformats.org/officeDocument/2006/relationships/image" Target="../media/image39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49.xml"/><Relationship Id="rId3" Type="http://schemas.openxmlformats.org/officeDocument/2006/relationships/image" Target="../media/image405.png"/></Relationships>
</file>

<file path=ppt/slides/_rels/slide5.xml.rels><?xml version="1.0" encoding="UTF-8" standalone="yes"?><Relationships xmlns="http://schemas.openxmlformats.org/package/2006/relationships"><Relationship Id="rId40" Type="http://schemas.openxmlformats.org/officeDocument/2006/relationships/image" Target="../media/image183.png"/><Relationship Id="rId42" Type="http://schemas.openxmlformats.org/officeDocument/2006/relationships/image" Target="../media/image178.png"/><Relationship Id="rId41" Type="http://schemas.openxmlformats.org/officeDocument/2006/relationships/image" Target="../media/image215.png"/><Relationship Id="rId44" Type="http://schemas.openxmlformats.org/officeDocument/2006/relationships/image" Target="../media/image182.png"/><Relationship Id="rId43" Type="http://schemas.openxmlformats.org/officeDocument/2006/relationships/image" Target="../media/image185.png"/><Relationship Id="rId46" Type="http://schemas.openxmlformats.org/officeDocument/2006/relationships/image" Target="../media/image188.png"/><Relationship Id="rId45" Type="http://schemas.openxmlformats.org/officeDocument/2006/relationships/image" Target="../media/image187.png"/><Relationship Id="rId1" Type="http://schemas.openxmlformats.org/officeDocument/2006/relationships/slideLayout" Target="../slideLayouts/slideLayout97.xml"/><Relationship Id="rId2" Type="http://schemas.openxmlformats.org/officeDocument/2006/relationships/notesSlide" Target="../notesSlides/notesSlide5.xml"/><Relationship Id="rId3" Type="http://schemas.openxmlformats.org/officeDocument/2006/relationships/image" Target="../media/image145.png"/><Relationship Id="rId4" Type="http://schemas.openxmlformats.org/officeDocument/2006/relationships/image" Target="../media/image146.png"/><Relationship Id="rId9" Type="http://schemas.openxmlformats.org/officeDocument/2006/relationships/image" Target="../media/image149.png"/><Relationship Id="rId48" Type="http://schemas.openxmlformats.org/officeDocument/2006/relationships/image" Target="../media/image189.png"/><Relationship Id="rId47" Type="http://schemas.openxmlformats.org/officeDocument/2006/relationships/image" Target="../media/image186.png"/><Relationship Id="rId49" Type="http://schemas.openxmlformats.org/officeDocument/2006/relationships/image" Target="../media/image190.png"/><Relationship Id="rId5" Type="http://schemas.openxmlformats.org/officeDocument/2006/relationships/image" Target="../media/image227.png"/><Relationship Id="rId6" Type="http://schemas.openxmlformats.org/officeDocument/2006/relationships/image" Target="../media/image159.png"/><Relationship Id="rId7" Type="http://schemas.openxmlformats.org/officeDocument/2006/relationships/image" Target="../media/image148.png"/><Relationship Id="rId8" Type="http://schemas.openxmlformats.org/officeDocument/2006/relationships/image" Target="../media/image147.png"/><Relationship Id="rId31" Type="http://schemas.openxmlformats.org/officeDocument/2006/relationships/image" Target="../media/image173.png"/><Relationship Id="rId30" Type="http://schemas.openxmlformats.org/officeDocument/2006/relationships/image" Target="../media/image172.png"/><Relationship Id="rId33" Type="http://schemas.openxmlformats.org/officeDocument/2006/relationships/image" Target="../media/image176.png"/><Relationship Id="rId32" Type="http://schemas.openxmlformats.org/officeDocument/2006/relationships/image" Target="../media/image174.png"/><Relationship Id="rId35" Type="http://schemas.openxmlformats.org/officeDocument/2006/relationships/image" Target="../media/image181.png"/><Relationship Id="rId34" Type="http://schemas.openxmlformats.org/officeDocument/2006/relationships/image" Target="../media/image177.png"/><Relationship Id="rId37" Type="http://schemas.openxmlformats.org/officeDocument/2006/relationships/image" Target="../media/image175.png"/><Relationship Id="rId36" Type="http://schemas.openxmlformats.org/officeDocument/2006/relationships/image" Target="../media/image180.png"/><Relationship Id="rId39" Type="http://schemas.openxmlformats.org/officeDocument/2006/relationships/image" Target="../media/image179.png"/><Relationship Id="rId38" Type="http://schemas.openxmlformats.org/officeDocument/2006/relationships/image" Target="../media/image184.png"/><Relationship Id="rId20" Type="http://schemas.openxmlformats.org/officeDocument/2006/relationships/image" Target="../media/image166.png"/><Relationship Id="rId22" Type="http://schemas.openxmlformats.org/officeDocument/2006/relationships/image" Target="../media/image160.png"/><Relationship Id="rId21" Type="http://schemas.openxmlformats.org/officeDocument/2006/relationships/image" Target="../media/image164.png"/><Relationship Id="rId24" Type="http://schemas.openxmlformats.org/officeDocument/2006/relationships/image" Target="../media/image163.png"/><Relationship Id="rId23" Type="http://schemas.openxmlformats.org/officeDocument/2006/relationships/image" Target="../media/image161.png"/><Relationship Id="rId26" Type="http://schemas.openxmlformats.org/officeDocument/2006/relationships/image" Target="../media/image170.png"/><Relationship Id="rId25" Type="http://schemas.openxmlformats.org/officeDocument/2006/relationships/image" Target="../media/image162.png"/><Relationship Id="rId28" Type="http://schemas.openxmlformats.org/officeDocument/2006/relationships/image" Target="../media/image169.png"/><Relationship Id="rId27" Type="http://schemas.openxmlformats.org/officeDocument/2006/relationships/image" Target="../media/image171.png"/><Relationship Id="rId29" Type="http://schemas.openxmlformats.org/officeDocument/2006/relationships/image" Target="../media/image168.png"/><Relationship Id="rId51" Type="http://schemas.openxmlformats.org/officeDocument/2006/relationships/image" Target="../media/image194.png"/><Relationship Id="rId50" Type="http://schemas.openxmlformats.org/officeDocument/2006/relationships/image" Target="../media/image193.png"/><Relationship Id="rId52" Type="http://schemas.openxmlformats.org/officeDocument/2006/relationships/image" Target="../media/image195.png"/><Relationship Id="rId11" Type="http://schemas.openxmlformats.org/officeDocument/2006/relationships/image" Target="../media/image153.png"/><Relationship Id="rId10" Type="http://schemas.openxmlformats.org/officeDocument/2006/relationships/image" Target="../media/image150.png"/><Relationship Id="rId13" Type="http://schemas.openxmlformats.org/officeDocument/2006/relationships/image" Target="../media/image151.png"/><Relationship Id="rId12" Type="http://schemas.openxmlformats.org/officeDocument/2006/relationships/image" Target="../media/image152.png"/><Relationship Id="rId15" Type="http://schemas.openxmlformats.org/officeDocument/2006/relationships/image" Target="../media/image156.png"/><Relationship Id="rId14" Type="http://schemas.openxmlformats.org/officeDocument/2006/relationships/image" Target="../media/image165.png"/><Relationship Id="rId17" Type="http://schemas.openxmlformats.org/officeDocument/2006/relationships/image" Target="../media/image155.png"/><Relationship Id="rId16" Type="http://schemas.openxmlformats.org/officeDocument/2006/relationships/image" Target="../media/image154.png"/><Relationship Id="rId19" Type="http://schemas.openxmlformats.org/officeDocument/2006/relationships/image" Target="../media/image157.png"/><Relationship Id="rId18" Type="http://schemas.openxmlformats.org/officeDocument/2006/relationships/image" Target="../media/image15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50.xml"/><Relationship Id="rId3" Type="http://schemas.openxmlformats.org/officeDocument/2006/relationships/image" Target="../media/image403.png"/><Relationship Id="rId4" Type="http://schemas.openxmlformats.org/officeDocument/2006/relationships/image" Target="../media/image28.png"/><Relationship Id="rId5" Type="http://schemas.openxmlformats.org/officeDocument/2006/relationships/image" Target="../media/image404.png"/><Relationship Id="rId6" Type="http://schemas.openxmlformats.org/officeDocument/2006/relationships/image" Target="../media/image39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1.xml"/><Relationship Id="rId3" Type="http://schemas.openxmlformats.org/officeDocument/2006/relationships/image" Target="../media/image41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56.xml"/><Relationship Id="rId3" Type="http://schemas.openxmlformats.org/officeDocument/2006/relationships/image" Target="../media/image415.png"/><Relationship Id="rId4" Type="http://schemas.openxmlformats.org/officeDocument/2006/relationships/image" Target="../media/image411.png"/><Relationship Id="rId9" Type="http://schemas.openxmlformats.org/officeDocument/2006/relationships/image" Target="../media/image410.png"/><Relationship Id="rId5" Type="http://schemas.openxmlformats.org/officeDocument/2006/relationships/image" Target="../media/image408.png"/><Relationship Id="rId6" Type="http://schemas.openxmlformats.org/officeDocument/2006/relationships/image" Target="../media/image407.png"/><Relationship Id="rId7" Type="http://schemas.openxmlformats.org/officeDocument/2006/relationships/image" Target="../media/image413.png"/><Relationship Id="rId8" Type="http://schemas.openxmlformats.org/officeDocument/2006/relationships/image" Target="../media/image41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8.xml"/><Relationship Id="rId3" Type="http://schemas.openxmlformats.org/officeDocument/2006/relationships/image" Target="../media/image404.png"/><Relationship Id="rId4" Type="http://schemas.openxmlformats.org/officeDocument/2006/relationships/image" Target="../media/image414.png"/><Relationship Id="rId5" Type="http://schemas.openxmlformats.org/officeDocument/2006/relationships/image" Target="../media/image36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9.xml"/><Relationship Id="rId3" Type="http://schemas.openxmlformats.org/officeDocument/2006/relationships/image" Target="../media/image40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60.xml"/><Relationship Id="rId3" Type="http://schemas.openxmlformats.org/officeDocument/2006/relationships/image" Target="../media/image40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1.xml"/><Relationship Id="rId3" Type="http://schemas.openxmlformats.org/officeDocument/2006/relationships/image" Target="../media/image41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63.xml"/><Relationship Id="rId3" Type="http://schemas.openxmlformats.org/officeDocument/2006/relationships/image" Target="../media/image42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6.xml"/><Relationship Id="rId3" Type="http://schemas.openxmlformats.org/officeDocument/2006/relationships/hyperlink" Target="https://ubuntu.com/managed" TargetMode="External"/><Relationship Id="rId4" Type="http://schemas.openxmlformats.org/officeDocument/2006/relationships/hyperlink" Target="https://ubuntu.com/managed" TargetMode="External"/><Relationship Id="rId5" Type="http://schemas.openxmlformats.org/officeDocument/2006/relationships/image" Target="../media/image41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67.xml"/><Relationship Id="rId3" Type="http://schemas.openxmlformats.org/officeDocument/2006/relationships/image" Target="../media/image42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69.xml"/><Relationship Id="rId3" Type="http://schemas.openxmlformats.org/officeDocument/2006/relationships/image" Target="../media/image4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7.xml"/><Relationship Id="rId3" Type="http://schemas.openxmlformats.org/officeDocument/2006/relationships/image" Target="../media/image143.png"/><Relationship Id="rId4" Type="http://schemas.openxmlformats.org/officeDocument/2006/relationships/image" Target="../media/image191.png"/><Relationship Id="rId9" Type="http://schemas.openxmlformats.org/officeDocument/2006/relationships/image" Target="../media/image202.png"/><Relationship Id="rId5" Type="http://schemas.openxmlformats.org/officeDocument/2006/relationships/image" Target="../media/image196.png"/><Relationship Id="rId6" Type="http://schemas.openxmlformats.org/officeDocument/2006/relationships/image" Target="../media/image142.png"/><Relationship Id="rId7" Type="http://schemas.openxmlformats.org/officeDocument/2006/relationships/image" Target="../media/image199.png"/><Relationship Id="rId8" Type="http://schemas.openxmlformats.org/officeDocument/2006/relationships/image" Target="../media/image20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8.xml"/><Relationship Id="rId3" Type="http://schemas.openxmlformats.org/officeDocument/2006/relationships/image" Target="../media/image19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9.xml"/><Relationship Id="rId3" Type="http://schemas.openxmlformats.org/officeDocument/2006/relationships/image" Target="../media/image205.png"/><Relationship Id="rId4" Type="http://schemas.openxmlformats.org/officeDocument/2006/relationships/image" Target="../media/image200.png"/><Relationship Id="rId9" Type="http://schemas.openxmlformats.org/officeDocument/2006/relationships/image" Target="../media/image207.png"/><Relationship Id="rId5" Type="http://schemas.openxmlformats.org/officeDocument/2006/relationships/image" Target="../media/image208.png"/><Relationship Id="rId6" Type="http://schemas.openxmlformats.org/officeDocument/2006/relationships/image" Target="../media/image203.png"/><Relationship Id="rId7" Type="http://schemas.openxmlformats.org/officeDocument/2006/relationships/image" Target="../media/image206.png"/><Relationship Id="rId8" Type="http://schemas.openxmlformats.org/officeDocument/2006/relationships/image" Target="../media/image204.png"/><Relationship Id="rId11" Type="http://schemas.openxmlformats.org/officeDocument/2006/relationships/image" Target="../media/image210.png"/><Relationship Id="rId10" Type="http://schemas.openxmlformats.org/officeDocument/2006/relationships/image" Target="../media/image213.png"/><Relationship Id="rId13" Type="http://schemas.openxmlformats.org/officeDocument/2006/relationships/image" Target="../media/image209.png"/><Relationship Id="rId12" Type="http://schemas.openxmlformats.org/officeDocument/2006/relationships/image" Target="../media/image211.png"/><Relationship Id="rId15" Type="http://schemas.openxmlformats.org/officeDocument/2006/relationships/image" Target="../media/image214.jpg"/><Relationship Id="rId14" Type="http://schemas.openxmlformats.org/officeDocument/2006/relationships/image" Target="../media/image212.jpg"/><Relationship Id="rId17" Type="http://schemas.openxmlformats.org/officeDocument/2006/relationships/image" Target="../media/image223.jpg"/><Relationship Id="rId16" Type="http://schemas.openxmlformats.org/officeDocument/2006/relationships/image" Target="../media/image217.png"/><Relationship Id="rId19" Type="http://schemas.openxmlformats.org/officeDocument/2006/relationships/image" Target="../media/image219.png"/><Relationship Id="rId18" Type="http://schemas.openxmlformats.org/officeDocument/2006/relationships/image" Target="../media/image22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2" name="Shape 1022"/>
        <p:cNvGrpSpPr/>
        <p:nvPr/>
      </p:nvGrpSpPr>
      <p:grpSpPr>
        <a:xfrm>
          <a:off x="0" y="0"/>
          <a:ext cx="0" cy="0"/>
          <a:chOff x="0" y="0"/>
          <a:chExt cx="0" cy="0"/>
        </a:xfrm>
      </p:grpSpPr>
      <p:sp>
        <p:nvSpPr>
          <p:cNvPr id="1023" name="Google Shape;1023;p100"/>
          <p:cNvSpPr txBox="1"/>
          <p:nvPr>
            <p:ph type="ctrTitle"/>
          </p:nvPr>
        </p:nvSpPr>
        <p:spPr>
          <a:xfrm>
            <a:off x="560620" y="506775"/>
            <a:ext cx="7901400" cy="1407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Canonical and Ubuntu</a:t>
            </a:r>
            <a:endParaRPr/>
          </a:p>
        </p:txBody>
      </p:sp>
      <p:sp>
        <p:nvSpPr>
          <p:cNvPr id="1024" name="Google Shape;1024;p100"/>
          <p:cNvSpPr txBox="1"/>
          <p:nvPr>
            <p:ph idx="1" type="subTitle"/>
          </p:nvPr>
        </p:nvSpPr>
        <p:spPr>
          <a:xfrm>
            <a:off x="594300" y="1908800"/>
            <a:ext cx="5148000" cy="1038000"/>
          </a:xfrm>
          <a:prstGeom prst="rect">
            <a:avLst/>
          </a:prstGeom>
        </p:spPr>
        <p:txBody>
          <a:bodyPr anchorCtr="0" anchor="t" bIns="0" lIns="0" spcFirstLastPara="1" rIns="0" wrap="square" tIns="0">
            <a:noAutofit/>
          </a:bodyPr>
          <a:lstStyle/>
          <a:p>
            <a:pPr indent="0" lvl="0" marL="0" rtl="0" algn="l">
              <a:spcBef>
                <a:spcPts val="800"/>
              </a:spcBef>
              <a:spcAft>
                <a:spcPts val="1000"/>
              </a:spcAft>
              <a:buNone/>
            </a:pPr>
            <a:r>
              <a:rPr lang="en"/>
              <a:t>Introduction and Product Overview</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4" name="Shape 1364"/>
        <p:cNvGrpSpPr/>
        <p:nvPr/>
      </p:nvGrpSpPr>
      <p:grpSpPr>
        <a:xfrm>
          <a:off x="0" y="0"/>
          <a:ext cx="0" cy="0"/>
          <a:chOff x="0" y="0"/>
          <a:chExt cx="0" cy="0"/>
        </a:xfrm>
      </p:grpSpPr>
      <p:sp>
        <p:nvSpPr>
          <p:cNvPr id="1365" name="Google Shape;1365;p109"/>
          <p:cNvSpPr txBox="1"/>
          <p:nvPr>
            <p:ph type="ctrTitle"/>
          </p:nvPr>
        </p:nvSpPr>
        <p:spPr>
          <a:xfrm>
            <a:off x="526950" y="2093775"/>
            <a:ext cx="7429800" cy="1545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Server</a:t>
            </a:r>
            <a:endParaRPr/>
          </a:p>
        </p:txBody>
      </p:sp>
      <p:sp>
        <p:nvSpPr>
          <p:cNvPr id="1366" name="Google Shape;1366;p109"/>
          <p:cNvSpPr txBox="1"/>
          <p:nvPr>
            <p:ph idx="1" type="subTitle"/>
          </p:nvPr>
        </p:nvSpPr>
        <p:spPr>
          <a:xfrm>
            <a:off x="560625" y="1525773"/>
            <a:ext cx="4727100" cy="388200"/>
          </a:xfrm>
          <a:prstGeom prst="rect">
            <a:avLst/>
          </a:prstGeom>
        </p:spPr>
        <p:txBody>
          <a:bodyPr anchorCtr="0" anchor="t" bIns="0" lIns="0" spcFirstLastPara="1" rIns="0" wrap="square" tIns="0">
            <a:noAutofit/>
          </a:bodyPr>
          <a:lstStyle/>
          <a:p>
            <a:pPr indent="0" lvl="0" marL="0" rtl="0" algn="l">
              <a:spcBef>
                <a:spcPts val="800"/>
              </a:spcBef>
              <a:spcAft>
                <a:spcPts val="1000"/>
              </a:spcAft>
              <a:buNone/>
            </a:pPr>
            <a:r>
              <a:rPr lang="en"/>
              <a:t>Ubuntu Linux Distribution</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0" name="Shape 1370"/>
        <p:cNvGrpSpPr/>
        <p:nvPr/>
      </p:nvGrpSpPr>
      <p:grpSpPr>
        <a:xfrm>
          <a:off x="0" y="0"/>
          <a:ext cx="0" cy="0"/>
          <a:chOff x="0" y="0"/>
          <a:chExt cx="0" cy="0"/>
        </a:xfrm>
      </p:grpSpPr>
      <p:sp>
        <p:nvSpPr>
          <p:cNvPr id="1371" name="Google Shape;1371;p110"/>
          <p:cNvSpPr txBox="1"/>
          <p:nvPr>
            <p:ph type="title"/>
          </p:nvPr>
        </p:nvSpPr>
        <p:spPr>
          <a:xfrm>
            <a:off x="485525" y="40950"/>
            <a:ext cx="7647900" cy="9942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Ubuntu Key Focus Areas</a:t>
            </a:r>
            <a:endParaRPr/>
          </a:p>
        </p:txBody>
      </p:sp>
      <p:sp>
        <p:nvSpPr>
          <p:cNvPr id="1372" name="Google Shape;1372;p110"/>
          <p:cNvSpPr txBox="1"/>
          <p:nvPr>
            <p:ph idx="1" type="body"/>
          </p:nvPr>
        </p:nvSpPr>
        <p:spPr>
          <a:xfrm>
            <a:off x="946725" y="2242050"/>
            <a:ext cx="6106800" cy="2339100"/>
          </a:xfrm>
          <a:prstGeom prst="rect">
            <a:avLst/>
          </a:prstGeom>
        </p:spPr>
        <p:txBody>
          <a:bodyPr anchorCtr="0" anchor="t" bIns="0" lIns="0" spcFirstLastPara="1" rIns="0" wrap="square" tIns="0">
            <a:noAutofit/>
          </a:bodyPr>
          <a:lstStyle/>
          <a:p>
            <a:pPr indent="-317500" lvl="0" marL="457200" rtl="0" algn="l">
              <a:spcBef>
                <a:spcPts val="800"/>
              </a:spcBef>
              <a:spcAft>
                <a:spcPts val="0"/>
              </a:spcAft>
              <a:buSzPts val="1400"/>
              <a:buChar char="•"/>
            </a:pPr>
            <a:r>
              <a:rPr b="1" lang="en"/>
              <a:t>Extended Security Maintenance &amp; Livepatch</a:t>
            </a:r>
            <a:endParaRPr b="1"/>
          </a:p>
          <a:p>
            <a:pPr indent="-304800" lvl="1" marL="914400" rtl="0" algn="l">
              <a:spcBef>
                <a:spcPts val="0"/>
              </a:spcBef>
              <a:spcAft>
                <a:spcPts val="0"/>
              </a:spcAft>
              <a:buSzPts val="1200"/>
              <a:buChar char="•"/>
            </a:pPr>
            <a:r>
              <a:rPr lang="en"/>
              <a:t>Extended security coverage for customers</a:t>
            </a:r>
            <a:endParaRPr/>
          </a:p>
          <a:p>
            <a:pPr indent="-304800" lvl="1" marL="914400" rtl="0" algn="l">
              <a:spcBef>
                <a:spcPts val="0"/>
              </a:spcBef>
              <a:spcAft>
                <a:spcPts val="0"/>
              </a:spcAft>
              <a:buSzPts val="1200"/>
              <a:buChar char="•"/>
            </a:pPr>
            <a:r>
              <a:rPr lang="en"/>
              <a:t>Includes all packages from </a:t>
            </a:r>
            <a:r>
              <a:rPr i="1" lang="en"/>
              <a:t>universe</a:t>
            </a:r>
            <a:r>
              <a:rPr lang="en"/>
              <a:t> - critical and high CVE-free</a:t>
            </a:r>
            <a:endParaRPr/>
          </a:p>
          <a:p>
            <a:pPr indent="-304800" lvl="1" marL="914400" rtl="0" algn="l">
              <a:spcBef>
                <a:spcPts val="0"/>
              </a:spcBef>
              <a:spcAft>
                <a:spcPts val="0"/>
              </a:spcAft>
              <a:buSzPts val="1200"/>
              <a:buChar char="•"/>
            </a:pPr>
            <a:r>
              <a:rPr lang="en"/>
              <a:t>Livepatch on bare-metal, AWS and Azure</a:t>
            </a:r>
            <a:br>
              <a:rPr lang="en"/>
            </a:br>
            <a:endParaRPr/>
          </a:p>
          <a:p>
            <a:pPr indent="-317500" lvl="0" marL="457200" rtl="0" algn="l">
              <a:spcBef>
                <a:spcPts val="0"/>
              </a:spcBef>
              <a:spcAft>
                <a:spcPts val="0"/>
              </a:spcAft>
              <a:buSzPts val="1400"/>
              <a:buChar char="•"/>
            </a:pPr>
            <a:r>
              <a:rPr b="1" lang="en"/>
              <a:t>Performance</a:t>
            </a:r>
            <a:r>
              <a:rPr lang="en"/>
              <a:t> - </a:t>
            </a:r>
            <a:r>
              <a:rPr lang="en" sz="1200"/>
              <a:t>Continued focus on boot speed and acceleration of workloads</a:t>
            </a:r>
            <a:endParaRPr/>
          </a:p>
          <a:p>
            <a:pPr indent="-304800" lvl="1" marL="914400" rtl="0" algn="l">
              <a:spcBef>
                <a:spcPts val="0"/>
              </a:spcBef>
              <a:spcAft>
                <a:spcPts val="0"/>
              </a:spcAft>
              <a:buSzPts val="1200"/>
              <a:buChar char="•"/>
            </a:pPr>
            <a:r>
              <a:rPr lang="en"/>
              <a:t>GPU enablement out of the box</a:t>
            </a:r>
            <a:endParaRPr/>
          </a:p>
          <a:p>
            <a:pPr indent="-304800" lvl="1" marL="914400" rtl="0" algn="l">
              <a:spcBef>
                <a:spcPts val="0"/>
              </a:spcBef>
              <a:spcAft>
                <a:spcPts val="0"/>
              </a:spcAft>
              <a:buSzPts val="1200"/>
              <a:buChar char="•"/>
            </a:pPr>
            <a:r>
              <a:rPr lang="en"/>
              <a:t>100G virtualized performance</a:t>
            </a:r>
            <a:endParaRPr/>
          </a:p>
          <a:p>
            <a:pPr indent="-304800" lvl="1" marL="914400" rtl="0" algn="l">
              <a:spcBef>
                <a:spcPts val="0"/>
              </a:spcBef>
              <a:spcAft>
                <a:spcPts val="0"/>
              </a:spcAft>
              <a:buSzPts val="1200"/>
              <a:buChar char="•"/>
            </a:pPr>
            <a:r>
              <a:rPr lang="en"/>
              <a:t>Netplan improvements</a:t>
            </a:r>
            <a:br>
              <a:rPr lang="en"/>
            </a:br>
            <a:endParaRPr/>
          </a:p>
          <a:p>
            <a:pPr indent="-317500" lvl="0" marL="457200" rtl="0" algn="l">
              <a:spcBef>
                <a:spcPts val="0"/>
              </a:spcBef>
              <a:spcAft>
                <a:spcPts val="0"/>
              </a:spcAft>
              <a:buSzPts val="1400"/>
              <a:buChar char="•"/>
            </a:pPr>
            <a:r>
              <a:rPr b="1" lang="en"/>
              <a:t>Long-Term Support</a:t>
            </a:r>
            <a:endParaRPr b="1"/>
          </a:p>
          <a:p>
            <a:pPr indent="-304800" lvl="1" marL="914400" rtl="0" algn="l">
              <a:spcBef>
                <a:spcPts val="0"/>
              </a:spcBef>
              <a:spcAft>
                <a:spcPts val="0"/>
              </a:spcAft>
              <a:buSzPts val="1200"/>
              <a:buChar char="•"/>
            </a:pPr>
            <a:r>
              <a:rPr lang="en"/>
              <a:t>5 years LTS standard support</a:t>
            </a:r>
            <a:endParaRPr/>
          </a:p>
          <a:p>
            <a:pPr indent="-304800" lvl="1" marL="914400" rtl="0" algn="l">
              <a:spcBef>
                <a:spcPts val="0"/>
              </a:spcBef>
              <a:spcAft>
                <a:spcPts val="0"/>
              </a:spcAft>
              <a:buSzPts val="1200"/>
              <a:buChar char="•"/>
            </a:pPr>
            <a:r>
              <a:rPr lang="en"/>
              <a:t>10 years ESM support</a:t>
            </a:r>
            <a:endParaRPr/>
          </a:p>
        </p:txBody>
      </p:sp>
      <p:sp>
        <p:nvSpPr>
          <p:cNvPr id="1373" name="Google Shape;1373;p110"/>
          <p:cNvSpPr txBox="1"/>
          <p:nvPr>
            <p:ph idx="2" type="subTitle"/>
          </p:nvPr>
        </p:nvSpPr>
        <p:spPr>
          <a:xfrm>
            <a:off x="946725" y="1570150"/>
            <a:ext cx="5776200" cy="845400"/>
          </a:xfrm>
          <a:prstGeom prst="rect">
            <a:avLst/>
          </a:prstGeom>
        </p:spPr>
        <p:txBody>
          <a:bodyPr anchorCtr="0" anchor="t" bIns="0" lIns="0" spcFirstLastPara="1" rIns="0" wrap="square" tIns="0">
            <a:noAutofit/>
          </a:bodyPr>
          <a:lstStyle/>
          <a:p>
            <a:pPr indent="0" lvl="0" marL="0" rtl="0" algn="l">
              <a:spcBef>
                <a:spcPts val="800"/>
              </a:spcBef>
              <a:spcAft>
                <a:spcPts val="1000"/>
              </a:spcAft>
              <a:buNone/>
            </a:pPr>
            <a:r>
              <a:rPr lang="en"/>
              <a:t>Security, Performance &amp; Long-Term Support</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7" name="Shape 1377"/>
        <p:cNvGrpSpPr/>
        <p:nvPr/>
      </p:nvGrpSpPr>
      <p:grpSpPr>
        <a:xfrm>
          <a:off x="0" y="0"/>
          <a:ext cx="0" cy="0"/>
          <a:chOff x="0" y="0"/>
          <a:chExt cx="0" cy="0"/>
        </a:xfrm>
      </p:grpSpPr>
      <p:sp>
        <p:nvSpPr>
          <p:cNvPr id="1378" name="Google Shape;1378;p111"/>
          <p:cNvSpPr txBox="1"/>
          <p:nvPr>
            <p:ph type="title"/>
          </p:nvPr>
        </p:nvSpPr>
        <p:spPr>
          <a:xfrm>
            <a:off x="466344" y="177047"/>
            <a:ext cx="7886700" cy="994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predictable</a:t>
            </a:r>
            <a:r>
              <a:rPr lang="en">
                <a:solidFill>
                  <a:schemeClr val="lt1"/>
                </a:solidFill>
              </a:rPr>
              <a:t> </a:t>
            </a:r>
            <a:r>
              <a:rPr lang="en">
                <a:solidFill>
                  <a:srgbClr val="DE4716"/>
                </a:solidFill>
              </a:rPr>
              <a:t>velocity</a:t>
            </a:r>
            <a:endParaRPr/>
          </a:p>
        </p:txBody>
      </p:sp>
      <p:pic>
        <p:nvPicPr>
          <p:cNvPr id="1379" name="Google Shape;1379;p111"/>
          <p:cNvPicPr preferRelativeResize="0"/>
          <p:nvPr/>
        </p:nvPicPr>
        <p:blipFill>
          <a:blip r:embed="rId3">
            <a:alphaModFix/>
          </a:blip>
          <a:stretch>
            <a:fillRect/>
          </a:stretch>
        </p:blipFill>
        <p:spPr>
          <a:xfrm>
            <a:off x="1434514" y="936425"/>
            <a:ext cx="6274975" cy="40003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383" name="Shape 1383"/>
        <p:cNvGrpSpPr/>
        <p:nvPr/>
      </p:nvGrpSpPr>
      <p:grpSpPr>
        <a:xfrm>
          <a:off x="0" y="0"/>
          <a:ext cx="0" cy="0"/>
          <a:chOff x="0" y="0"/>
          <a:chExt cx="0" cy="0"/>
        </a:xfrm>
      </p:grpSpPr>
      <p:sp>
        <p:nvSpPr>
          <p:cNvPr id="1384" name="Google Shape;1384;p112"/>
          <p:cNvSpPr/>
          <p:nvPr/>
        </p:nvSpPr>
        <p:spPr>
          <a:xfrm>
            <a:off x="5894200" y="1288350"/>
            <a:ext cx="1848600" cy="3633600"/>
          </a:xfrm>
          <a:prstGeom prst="rect">
            <a:avLst/>
          </a:prstGeom>
          <a:solidFill>
            <a:schemeClr val="lt2"/>
          </a:solidFill>
          <a:ln cap="flat" cmpd="sng" w="9525">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5" name="Google Shape;1385;p112"/>
          <p:cNvSpPr txBox="1"/>
          <p:nvPr>
            <p:ph type="title"/>
          </p:nvPr>
        </p:nvSpPr>
        <p:spPr>
          <a:xfrm>
            <a:off x="277300" y="1240000"/>
            <a:ext cx="3765000" cy="2663400"/>
          </a:xfrm>
          <a:prstGeom prst="rect">
            <a:avLst/>
          </a:prstGeom>
        </p:spPr>
        <p:txBody>
          <a:bodyPr anchorCtr="0" anchor="ctr" bIns="0" lIns="0" spcFirstLastPara="1" rIns="0" wrap="square" tIns="0">
            <a:noAutofit/>
          </a:bodyPr>
          <a:lstStyle/>
          <a:p>
            <a:pPr indent="0" lvl="0" marL="0" rtl="0" algn="l">
              <a:lnSpc>
                <a:spcPct val="115000"/>
              </a:lnSpc>
              <a:spcBef>
                <a:spcPts val="0"/>
              </a:spcBef>
              <a:spcAft>
                <a:spcPts val="0"/>
              </a:spcAft>
              <a:buNone/>
            </a:pPr>
            <a:r>
              <a:rPr lang="en" sz="3000"/>
              <a:t>CIO ‘missing money’</a:t>
            </a:r>
            <a:br>
              <a:rPr lang="en" sz="3000"/>
            </a:br>
            <a:r>
              <a:rPr lang="en" sz="3000"/>
              <a:t>is in operations</a:t>
            </a:r>
            <a:endParaRPr sz="3000"/>
          </a:p>
        </p:txBody>
      </p:sp>
      <p:sp>
        <p:nvSpPr>
          <p:cNvPr id="1386" name="Google Shape;1386;p112"/>
          <p:cNvSpPr/>
          <p:nvPr/>
        </p:nvSpPr>
        <p:spPr>
          <a:xfrm>
            <a:off x="5894200" y="3875207"/>
            <a:ext cx="1848600" cy="1046700"/>
          </a:xfrm>
          <a:prstGeom prst="rect">
            <a:avLst/>
          </a:prstGeom>
          <a:solidFill>
            <a:srgbClr val="4343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rPr>
              <a:t>Hardware and Facilities</a:t>
            </a:r>
            <a:endParaRPr>
              <a:solidFill>
                <a:srgbClr val="FFFFFF"/>
              </a:solidFill>
            </a:endParaRPr>
          </a:p>
        </p:txBody>
      </p:sp>
      <p:sp>
        <p:nvSpPr>
          <p:cNvPr id="1387" name="Google Shape;1387;p112"/>
          <p:cNvSpPr/>
          <p:nvPr/>
        </p:nvSpPr>
        <p:spPr>
          <a:xfrm>
            <a:off x="5894200" y="3052476"/>
            <a:ext cx="1848600" cy="824100"/>
          </a:xfrm>
          <a:prstGeom prst="rect">
            <a:avLst/>
          </a:prstGeom>
          <a:solidFill>
            <a:srgbClr val="6666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rPr>
              <a:t>Software Licenses and Services</a:t>
            </a:r>
            <a:endParaRPr>
              <a:solidFill>
                <a:srgbClr val="FFFFFF"/>
              </a:solidFill>
            </a:endParaRPr>
          </a:p>
        </p:txBody>
      </p:sp>
      <p:sp>
        <p:nvSpPr>
          <p:cNvPr id="1388" name="Google Shape;1388;p112"/>
          <p:cNvSpPr/>
          <p:nvPr/>
        </p:nvSpPr>
        <p:spPr>
          <a:xfrm>
            <a:off x="5894200" y="1776025"/>
            <a:ext cx="1848600" cy="1316400"/>
          </a:xfrm>
          <a:prstGeom prst="rect">
            <a:avLst/>
          </a:prstGeom>
          <a:solidFill>
            <a:srgbClr val="99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rPr>
              <a:t>Internal Operations and Maintenance</a:t>
            </a:r>
            <a:endParaRPr>
              <a:solidFill>
                <a:srgbClr val="FFFFFF"/>
              </a:solidFill>
            </a:endParaRPr>
          </a:p>
        </p:txBody>
      </p:sp>
      <p:sp>
        <p:nvSpPr>
          <p:cNvPr id="1389" name="Google Shape;1389;p112"/>
          <p:cNvSpPr/>
          <p:nvPr/>
        </p:nvSpPr>
        <p:spPr>
          <a:xfrm>
            <a:off x="5894200" y="1288350"/>
            <a:ext cx="1848600" cy="511800"/>
          </a:xfrm>
          <a:prstGeom prst="rect">
            <a:avLst/>
          </a:prstGeom>
          <a:solidFill>
            <a:srgbClr val="38761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rPr>
              <a:t>R&amp;D</a:t>
            </a:r>
            <a:endParaRPr>
              <a:solidFill>
                <a:srgbClr val="FFFFFF"/>
              </a:solidFill>
            </a:endParaRPr>
          </a:p>
        </p:txBody>
      </p:sp>
      <p:sp>
        <p:nvSpPr>
          <p:cNvPr id="1390" name="Google Shape;1390;p112"/>
          <p:cNvSpPr txBox="1"/>
          <p:nvPr/>
        </p:nvSpPr>
        <p:spPr>
          <a:xfrm>
            <a:off x="5738950" y="629350"/>
            <a:ext cx="2159100" cy="47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Ubuntu"/>
                <a:ea typeface="Ubuntu"/>
                <a:cs typeface="Ubuntu"/>
                <a:sym typeface="Ubuntu"/>
              </a:rPr>
              <a:t>IT Budget</a:t>
            </a:r>
            <a:endParaRPr>
              <a:latin typeface="Ubuntu"/>
              <a:ea typeface="Ubuntu"/>
              <a:cs typeface="Ubuntu"/>
              <a:sym typeface="Ubuntu"/>
            </a:endParaRPr>
          </a:p>
        </p:txBody>
      </p:sp>
      <p:grpSp>
        <p:nvGrpSpPr>
          <p:cNvPr id="1391" name="Google Shape;1391;p112"/>
          <p:cNvGrpSpPr/>
          <p:nvPr/>
        </p:nvGrpSpPr>
        <p:grpSpPr>
          <a:xfrm>
            <a:off x="4487325" y="1927575"/>
            <a:ext cx="1324997" cy="1046700"/>
            <a:chOff x="4487325" y="1622775"/>
            <a:chExt cx="1324997" cy="1046700"/>
          </a:xfrm>
        </p:grpSpPr>
        <p:sp>
          <p:nvSpPr>
            <p:cNvPr id="1392" name="Google Shape;1392;p112"/>
            <p:cNvSpPr txBox="1"/>
            <p:nvPr/>
          </p:nvSpPr>
          <p:spPr>
            <a:xfrm>
              <a:off x="4487325" y="1641675"/>
              <a:ext cx="1178400" cy="1008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a:latin typeface="Ubuntu"/>
                  <a:ea typeface="Ubuntu"/>
                  <a:cs typeface="Ubuntu"/>
                  <a:sym typeface="Ubuntu"/>
                </a:rPr>
                <a:t>Standard value prop is here</a:t>
              </a:r>
              <a:endParaRPr>
                <a:latin typeface="Ubuntu"/>
                <a:ea typeface="Ubuntu"/>
                <a:cs typeface="Ubuntu"/>
                <a:sym typeface="Ubuntu"/>
              </a:endParaRPr>
            </a:p>
          </p:txBody>
        </p:sp>
        <p:sp>
          <p:nvSpPr>
            <p:cNvPr id="1393" name="Google Shape;1393;p112"/>
            <p:cNvSpPr/>
            <p:nvPr/>
          </p:nvSpPr>
          <p:spPr>
            <a:xfrm>
              <a:off x="5565422" y="1622775"/>
              <a:ext cx="246900" cy="1046700"/>
            </a:xfrm>
            <a:prstGeom prst="rightBrace">
              <a:avLst>
                <a:gd fmla="val 50000" name="adj1"/>
                <a:gd fmla="val 5000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1"/>
                                        </p:tgtEl>
                                        <p:attrNameLst>
                                          <p:attrName>style.visibility</p:attrName>
                                        </p:attrNameLst>
                                      </p:cBhvr>
                                      <p:to>
                                        <p:strVal val="visible"/>
                                      </p:to>
                                    </p:set>
                                    <p:animEffect filter="fade" transition="in">
                                      <p:cBhvr>
                                        <p:cTn dur="1000"/>
                                        <p:tgtEl>
                                          <p:spTgt spid="13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397" name="Shape 1397"/>
        <p:cNvGrpSpPr/>
        <p:nvPr/>
      </p:nvGrpSpPr>
      <p:grpSpPr>
        <a:xfrm>
          <a:off x="0" y="0"/>
          <a:ext cx="0" cy="0"/>
          <a:chOff x="0" y="0"/>
          <a:chExt cx="0" cy="0"/>
        </a:xfrm>
      </p:grpSpPr>
      <p:sp>
        <p:nvSpPr>
          <p:cNvPr id="1398" name="Google Shape;1398;p113"/>
          <p:cNvSpPr txBox="1"/>
          <p:nvPr>
            <p:ph type="title"/>
          </p:nvPr>
        </p:nvSpPr>
        <p:spPr>
          <a:xfrm>
            <a:off x="455775" y="59050"/>
            <a:ext cx="7886700" cy="7779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Challengers must offer value &amp; innovation</a:t>
            </a:r>
            <a:endParaRPr/>
          </a:p>
        </p:txBody>
      </p:sp>
      <p:sp>
        <p:nvSpPr>
          <p:cNvPr id="1399" name="Google Shape;1399;p113"/>
          <p:cNvSpPr/>
          <p:nvPr/>
        </p:nvSpPr>
        <p:spPr>
          <a:xfrm>
            <a:off x="5894200" y="1288350"/>
            <a:ext cx="1848600" cy="3633600"/>
          </a:xfrm>
          <a:prstGeom prst="rect">
            <a:avLst/>
          </a:prstGeom>
          <a:solidFill>
            <a:schemeClr val="lt2"/>
          </a:solidFill>
          <a:ln cap="flat" cmpd="sng" w="9525">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0" name="Google Shape;1400;p113"/>
          <p:cNvSpPr/>
          <p:nvPr/>
        </p:nvSpPr>
        <p:spPr>
          <a:xfrm>
            <a:off x="5894200" y="3875207"/>
            <a:ext cx="1848600" cy="1046700"/>
          </a:xfrm>
          <a:prstGeom prst="rect">
            <a:avLst/>
          </a:prstGeom>
          <a:solidFill>
            <a:srgbClr val="4343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rPr>
              <a:t>Hardware and Facilities</a:t>
            </a:r>
            <a:endParaRPr>
              <a:solidFill>
                <a:srgbClr val="FFFFFF"/>
              </a:solidFill>
            </a:endParaRPr>
          </a:p>
        </p:txBody>
      </p:sp>
      <p:sp>
        <p:nvSpPr>
          <p:cNvPr id="1401" name="Google Shape;1401;p113"/>
          <p:cNvSpPr/>
          <p:nvPr/>
        </p:nvSpPr>
        <p:spPr>
          <a:xfrm>
            <a:off x="5894200" y="3052476"/>
            <a:ext cx="1848600" cy="824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rPr>
              <a:t>Software Licenses and Services</a:t>
            </a:r>
            <a:endParaRPr>
              <a:solidFill>
                <a:srgbClr val="FFFFFF"/>
              </a:solidFill>
            </a:endParaRPr>
          </a:p>
        </p:txBody>
      </p:sp>
      <p:sp>
        <p:nvSpPr>
          <p:cNvPr id="1402" name="Google Shape;1402;p113"/>
          <p:cNvSpPr/>
          <p:nvPr/>
        </p:nvSpPr>
        <p:spPr>
          <a:xfrm>
            <a:off x="5894200" y="1776025"/>
            <a:ext cx="1848600" cy="1316400"/>
          </a:xfrm>
          <a:prstGeom prst="rect">
            <a:avLst/>
          </a:prstGeom>
          <a:solidFill>
            <a:srgbClr val="E066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rPr>
              <a:t>Internal Operations and Maintenance</a:t>
            </a:r>
            <a:endParaRPr>
              <a:solidFill>
                <a:srgbClr val="FFFFFF"/>
              </a:solidFill>
            </a:endParaRPr>
          </a:p>
        </p:txBody>
      </p:sp>
      <p:sp>
        <p:nvSpPr>
          <p:cNvPr id="1403" name="Google Shape;1403;p113"/>
          <p:cNvSpPr/>
          <p:nvPr/>
        </p:nvSpPr>
        <p:spPr>
          <a:xfrm>
            <a:off x="5894200" y="1288350"/>
            <a:ext cx="1848600" cy="511800"/>
          </a:xfrm>
          <a:prstGeom prst="rect">
            <a:avLst/>
          </a:prstGeom>
          <a:solidFill>
            <a:srgbClr val="6AA8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rPr>
              <a:t>R&amp;D</a:t>
            </a:r>
            <a:endParaRPr>
              <a:solidFill>
                <a:srgbClr val="FFFFFF"/>
              </a:solidFill>
            </a:endParaRPr>
          </a:p>
        </p:txBody>
      </p:sp>
      <p:sp>
        <p:nvSpPr>
          <p:cNvPr id="1404" name="Google Shape;1404;p113"/>
          <p:cNvSpPr/>
          <p:nvPr/>
        </p:nvSpPr>
        <p:spPr>
          <a:xfrm>
            <a:off x="865000" y="1722450"/>
            <a:ext cx="1848600" cy="3199500"/>
          </a:xfrm>
          <a:prstGeom prst="rect">
            <a:avLst/>
          </a:prstGeom>
          <a:solidFill>
            <a:schemeClr val="lt2"/>
          </a:solidFill>
          <a:ln cap="flat" cmpd="sng" w="9525">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5" name="Google Shape;1405;p113"/>
          <p:cNvSpPr/>
          <p:nvPr/>
        </p:nvSpPr>
        <p:spPr>
          <a:xfrm>
            <a:off x="865000" y="3875207"/>
            <a:ext cx="1848600" cy="1046700"/>
          </a:xfrm>
          <a:prstGeom prst="rect">
            <a:avLst/>
          </a:prstGeom>
          <a:solidFill>
            <a:srgbClr val="4343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rPr>
              <a:t>Hardware and Facilities</a:t>
            </a:r>
            <a:endParaRPr>
              <a:solidFill>
                <a:srgbClr val="FFFFFF"/>
              </a:solidFill>
            </a:endParaRPr>
          </a:p>
        </p:txBody>
      </p:sp>
      <p:sp>
        <p:nvSpPr>
          <p:cNvPr id="1406" name="Google Shape;1406;p113"/>
          <p:cNvSpPr txBox="1"/>
          <p:nvPr/>
        </p:nvSpPr>
        <p:spPr>
          <a:xfrm>
            <a:off x="3513661" y="970836"/>
            <a:ext cx="2010900" cy="47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Ubuntu"/>
                <a:ea typeface="Ubuntu"/>
                <a:cs typeface="Ubuntu"/>
                <a:sym typeface="Ubuntu"/>
              </a:rPr>
              <a:t>Reduce total cost</a:t>
            </a:r>
            <a:endParaRPr>
              <a:latin typeface="Ubuntu"/>
              <a:ea typeface="Ubuntu"/>
              <a:cs typeface="Ubuntu"/>
              <a:sym typeface="Ubuntu"/>
            </a:endParaRPr>
          </a:p>
        </p:txBody>
      </p:sp>
      <p:sp>
        <p:nvSpPr>
          <p:cNvPr id="1407" name="Google Shape;1407;p113"/>
          <p:cNvSpPr/>
          <p:nvPr/>
        </p:nvSpPr>
        <p:spPr>
          <a:xfrm>
            <a:off x="865000" y="1722450"/>
            <a:ext cx="1848600" cy="931800"/>
          </a:xfrm>
          <a:prstGeom prst="rect">
            <a:avLst/>
          </a:prstGeom>
          <a:solidFill>
            <a:srgbClr val="38761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rPr>
              <a:t>R&amp;D</a:t>
            </a:r>
            <a:endParaRPr>
              <a:solidFill>
                <a:srgbClr val="FFFFFF"/>
              </a:solidFill>
            </a:endParaRPr>
          </a:p>
        </p:txBody>
      </p:sp>
      <p:grpSp>
        <p:nvGrpSpPr>
          <p:cNvPr id="1408" name="Google Shape;1408;p113"/>
          <p:cNvGrpSpPr/>
          <p:nvPr/>
        </p:nvGrpSpPr>
        <p:grpSpPr>
          <a:xfrm>
            <a:off x="2709325" y="1961436"/>
            <a:ext cx="2815236" cy="474000"/>
            <a:chOff x="2709325" y="1961436"/>
            <a:chExt cx="2815236" cy="474000"/>
          </a:xfrm>
        </p:grpSpPr>
        <p:cxnSp>
          <p:nvCxnSpPr>
            <p:cNvPr id="1409" name="Google Shape;1409;p113"/>
            <p:cNvCxnSpPr/>
            <p:nvPr/>
          </p:nvCxnSpPr>
          <p:spPr>
            <a:xfrm>
              <a:off x="2709325" y="2186694"/>
              <a:ext cx="768900" cy="0"/>
            </a:xfrm>
            <a:prstGeom prst="straightConnector1">
              <a:avLst/>
            </a:prstGeom>
            <a:noFill/>
            <a:ln cap="flat" cmpd="sng" w="9525">
              <a:solidFill>
                <a:schemeClr val="dk2"/>
              </a:solidFill>
              <a:prstDash val="solid"/>
              <a:round/>
              <a:headEnd len="med" w="med" type="none"/>
              <a:tailEnd len="med" w="med" type="none"/>
            </a:ln>
          </p:spPr>
        </p:cxnSp>
        <p:sp>
          <p:nvSpPr>
            <p:cNvPr id="1410" name="Google Shape;1410;p113"/>
            <p:cNvSpPr txBox="1"/>
            <p:nvPr/>
          </p:nvSpPr>
          <p:spPr>
            <a:xfrm>
              <a:off x="3513661" y="1961436"/>
              <a:ext cx="2010900" cy="47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Ubuntu"/>
                  <a:ea typeface="Ubuntu"/>
                  <a:cs typeface="Ubuntu"/>
                  <a:sym typeface="Ubuntu"/>
                </a:rPr>
                <a:t>Increase R&amp;D</a:t>
              </a:r>
              <a:endParaRPr>
                <a:latin typeface="Ubuntu"/>
                <a:ea typeface="Ubuntu"/>
                <a:cs typeface="Ubuntu"/>
                <a:sym typeface="Ubuntu"/>
              </a:endParaRPr>
            </a:p>
          </p:txBody>
        </p:sp>
      </p:grpSp>
      <p:sp>
        <p:nvSpPr>
          <p:cNvPr id="1411" name="Google Shape;1411;p113"/>
          <p:cNvSpPr/>
          <p:nvPr/>
        </p:nvSpPr>
        <p:spPr>
          <a:xfrm>
            <a:off x="865000" y="3324575"/>
            <a:ext cx="1848600" cy="552000"/>
          </a:xfrm>
          <a:prstGeom prst="rect">
            <a:avLst/>
          </a:prstGeom>
          <a:solidFill>
            <a:srgbClr val="6666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rPr>
              <a:t>Software Licenses and Services</a:t>
            </a:r>
            <a:endParaRPr>
              <a:solidFill>
                <a:srgbClr val="FFFFFF"/>
              </a:solidFill>
            </a:endParaRPr>
          </a:p>
        </p:txBody>
      </p:sp>
      <p:grpSp>
        <p:nvGrpSpPr>
          <p:cNvPr id="1412" name="Google Shape;1412;p113"/>
          <p:cNvGrpSpPr/>
          <p:nvPr/>
        </p:nvGrpSpPr>
        <p:grpSpPr>
          <a:xfrm>
            <a:off x="2709325" y="3409236"/>
            <a:ext cx="2815236" cy="474000"/>
            <a:chOff x="2709325" y="3409236"/>
            <a:chExt cx="2815236" cy="474000"/>
          </a:xfrm>
        </p:grpSpPr>
        <p:cxnSp>
          <p:nvCxnSpPr>
            <p:cNvPr id="1413" name="Google Shape;1413;p113"/>
            <p:cNvCxnSpPr/>
            <p:nvPr/>
          </p:nvCxnSpPr>
          <p:spPr>
            <a:xfrm>
              <a:off x="2709325" y="3634494"/>
              <a:ext cx="768900" cy="0"/>
            </a:xfrm>
            <a:prstGeom prst="straightConnector1">
              <a:avLst/>
            </a:prstGeom>
            <a:noFill/>
            <a:ln cap="flat" cmpd="sng" w="9525">
              <a:solidFill>
                <a:schemeClr val="dk2"/>
              </a:solidFill>
              <a:prstDash val="solid"/>
              <a:round/>
              <a:headEnd len="med" w="med" type="none"/>
              <a:tailEnd len="med" w="med" type="none"/>
            </a:ln>
          </p:spPr>
        </p:cxnSp>
        <p:sp>
          <p:nvSpPr>
            <p:cNvPr id="1414" name="Google Shape;1414;p113"/>
            <p:cNvSpPr txBox="1"/>
            <p:nvPr/>
          </p:nvSpPr>
          <p:spPr>
            <a:xfrm>
              <a:off x="3513661" y="3409236"/>
              <a:ext cx="2010900" cy="47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Ubuntu"/>
                  <a:ea typeface="Ubuntu"/>
                  <a:cs typeface="Ubuntu"/>
                  <a:sym typeface="Ubuntu"/>
                </a:rPr>
                <a:t>Better price</a:t>
              </a:r>
              <a:endParaRPr>
                <a:latin typeface="Ubuntu"/>
                <a:ea typeface="Ubuntu"/>
                <a:cs typeface="Ubuntu"/>
                <a:sym typeface="Ubuntu"/>
              </a:endParaRPr>
            </a:p>
          </p:txBody>
        </p:sp>
      </p:grpSp>
      <p:sp>
        <p:nvSpPr>
          <p:cNvPr id="1415" name="Google Shape;1415;p113"/>
          <p:cNvSpPr/>
          <p:nvPr/>
        </p:nvSpPr>
        <p:spPr>
          <a:xfrm>
            <a:off x="865000" y="2654300"/>
            <a:ext cx="1848600" cy="670200"/>
          </a:xfrm>
          <a:prstGeom prst="rect">
            <a:avLst/>
          </a:prstGeom>
          <a:solidFill>
            <a:srgbClr val="99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rPr>
              <a:t>Internal Operations and Maintenance</a:t>
            </a:r>
            <a:endParaRPr>
              <a:solidFill>
                <a:srgbClr val="FFFFFF"/>
              </a:solidFill>
            </a:endParaRPr>
          </a:p>
        </p:txBody>
      </p:sp>
      <p:grpSp>
        <p:nvGrpSpPr>
          <p:cNvPr id="1416" name="Google Shape;1416;p113"/>
          <p:cNvGrpSpPr/>
          <p:nvPr/>
        </p:nvGrpSpPr>
        <p:grpSpPr>
          <a:xfrm>
            <a:off x="2709325" y="2723436"/>
            <a:ext cx="2815236" cy="474000"/>
            <a:chOff x="2709325" y="2723436"/>
            <a:chExt cx="2815236" cy="474000"/>
          </a:xfrm>
        </p:grpSpPr>
        <p:cxnSp>
          <p:nvCxnSpPr>
            <p:cNvPr id="1417" name="Google Shape;1417;p113"/>
            <p:cNvCxnSpPr/>
            <p:nvPr/>
          </p:nvCxnSpPr>
          <p:spPr>
            <a:xfrm>
              <a:off x="2709325" y="2948694"/>
              <a:ext cx="768900" cy="0"/>
            </a:xfrm>
            <a:prstGeom prst="straightConnector1">
              <a:avLst/>
            </a:prstGeom>
            <a:noFill/>
            <a:ln cap="flat" cmpd="sng" w="9525">
              <a:solidFill>
                <a:schemeClr val="accent1"/>
              </a:solidFill>
              <a:prstDash val="solid"/>
              <a:round/>
              <a:headEnd len="med" w="med" type="none"/>
              <a:tailEnd len="med" w="med" type="none"/>
            </a:ln>
          </p:spPr>
        </p:cxnSp>
        <p:sp>
          <p:nvSpPr>
            <p:cNvPr id="1418" name="Google Shape;1418;p113"/>
            <p:cNvSpPr txBox="1"/>
            <p:nvPr/>
          </p:nvSpPr>
          <p:spPr>
            <a:xfrm>
              <a:off x="3513661" y="2723436"/>
              <a:ext cx="2010900" cy="47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accent1"/>
                  </a:solidFill>
                  <a:latin typeface="Ubuntu"/>
                  <a:ea typeface="Ubuntu"/>
                  <a:cs typeface="Ubuntu"/>
                  <a:sym typeface="Ubuntu"/>
                </a:rPr>
                <a:t>Better operations</a:t>
              </a:r>
              <a:endParaRPr>
                <a:solidFill>
                  <a:schemeClr val="accent1"/>
                </a:solidFill>
                <a:latin typeface="Ubuntu"/>
                <a:ea typeface="Ubuntu"/>
                <a:cs typeface="Ubuntu"/>
                <a:sym typeface="Ubuntu"/>
              </a:endParaRPr>
            </a:p>
          </p:txBody>
        </p:sp>
      </p:grpSp>
      <p:cxnSp>
        <p:nvCxnSpPr>
          <p:cNvPr id="1419" name="Google Shape;1419;p113"/>
          <p:cNvCxnSpPr/>
          <p:nvPr/>
        </p:nvCxnSpPr>
        <p:spPr>
          <a:xfrm flipH="1">
            <a:off x="2723400" y="1306700"/>
            <a:ext cx="3196200" cy="423300"/>
          </a:xfrm>
          <a:prstGeom prst="straightConnector1">
            <a:avLst/>
          </a:prstGeom>
          <a:noFill/>
          <a:ln cap="flat" cmpd="sng" w="9525">
            <a:solidFill>
              <a:schemeClr val="dk2"/>
            </a:solidFill>
            <a:prstDash val="dot"/>
            <a:round/>
            <a:headEnd len="med" w="med" type="none"/>
            <a:tailEnd len="med" w="med"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140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2"/>
                                        </p:tgtEl>
                                        <p:attrNameLst>
                                          <p:attrName>style.visibility</p:attrName>
                                        </p:attrNameLst>
                                      </p:cBhvr>
                                      <p:to>
                                        <p:strVal val="visible"/>
                                      </p:to>
                                    </p:set>
                                    <p:animEffect filter="fade" transition="in">
                                      <p:cBhvr>
                                        <p:cTn dur="500"/>
                                        <p:tgtEl>
                                          <p:spTgt spid="14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6"/>
                                        </p:tgtEl>
                                        <p:attrNameLst>
                                          <p:attrName>style.visibility</p:attrName>
                                        </p:attrNameLst>
                                      </p:cBhvr>
                                      <p:to>
                                        <p:strVal val="visible"/>
                                      </p:to>
                                    </p:set>
                                    <p:animEffect filter="fade" transition="in">
                                      <p:cBhvr>
                                        <p:cTn dur="600"/>
                                        <p:tgtEl>
                                          <p:spTgt spid="14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8"/>
                                        </p:tgtEl>
                                        <p:attrNameLst>
                                          <p:attrName>style.visibility</p:attrName>
                                        </p:attrNameLst>
                                      </p:cBhvr>
                                      <p:to>
                                        <p:strVal val="visible"/>
                                      </p:to>
                                    </p:set>
                                    <p:animEffect filter="fade" transition="in">
                                      <p:cBhvr>
                                        <p:cTn dur="700"/>
                                        <p:tgtEl>
                                          <p:spTgt spid="14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423" name="Shape 1423"/>
        <p:cNvGrpSpPr/>
        <p:nvPr/>
      </p:nvGrpSpPr>
      <p:grpSpPr>
        <a:xfrm>
          <a:off x="0" y="0"/>
          <a:ext cx="0" cy="0"/>
          <a:chOff x="0" y="0"/>
          <a:chExt cx="0" cy="0"/>
        </a:xfrm>
      </p:grpSpPr>
      <p:sp>
        <p:nvSpPr>
          <p:cNvPr id="1424" name="Google Shape;1424;p114"/>
          <p:cNvSpPr txBox="1"/>
          <p:nvPr>
            <p:ph type="ctrTitle"/>
          </p:nvPr>
        </p:nvSpPr>
        <p:spPr>
          <a:xfrm>
            <a:off x="526950" y="2093775"/>
            <a:ext cx="7429800" cy="1545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Charmed OpenStack</a:t>
            </a:r>
            <a:endParaRPr/>
          </a:p>
        </p:txBody>
      </p:sp>
      <p:sp>
        <p:nvSpPr>
          <p:cNvPr id="1425" name="Google Shape;1425;p114"/>
          <p:cNvSpPr txBox="1"/>
          <p:nvPr>
            <p:ph idx="1" type="subTitle"/>
          </p:nvPr>
        </p:nvSpPr>
        <p:spPr>
          <a:xfrm>
            <a:off x="560625" y="1525775"/>
            <a:ext cx="4932000" cy="388200"/>
          </a:xfrm>
          <a:prstGeom prst="rect">
            <a:avLst/>
          </a:prstGeom>
        </p:spPr>
        <p:txBody>
          <a:bodyPr anchorCtr="0" anchor="t" bIns="0" lIns="0" spcFirstLastPara="1" rIns="0" wrap="square" tIns="0">
            <a:noAutofit/>
          </a:bodyPr>
          <a:lstStyle/>
          <a:p>
            <a:pPr indent="0" lvl="0" marL="0" rtl="0" algn="l">
              <a:spcBef>
                <a:spcPts val="800"/>
              </a:spcBef>
              <a:spcAft>
                <a:spcPts val="1000"/>
              </a:spcAft>
              <a:buNone/>
            </a:pPr>
            <a:r>
              <a:rPr lang="en"/>
              <a:t>Deployment and Operations of OpenStack on Ubuntu</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429" name="Shape 1429"/>
        <p:cNvGrpSpPr/>
        <p:nvPr/>
      </p:nvGrpSpPr>
      <p:grpSpPr>
        <a:xfrm>
          <a:off x="0" y="0"/>
          <a:ext cx="0" cy="0"/>
          <a:chOff x="0" y="0"/>
          <a:chExt cx="0" cy="0"/>
        </a:xfrm>
      </p:grpSpPr>
      <p:graphicFrame>
        <p:nvGraphicFramePr>
          <p:cNvPr id="1430" name="Google Shape;1430;p115"/>
          <p:cNvGraphicFramePr/>
          <p:nvPr/>
        </p:nvGraphicFramePr>
        <p:xfrm>
          <a:off x="42787" y="468188"/>
          <a:ext cx="3000000" cy="3000000"/>
        </p:xfrm>
        <a:graphic>
          <a:graphicData uri="http://schemas.openxmlformats.org/drawingml/2006/table">
            <a:tbl>
              <a:tblPr>
                <a:noFill/>
                <a:tableStyleId>{589B82D4-5D15-49AB-9926-36A813A29FB3}</a:tableStyleId>
              </a:tblPr>
              <a:tblGrid>
                <a:gridCol w="1121400"/>
                <a:gridCol w="7659350"/>
              </a:tblGrid>
              <a:tr h="560450">
                <a:tc>
                  <a:txBody>
                    <a:bodyPr/>
                    <a:lstStyle/>
                    <a:p>
                      <a:pPr indent="0" lvl="0" marL="0" rtl="0" algn="l">
                        <a:spcBef>
                          <a:spcPts val="0"/>
                        </a:spcBef>
                        <a:spcAft>
                          <a:spcPts val="0"/>
                        </a:spcAft>
                        <a:buNone/>
                      </a:pPr>
                      <a:r>
                        <a:t/>
                      </a:r>
                      <a:endParaRPr sz="1600">
                        <a:latin typeface="Ubuntu"/>
                        <a:ea typeface="Ubuntu"/>
                        <a:cs typeface="Ubuntu"/>
                        <a:sym typeface="Ubuntu"/>
                      </a:endParaRPr>
                    </a:p>
                  </a:txBody>
                  <a:tcPr marT="91425" marB="91425" marR="91425" marL="91425" anchor="ctr">
                    <a:lnL cap="flat" cmpd="sng" w="9525">
                      <a:solidFill>
                        <a:srgbClr val="FFFFFF"/>
                      </a:solidFill>
                      <a:prstDash val="dot"/>
                      <a:round/>
                      <a:headEnd len="sm" w="sm" type="none"/>
                      <a:tailEnd len="sm" w="sm" type="none"/>
                    </a:lnL>
                    <a:lnR cap="flat" cmpd="sng" w="9525">
                      <a:solidFill>
                        <a:srgbClr val="FFFFFF"/>
                      </a:solidFill>
                      <a:prstDash val="dot"/>
                      <a:round/>
                      <a:headEnd len="sm" w="sm" type="none"/>
                      <a:tailEnd len="sm" w="sm" type="none"/>
                    </a:lnR>
                    <a:lnT cap="flat" cmpd="sng" w="9525">
                      <a:solidFill>
                        <a:srgbClr val="FFFFFF"/>
                      </a:solidFill>
                      <a:prstDash val="dot"/>
                      <a:round/>
                      <a:headEnd len="sm" w="sm" type="none"/>
                      <a:tailEnd len="sm" w="sm" type="none"/>
                    </a:lnT>
                    <a:lnB cap="flat" cmpd="sng" w="9525">
                      <a:solidFill>
                        <a:srgbClr val="FFFFFF"/>
                      </a:solidFill>
                      <a:prstDash val="dot"/>
                      <a:round/>
                      <a:headEnd len="sm" w="sm" type="none"/>
                      <a:tailEnd len="sm" w="sm" type="none"/>
                    </a:lnB>
                  </a:tcPr>
                </a:tc>
                <a:tc>
                  <a:txBody>
                    <a:bodyPr/>
                    <a:lstStyle/>
                    <a:p>
                      <a:pPr indent="0" lvl="0" marL="0" rtl="0" algn="l">
                        <a:lnSpc>
                          <a:spcPct val="115000"/>
                        </a:lnSpc>
                        <a:spcBef>
                          <a:spcPts val="0"/>
                        </a:spcBef>
                        <a:spcAft>
                          <a:spcPts val="0"/>
                        </a:spcAft>
                        <a:buClr>
                          <a:schemeClr val="dk1"/>
                        </a:buClr>
                        <a:buSzPts val="1100"/>
                        <a:buFont typeface="Arial"/>
                        <a:buNone/>
                      </a:pPr>
                      <a:r>
                        <a:t/>
                      </a:r>
                      <a:endParaRPr sz="2000">
                        <a:solidFill>
                          <a:srgbClr val="333333"/>
                        </a:solidFill>
                        <a:latin typeface="Ubuntu"/>
                        <a:ea typeface="Ubuntu"/>
                        <a:cs typeface="Ubuntu"/>
                        <a:sym typeface="Ubuntu"/>
                      </a:endParaRPr>
                    </a:p>
                  </a:txBody>
                  <a:tcPr marT="91425" marB="91425" marR="91425" marL="91425" anchor="ctr">
                    <a:lnL cap="flat" cmpd="sng" w="9525">
                      <a:solidFill>
                        <a:srgbClr val="FFFFFF"/>
                      </a:solidFill>
                      <a:prstDash val="dot"/>
                      <a:round/>
                      <a:headEnd len="sm" w="sm" type="none"/>
                      <a:tailEnd len="sm" w="sm" type="none"/>
                    </a:lnL>
                    <a:lnR cap="flat" cmpd="sng" w="9525">
                      <a:solidFill>
                        <a:srgbClr val="FFFFFF"/>
                      </a:solidFill>
                      <a:prstDash val="dot"/>
                      <a:round/>
                      <a:headEnd len="sm" w="sm" type="none"/>
                      <a:tailEnd len="sm" w="sm" type="none"/>
                    </a:lnR>
                    <a:lnT cap="flat" cmpd="sng" w="9525">
                      <a:solidFill>
                        <a:srgbClr val="FFFFFF"/>
                      </a:solidFill>
                      <a:prstDash val="dot"/>
                      <a:round/>
                      <a:headEnd len="sm" w="sm" type="none"/>
                      <a:tailEnd len="sm" w="sm" type="none"/>
                    </a:lnT>
                    <a:lnB cap="flat" cmpd="sng" w="9525">
                      <a:solidFill>
                        <a:srgbClr val="FFFFFF"/>
                      </a:solidFill>
                      <a:prstDash val="dot"/>
                      <a:round/>
                      <a:headEnd len="sm" w="sm" type="none"/>
                      <a:tailEnd len="sm" w="sm" type="none"/>
                    </a:lnB>
                  </a:tcPr>
                </a:tc>
              </a:tr>
              <a:tr h="560450">
                <a:tc>
                  <a:txBody>
                    <a:bodyPr/>
                    <a:lstStyle/>
                    <a:p>
                      <a:pPr indent="0" lvl="0" marL="0" rtl="0" algn="l">
                        <a:spcBef>
                          <a:spcPts val="0"/>
                        </a:spcBef>
                        <a:spcAft>
                          <a:spcPts val="0"/>
                        </a:spcAft>
                        <a:buNone/>
                      </a:pPr>
                      <a:r>
                        <a:t/>
                      </a:r>
                      <a:endParaRPr sz="1600">
                        <a:latin typeface="Ubuntu"/>
                        <a:ea typeface="Ubuntu"/>
                        <a:cs typeface="Ubuntu"/>
                        <a:sym typeface="Ubuntu"/>
                      </a:endParaRPr>
                    </a:p>
                  </a:txBody>
                  <a:tcPr marT="91425" marB="91425" marR="91425" marL="91425" anchor="ctr">
                    <a:lnL cap="flat" cmpd="sng" w="9525">
                      <a:solidFill>
                        <a:srgbClr val="FFFFFF"/>
                      </a:solidFill>
                      <a:prstDash val="dot"/>
                      <a:round/>
                      <a:headEnd len="sm" w="sm" type="none"/>
                      <a:tailEnd len="sm" w="sm" type="none"/>
                    </a:lnL>
                    <a:lnR cap="flat" cmpd="sng" w="9525">
                      <a:solidFill>
                        <a:srgbClr val="FFFFFF"/>
                      </a:solidFill>
                      <a:prstDash val="dot"/>
                      <a:round/>
                      <a:headEnd len="sm" w="sm" type="none"/>
                      <a:tailEnd len="sm" w="sm" type="none"/>
                    </a:lnR>
                    <a:lnT cap="flat" cmpd="sng" w="9525">
                      <a:solidFill>
                        <a:srgbClr val="FFFFFF"/>
                      </a:solidFill>
                      <a:prstDash val="dot"/>
                      <a:round/>
                      <a:headEnd len="sm" w="sm" type="none"/>
                      <a:tailEnd len="sm" w="sm" type="none"/>
                    </a:lnT>
                    <a:lnB cap="flat" cmpd="sng" w="9525">
                      <a:solidFill>
                        <a:srgbClr val="FFFFFF"/>
                      </a:solidFill>
                      <a:prstDash val="dot"/>
                      <a:round/>
                      <a:headEnd len="sm" w="sm" type="none"/>
                      <a:tailEnd len="sm" w="sm" type="none"/>
                    </a:lnB>
                  </a:tcPr>
                </a:tc>
                <a:tc>
                  <a:txBody>
                    <a:bodyPr/>
                    <a:lstStyle/>
                    <a:p>
                      <a:pPr indent="0" lvl="0" marL="0" rtl="0" algn="l">
                        <a:lnSpc>
                          <a:spcPct val="115000"/>
                        </a:lnSpc>
                        <a:spcBef>
                          <a:spcPts val="0"/>
                        </a:spcBef>
                        <a:spcAft>
                          <a:spcPts val="0"/>
                        </a:spcAft>
                        <a:buClr>
                          <a:schemeClr val="dk1"/>
                        </a:buClr>
                        <a:buSzPts val="1100"/>
                        <a:buFont typeface="Arial"/>
                        <a:buNone/>
                      </a:pPr>
                      <a:r>
                        <a:rPr lang="en" sz="2000">
                          <a:solidFill>
                            <a:srgbClr val="DE4716"/>
                          </a:solidFill>
                          <a:latin typeface="Ubuntu"/>
                          <a:ea typeface="Ubuntu"/>
                          <a:cs typeface="Ubuntu"/>
                          <a:sym typeface="Ubuntu"/>
                        </a:rPr>
                        <a:t>Pure upstream</a:t>
                      </a:r>
                      <a:r>
                        <a:rPr lang="en" sz="2000">
                          <a:solidFill>
                            <a:srgbClr val="434343"/>
                          </a:solidFill>
                          <a:latin typeface="Ubuntu"/>
                          <a:ea typeface="Ubuntu"/>
                          <a:cs typeface="Ubuntu"/>
                          <a:sym typeface="Ubuntu"/>
                        </a:rPr>
                        <a:t>, available within 2 weeks of official release</a:t>
                      </a:r>
                      <a:endParaRPr/>
                    </a:p>
                  </a:txBody>
                  <a:tcPr marT="91425" marB="91425" marR="91425" marL="91425" anchor="ctr">
                    <a:lnL cap="flat" cmpd="sng" w="9525">
                      <a:solidFill>
                        <a:srgbClr val="FFFFFF"/>
                      </a:solidFill>
                      <a:prstDash val="dot"/>
                      <a:round/>
                      <a:headEnd len="sm" w="sm" type="none"/>
                      <a:tailEnd len="sm" w="sm" type="none"/>
                    </a:lnL>
                    <a:lnR cap="flat" cmpd="sng" w="9525">
                      <a:solidFill>
                        <a:srgbClr val="FFFFFF"/>
                      </a:solidFill>
                      <a:prstDash val="dot"/>
                      <a:round/>
                      <a:headEnd len="sm" w="sm" type="none"/>
                      <a:tailEnd len="sm" w="sm" type="none"/>
                    </a:lnR>
                    <a:lnT cap="flat" cmpd="sng" w="9525">
                      <a:solidFill>
                        <a:srgbClr val="FFFFFF"/>
                      </a:solidFill>
                      <a:prstDash val="dot"/>
                      <a:round/>
                      <a:headEnd len="sm" w="sm" type="none"/>
                      <a:tailEnd len="sm" w="sm" type="none"/>
                    </a:lnT>
                    <a:lnB cap="flat" cmpd="sng" w="9525">
                      <a:solidFill>
                        <a:srgbClr val="FFFFFF"/>
                      </a:solidFill>
                      <a:prstDash val="dot"/>
                      <a:round/>
                      <a:headEnd len="sm" w="sm" type="none"/>
                      <a:tailEnd len="sm" w="sm" type="none"/>
                    </a:lnB>
                  </a:tcPr>
                </a:tc>
              </a:tr>
              <a:tr h="560450">
                <a:tc>
                  <a:txBody>
                    <a:bodyPr/>
                    <a:lstStyle/>
                    <a:p>
                      <a:pPr indent="0" lvl="0" marL="0" rtl="0" algn="l">
                        <a:spcBef>
                          <a:spcPts val="0"/>
                        </a:spcBef>
                        <a:spcAft>
                          <a:spcPts val="0"/>
                        </a:spcAft>
                        <a:buNone/>
                      </a:pPr>
                      <a:r>
                        <a:t/>
                      </a:r>
                      <a:endParaRPr sz="1600">
                        <a:latin typeface="Ubuntu"/>
                        <a:ea typeface="Ubuntu"/>
                        <a:cs typeface="Ubuntu"/>
                        <a:sym typeface="Ubuntu"/>
                      </a:endParaRPr>
                    </a:p>
                  </a:txBody>
                  <a:tcPr marT="91425" marB="91425" marR="91425" marL="91425" anchor="ctr">
                    <a:lnL cap="flat" cmpd="sng" w="9525">
                      <a:solidFill>
                        <a:srgbClr val="FFFFFF"/>
                      </a:solidFill>
                      <a:prstDash val="dot"/>
                      <a:round/>
                      <a:headEnd len="sm" w="sm" type="none"/>
                      <a:tailEnd len="sm" w="sm" type="none"/>
                    </a:lnL>
                    <a:lnR cap="flat" cmpd="sng" w="9525">
                      <a:solidFill>
                        <a:srgbClr val="FFFFFF"/>
                      </a:solidFill>
                      <a:prstDash val="dot"/>
                      <a:round/>
                      <a:headEnd len="sm" w="sm" type="none"/>
                      <a:tailEnd len="sm" w="sm" type="none"/>
                    </a:lnR>
                    <a:lnT cap="flat" cmpd="sng" w="9525">
                      <a:solidFill>
                        <a:srgbClr val="FFFFFF"/>
                      </a:solidFill>
                      <a:prstDash val="dot"/>
                      <a:round/>
                      <a:headEnd len="sm" w="sm" type="none"/>
                      <a:tailEnd len="sm" w="sm" type="none"/>
                    </a:lnT>
                    <a:lnB cap="flat" cmpd="sng" w="9525">
                      <a:solidFill>
                        <a:srgbClr val="FFFFFF"/>
                      </a:solidFill>
                      <a:prstDash val="dot"/>
                      <a:round/>
                      <a:headEnd len="sm" w="sm" type="none"/>
                      <a:tailEnd len="sm" w="sm" type="none"/>
                    </a:lnB>
                  </a:tcPr>
                </a:tc>
                <a:tc>
                  <a:txBody>
                    <a:bodyPr/>
                    <a:lstStyle/>
                    <a:p>
                      <a:pPr indent="0" lvl="0" marL="0" rtl="0" algn="l">
                        <a:lnSpc>
                          <a:spcPct val="115000"/>
                        </a:lnSpc>
                        <a:spcBef>
                          <a:spcPts val="0"/>
                        </a:spcBef>
                        <a:spcAft>
                          <a:spcPts val="0"/>
                        </a:spcAft>
                        <a:buClr>
                          <a:schemeClr val="dk1"/>
                        </a:buClr>
                        <a:buSzPts val="1100"/>
                        <a:buFont typeface="Arial"/>
                        <a:buNone/>
                      </a:pPr>
                      <a:r>
                        <a:rPr lang="en" sz="2000">
                          <a:solidFill>
                            <a:srgbClr val="DE4716"/>
                          </a:solidFill>
                          <a:latin typeface="Ubuntu"/>
                          <a:ea typeface="Ubuntu"/>
                          <a:cs typeface="Ubuntu"/>
                          <a:sym typeface="Ubuntu"/>
                        </a:rPr>
                        <a:t>Scalable Operations</a:t>
                      </a:r>
                      <a:r>
                        <a:rPr lang="en" sz="2000">
                          <a:solidFill>
                            <a:srgbClr val="434343"/>
                          </a:solidFill>
                          <a:latin typeface="Ubuntu"/>
                          <a:ea typeface="Ubuntu"/>
                          <a:cs typeface="Ubuntu"/>
                          <a:sym typeface="Ubuntu"/>
                        </a:rPr>
                        <a:t> using model-driven architecture</a:t>
                      </a:r>
                      <a:endParaRPr sz="2000">
                        <a:solidFill>
                          <a:srgbClr val="333333"/>
                        </a:solidFill>
                        <a:latin typeface="Ubuntu"/>
                        <a:ea typeface="Ubuntu"/>
                        <a:cs typeface="Ubuntu"/>
                        <a:sym typeface="Ubuntu"/>
                      </a:endParaRPr>
                    </a:p>
                  </a:txBody>
                  <a:tcPr marT="91425" marB="91425" marR="91425" marL="91425" anchor="ctr">
                    <a:lnL cap="flat" cmpd="sng" w="9525">
                      <a:solidFill>
                        <a:srgbClr val="FFFFFF"/>
                      </a:solidFill>
                      <a:prstDash val="dot"/>
                      <a:round/>
                      <a:headEnd len="sm" w="sm" type="none"/>
                      <a:tailEnd len="sm" w="sm" type="none"/>
                    </a:lnL>
                    <a:lnR cap="flat" cmpd="sng" w="9525">
                      <a:solidFill>
                        <a:srgbClr val="FFFFFF"/>
                      </a:solidFill>
                      <a:prstDash val="dot"/>
                      <a:round/>
                      <a:headEnd len="sm" w="sm" type="none"/>
                      <a:tailEnd len="sm" w="sm" type="none"/>
                    </a:lnR>
                    <a:lnT cap="flat" cmpd="sng" w="9525">
                      <a:solidFill>
                        <a:srgbClr val="FFFFFF"/>
                      </a:solidFill>
                      <a:prstDash val="dot"/>
                      <a:round/>
                      <a:headEnd len="sm" w="sm" type="none"/>
                      <a:tailEnd len="sm" w="sm" type="none"/>
                    </a:lnT>
                    <a:lnB cap="flat" cmpd="sng" w="9525">
                      <a:solidFill>
                        <a:srgbClr val="FFFFFF"/>
                      </a:solidFill>
                      <a:prstDash val="dot"/>
                      <a:round/>
                      <a:headEnd len="sm" w="sm" type="none"/>
                      <a:tailEnd len="sm" w="sm" type="none"/>
                    </a:lnB>
                  </a:tcPr>
                </a:tc>
              </a:tr>
              <a:tr h="560450">
                <a:tc>
                  <a:txBody>
                    <a:bodyPr/>
                    <a:lstStyle/>
                    <a:p>
                      <a:pPr indent="0" lvl="0" marL="0" rtl="0" algn="l">
                        <a:spcBef>
                          <a:spcPts val="0"/>
                        </a:spcBef>
                        <a:spcAft>
                          <a:spcPts val="0"/>
                        </a:spcAft>
                        <a:buNone/>
                      </a:pPr>
                      <a:r>
                        <a:t/>
                      </a:r>
                      <a:endParaRPr sz="1600">
                        <a:latin typeface="Ubuntu"/>
                        <a:ea typeface="Ubuntu"/>
                        <a:cs typeface="Ubuntu"/>
                        <a:sym typeface="Ubuntu"/>
                      </a:endParaRPr>
                    </a:p>
                  </a:txBody>
                  <a:tcPr marT="91425" marB="91425" marR="91425" marL="91425" anchor="ctr">
                    <a:lnL cap="flat" cmpd="sng" w="9525">
                      <a:solidFill>
                        <a:srgbClr val="FFFFFF"/>
                      </a:solidFill>
                      <a:prstDash val="dot"/>
                      <a:round/>
                      <a:headEnd len="sm" w="sm" type="none"/>
                      <a:tailEnd len="sm" w="sm" type="none"/>
                    </a:lnL>
                    <a:lnR cap="flat" cmpd="sng" w="9525">
                      <a:solidFill>
                        <a:srgbClr val="FFFFFF"/>
                      </a:solidFill>
                      <a:prstDash val="dot"/>
                      <a:round/>
                      <a:headEnd len="sm" w="sm" type="none"/>
                      <a:tailEnd len="sm" w="sm" type="none"/>
                    </a:lnR>
                    <a:lnT cap="flat" cmpd="sng" w="9525">
                      <a:solidFill>
                        <a:srgbClr val="FFFFFF"/>
                      </a:solidFill>
                      <a:prstDash val="dot"/>
                      <a:round/>
                      <a:headEnd len="sm" w="sm" type="none"/>
                      <a:tailEnd len="sm" w="sm" type="none"/>
                    </a:lnT>
                    <a:lnB cap="flat" cmpd="sng" w="9525">
                      <a:solidFill>
                        <a:srgbClr val="FFFFFF"/>
                      </a:solidFill>
                      <a:prstDash val="dot"/>
                      <a:round/>
                      <a:headEnd len="sm" w="sm" type="none"/>
                      <a:tailEnd len="sm" w="sm" type="none"/>
                    </a:lnB>
                  </a:tcPr>
                </a:tc>
                <a:tc>
                  <a:txBody>
                    <a:bodyPr/>
                    <a:lstStyle/>
                    <a:p>
                      <a:pPr indent="0" lvl="0" marL="0" rtl="0" algn="l">
                        <a:lnSpc>
                          <a:spcPct val="115000"/>
                        </a:lnSpc>
                        <a:spcBef>
                          <a:spcPts val="0"/>
                        </a:spcBef>
                        <a:spcAft>
                          <a:spcPts val="0"/>
                        </a:spcAft>
                        <a:buClr>
                          <a:schemeClr val="dk1"/>
                        </a:buClr>
                        <a:buSzPts val="1100"/>
                        <a:buFont typeface="Arial"/>
                        <a:buNone/>
                      </a:pPr>
                      <a:r>
                        <a:rPr lang="en" sz="2000">
                          <a:solidFill>
                            <a:srgbClr val="DD4814"/>
                          </a:solidFill>
                          <a:latin typeface="Ubuntu"/>
                          <a:ea typeface="Ubuntu"/>
                          <a:cs typeface="Ubuntu"/>
                          <a:sym typeface="Ubuntu"/>
                        </a:rPr>
                        <a:t>Bare metal</a:t>
                      </a:r>
                      <a:r>
                        <a:rPr lang="en" sz="2000">
                          <a:solidFill>
                            <a:srgbClr val="434343"/>
                          </a:solidFill>
                          <a:latin typeface="Ubuntu"/>
                          <a:ea typeface="Ubuntu"/>
                          <a:cs typeface="Ubuntu"/>
                          <a:sym typeface="Ubuntu"/>
                        </a:rPr>
                        <a:t> operations with MAAS</a:t>
                      </a:r>
                      <a:endParaRPr sz="2000">
                        <a:solidFill>
                          <a:srgbClr val="333333"/>
                        </a:solidFill>
                        <a:latin typeface="Ubuntu"/>
                        <a:ea typeface="Ubuntu"/>
                        <a:cs typeface="Ubuntu"/>
                        <a:sym typeface="Ubuntu"/>
                      </a:endParaRPr>
                    </a:p>
                  </a:txBody>
                  <a:tcPr marT="91425" marB="91425" marR="91425" marL="91425" anchor="ctr">
                    <a:lnL cap="flat" cmpd="sng" w="9525">
                      <a:solidFill>
                        <a:srgbClr val="FFFFFF"/>
                      </a:solidFill>
                      <a:prstDash val="dot"/>
                      <a:round/>
                      <a:headEnd len="sm" w="sm" type="none"/>
                      <a:tailEnd len="sm" w="sm" type="none"/>
                    </a:lnL>
                    <a:lnR cap="flat" cmpd="sng" w="9525">
                      <a:solidFill>
                        <a:srgbClr val="FFFFFF"/>
                      </a:solidFill>
                      <a:prstDash val="dot"/>
                      <a:round/>
                      <a:headEnd len="sm" w="sm" type="none"/>
                      <a:tailEnd len="sm" w="sm" type="none"/>
                    </a:lnR>
                    <a:lnT cap="flat" cmpd="sng" w="9525">
                      <a:solidFill>
                        <a:srgbClr val="FFFFFF"/>
                      </a:solidFill>
                      <a:prstDash val="dot"/>
                      <a:round/>
                      <a:headEnd len="sm" w="sm" type="none"/>
                      <a:tailEnd len="sm" w="sm" type="none"/>
                    </a:lnT>
                    <a:lnB cap="flat" cmpd="sng" w="9525">
                      <a:solidFill>
                        <a:srgbClr val="FFFFFF"/>
                      </a:solidFill>
                      <a:prstDash val="dot"/>
                      <a:round/>
                      <a:headEnd len="sm" w="sm" type="none"/>
                      <a:tailEnd len="sm" w="sm" type="none"/>
                    </a:lnB>
                  </a:tcPr>
                </a:tc>
              </a:tr>
              <a:tr h="560450">
                <a:tc>
                  <a:txBody>
                    <a:bodyPr/>
                    <a:lstStyle/>
                    <a:p>
                      <a:pPr indent="0" lvl="0" marL="0" rtl="0" algn="l">
                        <a:spcBef>
                          <a:spcPts val="0"/>
                        </a:spcBef>
                        <a:spcAft>
                          <a:spcPts val="0"/>
                        </a:spcAft>
                        <a:buNone/>
                      </a:pPr>
                      <a:r>
                        <a:t/>
                      </a:r>
                      <a:endParaRPr sz="1600">
                        <a:latin typeface="Ubuntu"/>
                        <a:ea typeface="Ubuntu"/>
                        <a:cs typeface="Ubuntu"/>
                        <a:sym typeface="Ubuntu"/>
                      </a:endParaRPr>
                    </a:p>
                  </a:txBody>
                  <a:tcPr marT="91425" marB="91425" marR="91425" marL="91425" anchor="ctr">
                    <a:lnL cap="flat" cmpd="sng" w="9525">
                      <a:solidFill>
                        <a:srgbClr val="FFFFFF"/>
                      </a:solidFill>
                      <a:prstDash val="dot"/>
                      <a:round/>
                      <a:headEnd len="sm" w="sm" type="none"/>
                      <a:tailEnd len="sm" w="sm" type="none"/>
                    </a:lnL>
                    <a:lnR cap="flat" cmpd="sng" w="9525">
                      <a:solidFill>
                        <a:srgbClr val="FFFFFF"/>
                      </a:solidFill>
                      <a:prstDash val="dot"/>
                      <a:round/>
                      <a:headEnd len="sm" w="sm" type="none"/>
                      <a:tailEnd len="sm" w="sm" type="none"/>
                    </a:lnR>
                    <a:lnT cap="flat" cmpd="sng" w="9525">
                      <a:solidFill>
                        <a:srgbClr val="FFFFFF"/>
                      </a:solidFill>
                      <a:prstDash val="dot"/>
                      <a:round/>
                      <a:headEnd len="sm" w="sm" type="none"/>
                      <a:tailEnd len="sm" w="sm" type="none"/>
                    </a:lnT>
                    <a:lnB cap="flat" cmpd="sng" w="9525">
                      <a:solidFill>
                        <a:srgbClr val="FFFFFF"/>
                      </a:solidFill>
                      <a:prstDash val="dot"/>
                      <a:round/>
                      <a:headEnd len="sm" w="sm" type="none"/>
                      <a:tailEnd len="sm" w="sm" type="none"/>
                    </a:lnB>
                  </a:tcPr>
                </a:tc>
                <a:tc>
                  <a:txBody>
                    <a:bodyPr/>
                    <a:lstStyle/>
                    <a:p>
                      <a:pPr indent="0" lvl="0" marL="0" rtl="0" algn="l">
                        <a:lnSpc>
                          <a:spcPct val="115000"/>
                        </a:lnSpc>
                        <a:spcBef>
                          <a:spcPts val="0"/>
                        </a:spcBef>
                        <a:spcAft>
                          <a:spcPts val="0"/>
                        </a:spcAft>
                        <a:buClr>
                          <a:schemeClr val="dk1"/>
                        </a:buClr>
                        <a:buSzPts val="1100"/>
                        <a:buFont typeface="Arial"/>
                        <a:buNone/>
                      </a:pPr>
                      <a:r>
                        <a:rPr lang="en" sz="2000">
                          <a:solidFill>
                            <a:srgbClr val="DE4716"/>
                          </a:solidFill>
                          <a:latin typeface="Ubuntu"/>
                          <a:ea typeface="Ubuntu"/>
                          <a:cs typeface="Ubuntu"/>
                          <a:sym typeface="Ubuntu"/>
                        </a:rPr>
                        <a:t>Cloud Archive </a:t>
                      </a:r>
                      <a:r>
                        <a:rPr lang="en" sz="2000">
                          <a:solidFill>
                            <a:srgbClr val="434343"/>
                          </a:solidFill>
                          <a:latin typeface="Ubuntu"/>
                          <a:ea typeface="Ubuntu"/>
                          <a:cs typeface="Ubuntu"/>
                          <a:sym typeface="Ubuntu"/>
                        </a:rPr>
                        <a:t>serves over 50 Million requests for packages</a:t>
                      </a:r>
                      <a:endParaRPr sz="2000">
                        <a:solidFill>
                          <a:srgbClr val="434343"/>
                        </a:solidFill>
                        <a:latin typeface="Ubuntu"/>
                        <a:ea typeface="Ubuntu"/>
                        <a:cs typeface="Ubuntu"/>
                        <a:sym typeface="Ubuntu"/>
                      </a:endParaRPr>
                    </a:p>
                  </a:txBody>
                  <a:tcPr marT="91425" marB="91425" marR="91425" marL="91425" anchor="ctr">
                    <a:lnL cap="flat" cmpd="sng" w="9525">
                      <a:solidFill>
                        <a:srgbClr val="FFFFFF"/>
                      </a:solidFill>
                      <a:prstDash val="dot"/>
                      <a:round/>
                      <a:headEnd len="sm" w="sm" type="none"/>
                      <a:tailEnd len="sm" w="sm" type="none"/>
                    </a:lnL>
                    <a:lnR cap="flat" cmpd="sng" w="9525">
                      <a:solidFill>
                        <a:srgbClr val="FFFFFF"/>
                      </a:solidFill>
                      <a:prstDash val="dot"/>
                      <a:round/>
                      <a:headEnd len="sm" w="sm" type="none"/>
                      <a:tailEnd len="sm" w="sm" type="none"/>
                    </a:lnR>
                    <a:lnT cap="flat" cmpd="sng" w="9525">
                      <a:solidFill>
                        <a:srgbClr val="FFFFFF"/>
                      </a:solidFill>
                      <a:prstDash val="dot"/>
                      <a:round/>
                      <a:headEnd len="sm" w="sm" type="none"/>
                      <a:tailEnd len="sm" w="sm" type="none"/>
                    </a:lnT>
                    <a:lnB cap="flat" cmpd="sng" w="9525">
                      <a:solidFill>
                        <a:srgbClr val="FFFFFF"/>
                      </a:solidFill>
                      <a:prstDash val="dot"/>
                      <a:round/>
                      <a:headEnd len="sm" w="sm" type="none"/>
                      <a:tailEnd len="sm" w="sm" type="none"/>
                    </a:lnB>
                  </a:tcPr>
                </a:tc>
              </a:tr>
              <a:tr h="560450">
                <a:tc>
                  <a:txBody>
                    <a:bodyPr/>
                    <a:lstStyle/>
                    <a:p>
                      <a:pPr indent="0" lvl="0" marL="0" rtl="0" algn="l">
                        <a:spcBef>
                          <a:spcPts val="0"/>
                        </a:spcBef>
                        <a:spcAft>
                          <a:spcPts val="0"/>
                        </a:spcAft>
                        <a:buNone/>
                      </a:pPr>
                      <a:r>
                        <a:t/>
                      </a:r>
                      <a:endParaRPr sz="1600">
                        <a:latin typeface="Ubuntu"/>
                        <a:ea typeface="Ubuntu"/>
                        <a:cs typeface="Ubuntu"/>
                        <a:sym typeface="Ubuntu"/>
                      </a:endParaRPr>
                    </a:p>
                  </a:txBody>
                  <a:tcPr marT="91425" marB="91425" marR="91425" marL="91425" anchor="ctr">
                    <a:lnL cap="flat" cmpd="sng" w="9525">
                      <a:solidFill>
                        <a:srgbClr val="FFFFFF"/>
                      </a:solidFill>
                      <a:prstDash val="dot"/>
                      <a:round/>
                      <a:headEnd len="sm" w="sm" type="none"/>
                      <a:tailEnd len="sm" w="sm" type="none"/>
                    </a:lnL>
                    <a:lnR cap="flat" cmpd="sng" w="9525">
                      <a:solidFill>
                        <a:srgbClr val="FFFFFF"/>
                      </a:solidFill>
                      <a:prstDash val="dot"/>
                      <a:round/>
                      <a:headEnd len="sm" w="sm" type="none"/>
                      <a:tailEnd len="sm" w="sm" type="none"/>
                    </a:lnR>
                    <a:lnT cap="flat" cmpd="sng" w="9525">
                      <a:solidFill>
                        <a:srgbClr val="FFFFFF"/>
                      </a:solidFill>
                      <a:prstDash val="dot"/>
                      <a:round/>
                      <a:headEnd len="sm" w="sm" type="none"/>
                      <a:tailEnd len="sm" w="sm" type="none"/>
                    </a:lnT>
                    <a:lnB cap="flat" cmpd="sng" w="9525">
                      <a:solidFill>
                        <a:srgbClr val="FFFFFF"/>
                      </a:solidFill>
                      <a:prstDash val="dot"/>
                      <a:round/>
                      <a:headEnd len="sm" w="sm" type="none"/>
                      <a:tailEnd len="sm" w="sm" type="none"/>
                    </a:lnB>
                  </a:tcPr>
                </a:tc>
                <a:tc>
                  <a:txBody>
                    <a:bodyPr/>
                    <a:lstStyle/>
                    <a:p>
                      <a:pPr indent="0" lvl="0" marL="0" rtl="0" algn="l">
                        <a:lnSpc>
                          <a:spcPct val="115000"/>
                        </a:lnSpc>
                        <a:spcBef>
                          <a:spcPts val="0"/>
                        </a:spcBef>
                        <a:spcAft>
                          <a:spcPts val="0"/>
                        </a:spcAft>
                        <a:buClr>
                          <a:schemeClr val="dk1"/>
                        </a:buClr>
                        <a:buSzPts val="1100"/>
                        <a:buFont typeface="Arial"/>
                        <a:buNone/>
                      </a:pPr>
                      <a:r>
                        <a:rPr lang="en" sz="2000">
                          <a:solidFill>
                            <a:srgbClr val="DE4716"/>
                          </a:solidFill>
                          <a:latin typeface="Ubuntu"/>
                          <a:ea typeface="Ubuntu"/>
                          <a:cs typeface="Ubuntu"/>
                          <a:sym typeface="Ubuntu"/>
                        </a:rPr>
                        <a:t>Secure</a:t>
                      </a:r>
                      <a:r>
                        <a:rPr lang="en" sz="2000">
                          <a:solidFill>
                            <a:srgbClr val="434343"/>
                          </a:solidFill>
                          <a:latin typeface="Ubuntu"/>
                          <a:ea typeface="Ubuntu"/>
                          <a:cs typeface="Ubuntu"/>
                          <a:sym typeface="Ubuntu"/>
                        </a:rPr>
                        <a:t>, TLS, Kernel Live patching, confinement</a:t>
                      </a:r>
                      <a:endParaRPr sz="2000">
                        <a:solidFill>
                          <a:srgbClr val="434343"/>
                        </a:solidFill>
                        <a:latin typeface="Ubuntu"/>
                        <a:ea typeface="Ubuntu"/>
                        <a:cs typeface="Ubuntu"/>
                        <a:sym typeface="Ubuntu"/>
                      </a:endParaRPr>
                    </a:p>
                  </a:txBody>
                  <a:tcPr marT="91425" marB="91425" marR="91425" marL="91425" anchor="ctr">
                    <a:lnL cap="flat" cmpd="sng" w="9525">
                      <a:solidFill>
                        <a:srgbClr val="FFFFFF"/>
                      </a:solidFill>
                      <a:prstDash val="dot"/>
                      <a:round/>
                      <a:headEnd len="sm" w="sm" type="none"/>
                      <a:tailEnd len="sm" w="sm" type="none"/>
                    </a:lnL>
                    <a:lnR cap="flat" cmpd="sng" w="9525">
                      <a:solidFill>
                        <a:srgbClr val="FFFFFF"/>
                      </a:solidFill>
                      <a:prstDash val="dot"/>
                      <a:round/>
                      <a:headEnd len="sm" w="sm" type="none"/>
                      <a:tailEnd len="sm" w="sm" type="none"/>
                    </a:lnR>
                    <a:lnT cap="flat" cmpd="sng" w="9525">
                      <a:solidFill>
                        <a:srgbClr val="FFFFFF"/>
                      </a:solidFill>
                      <a:prstDash val="dot"/>
                      <a:round/>
                      <a:headEnd len="sm" w="sm" type="none"/>
                      <a:tailEnd len="sm" w="sm" type="none"/>
                    </a:lnT>
                    <a:lnB cap="flat" cmpd="sng" w="9525">
                      <a:solidFill>
                        <a:srgbClr val="FFFFFF"/>
                      </a:solidFill>
                      <a:prstDash val="dot"/>
                      <a:round/>
                      <a:headEnd len="sm" w="sm" type="none"/>
                      <a:tailEnd len="sm" w="sm" type="none"/>
                    </a:lnB>
                  </a:tcPr>
                </a:tc>
              </a:tr>
              <a:tr h="560450">
                <a:tc>
                  <a:txBody>
                    <a:bodyPr/>
                    <a:lstStyle/>
                    <a:p>
                      <a:pPr indent="0" lvl="0" marL="0" rtl="0" algn="l">
                        <a:spcBef>
                          <a:spcPts val="0"/>
                        </a:spcBef>
                        <a:spcAft>
                          <a:spcPts val="0"/>
                        </a:spcAft>
                        <a:buNone/>
                      </a:pPr>
                      <a:r>
                        <a:t/>
                      </a:r>
                      <a:endParaRPr sz="1600">
                        <a:latin typeface="Ubuntu"/>
                        <a:ea typeface="Ubuntu"/>
                        <a:cs typeface="Ubuntu"/>
                        <a:sym typeface="Ubuntu"/>
                      </a:endParaRPr>
                    </a:p>
                  </a:txBody>
                  <a:tcPr marT="91425" marB="91425" marR="91425" marL="91425" anchor="ctr">
                    <a:lnL cap="flat" cmpd="sng" w="9525">
                      <a:solidFill>
                        <a:srgbClr val="FFFFFF"/>
                      </a:solidFill>
                      <a:prstDash val="dot"/>
                      <a:round/>
                      <a:headEnd len="sm" w="sm" type="none"/>
                      <a:tailEnd len="sm" w="sm" type="none"/>
                    </a:lnL>
                    <a:lnR cap="flat" cmpd="sng" w="9525">
                      <a:solidFill>
                        <a:srgbClr val="FFFFFF"/>
                      </a:solidFill>
                      <a:prstDash val="dot"/>
                      <a:round/>
                      <a:headEnd len="sm" w="sm" type="none"/>
                      <a:tailEnd len="sm" w="sm" type="none"/>
                    </a:lnR>
                    <a:lnT cap="flat" cmpd="sng" w="9525">
                      <a:solidFill>
                        <a:srgbClr val="FFFFFF"/>
                      </a:solidFill>
                      <a:prstDash val="dot"/>
                      <a:round/>
                      <a:headEnd len="sm" w="sm" type="none"/>
                      <a:tailEnd len="sm" w="sm" type="none"/>
                    </a:lnT>
                    <a:lnB cap="flat" cmpd="sng" w="9525">
                      <a:solidFill>
                        <a:srgbClr val="FFFFFF"/>
                      </a:solidFill>
                      <a:prstDash val="dot"/>
                      <a:round/>
                      <a:headEnd len="sm" w="sm" type="none"/>
                      <a:tailEnd len="sm" w="sm" type="none"/>
                    </a:lnB>
                  </a:tcPr>
                </a:tc>
                <a:tc>
                  <a:txBody>
                    <a:bodyPr/>
                    <a:lstStyle/>
                    <a:p>
                      <a:pPr indent="0" lvl="0" marL="0" rtl="0" algn="l">
                        <a:lnSpc>
                          <a:spcPct val="115000"/>
                        </a:lnSpc>
                        <a:spcBef>
                          <a:spcPts val="0"/>
                        </a:spcBef>
                        <a:spcAft>
                          <a:spcPts val="0"/>
                        </a:spcAft>
                        <a:buClr>
                          <a:schemeClr val="dk1"/>
                        </a:buClr>
                        <a:buSzPts val="1100"/>
                        <a:buFont typeface="Arial"/>
                        <a:buNone/>
                      </a:pPr>
                      <a:r>
                        <a:rPr lang="en" sz="2000">
                          <a:solidFill>
                            <a:srgbClr val="DE4716"/>
                          </a:solidFill>
                          <a:latin typeface="Ubuntu"/>
                          <a:ea typeface="Ubuntu"/>
                          <a:cs typeface="Ubuntu"/>
                          <a:sym typeface="Ubuntu"/>
                        </a:rPr>
                        <a:t>Upgradable</a:t>
                      </a:r>
                      <a:r>
                        <a:rPr lang="en" sz="2000">
                          <a:solidFill>
                            <a:srgbClr val="434343"/>
                          </a:solidFill>
                          <a:latin typeface="Ubuntu"/>
                          <a:ea typeface="Ubuntu"/>
                          <a:cs typeface="Ubuntu"/>
                          <a:sym typeface="Ubuntu"/>
                        </a:rPr>
                        <a:t> between each OpenStack Release</a:t>
                      </a:r>
                      <a:endParaRPr sz="2000">
                        <a:solidFill>
                          <a:srgbClr val="434343"/>
                        </a:solidFill>
                        <a:latin typeface="Ubuntu"/>
                        <a:ea typeface="Ubuntu"/>
                        <a:cs typeface="Ubuntu"/>
                        <a:sym typeface="Ubuntu"/>
                      </a:endParaRPr>
                    </a:p>
                  </a:txBody>
                  <a:tcPr marT="91425" marB="91425" marR="91425" marL="91425" anchor="ctr">
                    <a:lnL cap="flat" cmpd="sng" w="9525">
                      <a:solidFill>
                        <a:srgbClr val="FFFFFF"/>
                      </a:solidFill>
                      <a:prstDash val="dot"/>
                      <a:round/>
                      <a:headEnd len="sm" w="sm" type="none"/>
                      <a:tailEnd len="sm" w="sm" type="none"/>
                    </a:lnL>
                    <a:lnR cap="flat" cmpd="sng" w="9525">
                      <a:solidFill>
                        <a:srgbClr val="FFFFFF"/>
                      </a:solidFill>
                      <a:prstDash val="dot"/>
                      <a:round/>
                      <a:headEnd len="sm" w="sm" type="none"/>
                      <a:tailEnd len="sm" w="sm" type="none"/>
                    </a:lnR>
                    <a:lnT cap="flat" cmpd="sng" w="9525">
                      <a:solidFill>
                        <a:srgbClr val="FFFFFF"/>
                      </a:solidFill>
                      <a:prstDash val="dot"/>
                      <a:round/>
                      <a:headEnd len="sm" w="sm" type="none"/>
                      <a:tailEnd len="sm" w="sm" type="none"/>
                    </a:lnT>
                    <a:lnB cap="flat" cmpd="sng" w="9525">
                      <a:solidFill>
                        <a:srgbClr val="FFFFFF"/>
                      </a:solidFill>
                      <a:prstDash val="dot"/>
                      <a:round/>
                      <a:headEnd len="sm" w="sm" type="none"/>
                      <a:tailEnd len="sm" w="sm" type="none"/>
                    </a:lnB>
                  </a:tcPr>
                </a:tc>
              </a:tr>
              <a:tr h="560450">
                <a:tc>
                  <a:txBody>
                    <a:bodyPr/>
                    <a:lstStyle/>
                    <a:p>
                      <a:pPr indent="0" lvl="0" marL="0" rtl="0" algn="l">
                        <a:spcBef>
                          <a:spcPts val="0"/>
                        </a:spcBef>
                        <a:spcAft>
                          <a:spcPts val="0"/>
                        </a:spcAft>
                        <a:buNone/>
                      </a:pPr>
                      <a:r>
                        <a:t/>
                      </a:r>
                      <a:endParaRPr sz="1600">
                        <a:latin typeface="Ubuntu"/>
                        <a:ea typeface="Ubuntu"/>
                        <a:cs typeface="Ubuntu"/>
                        <a:sym typeface="Ubuntu"/>
                      </a:endParaRPr>
                    </a:p>
                  </a:txBody>
                  <a:tcPr marT="91425" marB="91425" marR="91425" marL="91425" anchor="ctr">
                    <a:lnL cap="flat" cmpd="sng" w="9525">
                      <a:solidFill>
                        <a:srgbClr val="FFFFFF"/>
                      </a:solidFill>
                      <a:prstDash val="dot"/>
                      <a:round/>
                      <a:headEnd len="sm" w="sm" type="none"/>
                      <a:tailEnd len="sm" w="sm" type="none"/>
                    </a:lnL>
                    <a:lnR cap="flat" cmpd="sng" w="9525">
                      <a:solidFill>
                        <a:srgbClr val="FFFFFF"/>
                      </a:solidFill>
                      <a:prstDash val="dot"/>
                      <a:round/>
                      <a:headEnd len="sm" w="sm" type="none"/>
                      <a:tailEnd len="sm" w="sm" type="none"/>
                    </a:lnR>
                    <a:lnT cap="flat" cmpd="sng" w="9525">
                      <a:solidFill>
                        <a:srgbClr val="FFFFFF"/>
                      </a:solidFill>
                      <a:prstDash val="dot"/>
                      <a:round/>
                      <a:headEnd len="sm" w="sm" type="none"/>
                      <a:tailEnd len="sm" w="sm" type="none"/>
                    </a:lnT>
                    <a:lnB cap="flat" cmpd="sng" w="9525">
                      <a:solidFill>
                        <a:srgbClr val="FFFFFF"/>
                      </a:solidFill>
                      <a:prstDash val="dot"/>
                      <a:round/>
                      <a:headEnd len="sm" w="sm" type="none"/>
                      <a:tailEnd len="sm" w="sm" type="none"/>
                    </a:lnB>
                  </a:tcPr>
                </a:tc>
                <a:tc>
                  <a:txBody>
                    <a:bodyPr/>
                    <a:lstStyle/>
                    <a:p>
                      <a:pPr indent="0" lvl="0" marL="0" rtl="0" algn="l">
                        <a:lnSpc>
                          <a:spcPct val="115000"/>
                        </a:lnSpc>
                        <a:spcBef>
                          <a:spcPts val="0"/>
                        </a:spcBef>
                        <a:spcAft>
                          <a:spcPts val="0"/>
                        </a:spcAft>
                        <a:buClr>
                          <a:schemeClr val="dk1"/>
                        </a:buClr>
                        <a:buSzPts val="1100"/>
                        <a:buFont typeface="Arial"/>
                        <a:buNone/>
                      </a:pPr>
                      <a:r>
                        <a:rPr lang="en" sz="2000">
                          <a:solidFill>
                            <a:srgbClr val="DE4716"/>
                          </a:solidFill>
                          <a:latin typeface="Ubuntu"/>
                          <a:ea typeface="Ubuntu"/>
                          <a:cs typeface="Ubuntu"/>
                          <a:sym typeface="Ubuntu"/>
                        </a:rPr>
                        <a:t>Cost effective</a:t>
                      </a:r>
                      <a:r>
                        <a:rPr lang="en" sz="2000">
                          <a:solidFill>
                            <a:srgbClr val="434343"/>
                          </a:solidFill>
                          <a:latin typeface="Ubuntu"/>
                          <a:ea typeface="Ubuntu"/>
                          <a:cs typeface="Ubuntu"/>
                          <a:sym typeface="Ubuntu"/>
                        </a:rPr>
                        <a:t> at scale and available immediately</a:t>
                      </a:r>
                      <a:endParaRPr sz="2000">
                        <a:solidFill>
                          <a:srgbClr val="434343"/>
                        </a:solidFill>
                        <a:latin typeface="Ubuntu"/>
                        <a:ea typeface="Ubuntu"/>
                        <a:cs typeface="Ubuntu"/>
                        <a:sym typeface="Ubuntu"/>
                      </a:endParaRPr>
                    </a:p>
                  </a:txBody>
                  <a:tcPr marT="91425" marB="91425" marR="91425" marL="91425" anchor="ctr">
                    <a:lnL cap="flat" cmpd="sng" w="9525">
                      <a:solidFill>
                        <a:srgbClr val="FFFFFF"/>
                      </a:solidFill>
                      <a:prstDash val="dot"/>
                      <a:round/>
                      <a:headEnd len="sm" w="sm" type="none"/>
                      <a:tailEnd len="sm" w="sm" type="none"/>
                    </a:lnL>
                    <a:lnR cap="flat" cmpd="sng" w="9525">
                      <a:solidFill>
                        <a:srgbClr val="FFFFFF"/>
                      </a:solidFill>
                      <a:prstDash val="dot"/>
                      <a:round/>
                      <a:headEnd len="sm" w="sm" type="none"/>
                      <a:tailEnd len="sm" w="sm" type="none"/>
                    </a:lnR>
                    <a:lnT cap="flat" cmpd="sng" w="9525">
                      <a:solidFill>
                        <a:srgbClr val="FFFFFF"/>
                      </a:solidFill>
                      <a:prstDash val="dot"/>
                      <a:round/>
                      <a:headEnd len="sm" w="sm" type="none"/>
                      <a:tailEnd len="sm" w="sm" type="none"/>
                    </a:lnT>
                    <a:lnB cap="flat" cmpd="sng" w="9525">
                      <a:solidFill>
                        <a:srgbClr val="FFFFFF"/>
                      </a:solidFill>
                      <a:prstDash val="dot"/>
                      <a:round/>
                      <a:headEnd len="sm" w="sm" type="none"/>
                      <a:tailEnd len="sm" w="sm" type="none"/>
                    </a:lnB>
                  </a:tcPr>
                </a:tc>
              </a:tr>
            </a:tbl>
          </a:graphicData>
        </a:graphic>
      </p:graphicFrame>
      <p:pic>
        <p:nvPicPr>
          <p:cNvPr id="1431" name="Google Shape;1431;p115"/>
          <p:cNvPicPr preferRelativeResize="0"/>
          <p:nvPr/>
        </p:nvPicPr>
        <p:blipFill>
          <a:blip r:embed="rId3">
            <a:alphaModFix/>
          </a:blip>
          <a:stretch>
            <a:fillRect/>
          </a:stretch>
        </p:blipFill>
        <p:spPr>
          <a:xfrm>
            <a:off x="477995" y="3265734"/>
            <a:ext cx="508307" cy="508315"/>
          </a:xfrm>
          <a:prstGeom prst="rect">
            <a:avLst/>
          </a:prstGeom>
          <a:noFill/>
          <a:ln>
            <a:noFill/>
          </a:ln>
        </p:spPr>
      </p:pic>
      <p:pic>
        <p:nvPicPr>
          <p:cNvPr id="1432" name="Google Shape;1432;p115"/>
          <p:cNvPicPr preferRelativeResize="0"/>
          <p:nvPr/>
        </p:nvPicPr>
        <p:blipFill>
          <a:blip r:embed="rId4">
            <a:alphaModFix/>
          </a:blip>
          <a:stretch>
            <a:fillRect/>
          </a:stretch>
        </p:blipFill>
        <p:spPr>
          <a:xfrm>
            <a:off x="502495" y="3838317"/>
            <a:ext cx="508309" cy="508309"/>
          </a:xfrm>
          <a:prstGeom prst="rect">
            <a:avLst/>
          </a:prstGeom>
          <a:noFill/>
          <a:ln>
            <a:noFill/>
          </a:ln>
        </p:spPr>
      </p:pic>
      <p:pic>
        <p:nvPicPr>
          <p:cNvPr descr="Clock.png" id="1433" name="Google Shape;1433;p115"/>
          <p:cNvPicPr preferRelativeResize="0"/>
          <p:nvPr/>
        </p:nvPicPr>
        <p:blipFill>
          <a:blip r:embed="rId5">
            <a:alphaModFix/>
          </a:blip>
          <a:stretch>
            <a:fillRect/>
          </a:stretch>
        </p:blipFill>
        <p:spPr>
          <a:xfrm>
            <a:off x="477999" y="2696351"/>
            <a:ext cx="508300" cy="574345"/>
          </a:xfrm>
          <a:prstGeom prst="rect">
            <a:avLst/>
          </a:prstGeom>
          <a:noFill/>
          <a:ln>
            <a:noFill/>
          </a:ln>
        </p:spPr>
      </p:pic>
      <p:pic>
        <p:nvPicPr>
          <p:cNvPr descr="pictogram-deploy_anywhere-orange.png" id="1434" name="Google Shape;1434;p115"/>
          <p:cNvPicPr preferRelativeResize="0"/>
          <p:nvPr/>
        </p:nvPicPr>
        <p:blipFill>
          <a:blip r:embed="rId6">
            <a:alphaModFix/>
          </a:blip>
          <a:stretch>
            <a:fillRect/>
          </a:stretch>
        </p:blipFill>
        <p:spPr>
          <a:xfrm>
            <a:off x="444984" y="1570613"/>
            <a:ext cx="574350" cy="574350"/>
          </a:xfrm>
          <a:prstGeom prst="rect">
            <a:avLst/>
          </a:prstGeom>
          <a:noFill/>
          <a:ln>
            <a:noFill/>
          </a:ln>
        </p:spPr>
      </p:pic>
      <p:pic>
        <p:nvPicPr>
          <p:cNvPr descr="pictogram-reduce_costs-orange.png" id="1435" name="Google Shape;1435;p115"/>
          <p:cNvPicPr preferRelativeResize="0"/>
          <p:nvPr/>
        </p:nvPicPr>
        <p:blipFill>
          <a:blip r:embed="rId7">
            <a:alphaModFix/>
          </a:blip>
          <a:stretch>
            <a:fillRect/>
          </a:stretch>
        </p:blipFill>
        <p:spPr>
          <a:xfrm>
            <a:off x="502500" y="4365961"/>
            <a:ext cx="508300" cy="508300"/>
          </a:xfrm>
          <a:prstGeom prst="rect">
            <a:avLst/>
          </a:prstGeom>
          <a:noFill/>
          <a:ln>
            <a:noFill/>
          </a:ln>
        </p:spPr>
      </p:pic>
      <p:pic>
        <p:nvPicPr>
          <p:cNvPr descr="MAAS_black-orange_hex.png" id="1436" name="Google Shape;1436;p115"/>
          <p:cNvPicPr preferRelativeResize="0"/>
          <p:nvPr/>
        </p:nvPicPr>
        <p:blipFill rotWithShape="1">
          <a:blip r:embed="rId8">
            <a:alphaModFix/>
          </a:blip>
          <a:srcRect b="0" l="0" r="72793" t="0"/>
          <a:stretch/>
        </p:blipFill>
        <p:spPr>
          <a:xfrm>
            <a:off x="521849" y="2206147"/>
            <a:ext cx="459299" cy="429007"/>
          </a:xfrm>
          <a:prstGeom prst="rect">
            <a:avLst/>
          </a:prstGeom>
          <a:noFill/>
          <a:ln>
            <a:noFill/>
          </a:ln>
        </p:spPr>
      </p:pic>
      <p:pic>
        <p:nvPicPr>
          <p:cNvPr descr="pictogram-start_first-orange-hex.png" id="1437" name="Google Shape;1437;p115"/>
          <p:cNvPicPr preferRelativeResize="0"/>
          <p:nvPr/>
        </p:nvPicPr>
        <p:blipFill>
          <a:blip r:embed="rId9">
            <a:alphaModFix/>
          </a:blip>
          <a:stretch>
            <a:fillRect/>
          </a:stretch>
        </p:blipFill>
        <p:spPr>
          <a:xfrm>
            <a:off x="483174" y="1044961"/>
            <a:ext cx="508300" cy="508323"/>
          </a:xfrm>
          <a:prstGeom prst="rect">
            <a:avLst/>
          </a:prstGeom>
          <a:noFill/>
          <a:ln>
            <a:noFill/>
          </a:ln>
        </p:spPr>
      </p:pic>
      <p:sp>
        <p:nvSpPr>
          <p:cNvPr id="1438" name="Google Shape;1438;p115"/>
          <p:cNvSpPr txBox="1"/>
          <p:nvPr>
            <p:ph type="title"/>
          </p:nvPr>
        </p:nvSpPr>
        <p:spPr>
          <a:xfrm>
            <a:off x="381000" y="205978"/>
            <a:ext cx="8229600" cy="857400"/>
          </a:xfrm>
          <a:prstGeom prst="rect">
            <a:avLst/>
          </a:prstGeom>
        </p:spPr>
        <p:txBody>
          <a:bodyPr anchorCtr="0" anchor="t" bIns="34275" lIns="68575" spcFirstLastPara="1" rIns="68575" wrap="square" tIns="34275">
            <a:noAutofit/>
          </a:bodyPr>
          <a:lstStyle/>
          <a:p>
            <a:pPr indent="0" lvl="0" marL="0" rtl="0" algn="ctr">
              <a:spcBef>
                <a:spcPts val="0"/>
              </a:spcBef>
              <a:spcAft>
                <a:spcPts val="0"/>
              </a:spcAft>
              <a:buNone/>
            </a:pPr>
            <a:r>
              <a:rPr lang="en"/>
              <a:t>Why Charmed OpenStack?</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2" name="Shape 1442"/>
        <p:cNvGrpSpPr/>
        <p:nvPr/>
      </p:nvGrpSpPr>
      <p:grpSpPr>
        <a:xfrm>
          <a:off x="0" y="0"/>
          <a:ext cx="0" cy="0"/>
          <a:chOff x="0" y="0"/>
          <a:chExt cx="0" cy="0"/>
        </a:xfrm>
      </p:grpSpPr>
      <p:sp>
        <p:nvSpPr>
          <p:cNvPr id="1443" name="Google Shape;1443;p116"/>
          <p:cNvSpPr txBox="1"/>
          <p:nvPr>
            <p:ph type="title"/>
          </p:nvPr>
        </p:nvSpPr>
        <p:spPr>
          <a:xfrm>
            <a:off x="455775" y="59050"/>
            <a:ext cx="7886700" cy="7779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sz="2800"/>
              <a:t>rich </a:t>
            </a:r>
            <a:r>
              <a:rPr lang="en" sz="2800">
                <a:solidFill>
                  <a:srgbClr val="DE4716"/>
                </a:solidFill>
              </a:rPr>
              <a:t>ecosystem</a:t>
            </a:r>
            <a:endParaRPr sz="2800">
              <a:solidFill>
                <a:srgbClr val="FFFFFF"/>
              </a:solidFill>
            </a:endParaRPr>
          </a:p>
        </p:txBody>
      </p:sp>
      <p:sp>
        <p:nvSpPr>
          <p:cNvPr id="1444" name="Google Shape;1444;p116"/>
          <p:cNvSpPr/>
          <p:nvPr/>
        </p:nvSpPr>
        <p:spPr>
          <a:xfrm>
            <a:off x="207625" y="1190125"/>
            <a:ext cx="2788200" cy="1466400"/>
          </a:xfrm>
          <a:prstGeom prst="roundRect">
            <a:avLst>
              <a:gd fmla="val 5946" name="adj"/>
            </a:avLst>
          </a:prstGeom>
          <a:noFill/>
          <a:ln cap="flat" cmpd="sng" w="9525">
            <a:solidFill>
              <a:srgbClr val="666666"/>
            </a:solidFill>
            <a:prstDash val="solid"/>
            <a:round/>
            <a:headEnd len="sm" w="sm" type="none"/>
            <a:tailEnd len="sm" w="sm" type="none"/>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Ubuntu"/>
              <a:ea typeface="Ubuntu"/>
              <a:cs typeface="Ubuntu"/>
              <a:sym typeface="Ubuntu"/>
            </a:endParaRPr>
          </a:p>
          <a:p>
            <a:pPr indent="0" lvl="0" marL="0" marR="0" rtl="0" algn="ctr">
              <a:lnSpc>
                <a:spcPct val="100000"/>
              </a:lnSpc>
              <a:spcBef>
                <a:spcPts val="0"/>
              </a:spcBef>
              <a:spcAft>
                <a:spcPts val="0"/>
              </a:spcAft>
              <a:buClr>
                <a:srgbClr val="000000"/>
              </a:buClr>
              <a:buFont typeface="Ubuntu"/>
              <a:buNone/>
            </a:pPr>
            <a:r>
              <a:rPr lang="en" sz="1200">
                <a:latin typeface="Ubuntu"/>
                <a:ea typeface="Ubuntu"/>
                <a:cs typeface="Ubuntu"/>
                <a:sym typeface="Ubuntu"/>
              </a:rPr>
              <a:t>Storage</a:t>
            </a:r>
            <a:endParaRPr/>
          </a:p>
        </p:txBody>
      </p:sp>
      <p:cxnSp>
        <p:nvCxnSpPr>
          <p:cNvPr id="1445" name="Google Shape;1445;p116"/>
          <p:cNvCxnSpPr/>
          <p:nvPr/>
        </p:nvCxnSpPr>
        <p:spPr>
          <a:xfrm>
            <a:off x="300567" y="2301083"/>
            <a:ext cx="2601600" cy="0"/>
          </a:xfrm>
          <a:prstGeom prst="straightConnector1">
            <a:avLst/>
          </a:prstGeom>
          <a:noFill/>
          <a:ln cap="flat" cmpd="sng" w="9525">
            <a:solidFill>
              <a:srgbClr val="666666"/>
            </a:solidFill>
            <a:prstDash val="solid"/>
            <a:round/>
            <a:headEnd len="sm" w="sm" type="none"/>
            <a:tailEnd len="sm" w="sm" type="none"/>
          </a:ln>
        </p:spPr>
      </p:cxnSp>
      <p:sp>
        <p:nvSpPr>
          <p:cNvPr id="1446" name="Google Shape;1446;p116"/>
          <p:cNvSpPr/>
          <p:nvPr/>
        </p:nvSpPr>
        <p:spPr>
          <a:xfrm>
            <a:off x="3179425" y="1190125"/>
            <a:ext cx="2788200" cy="1466400"/>
          </a:xfrm>
          <a:prstGeom prst="roundRect">
            <a:avLst>
              <a:gd fmla="val 5946" name="adj"/>
            </a:avLst>
          </a:prstGeom>
          <a:noFill/>
          <a:ln cap="flat" cmpd="sng" w="9525">
            <a:solidFill>
              <a:srgbClr val="666666"/>
            </a:solidFill>
            <a:prstDash val="solid"/>
            <a:round/>
            <a:headEnd len="sm" w="sm" type="none"/>
            <a:tailEnd len="sm" w="sm" type="none"/>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Ubuntu"/>
              <a:ea typeface="Ubuntu"/>
              <a:cs typeface="Ubuntu"/>
              <a:sym typeface="Ubuntu"/>
            </a:endParaRPr>
          </a:p>
          <a:p>
            <a:pPr indent="0" lvl="0" marL="0" marR="0" rtl="0" algn="ctr">
              <a:lnSpc>
                <a:spcPct val="100000"/>
              </a:lnSpc>
              <a:spcBef>
                <a:spcPts val="0"/>
              </a:spcBef>
              <a:spcAft>
                <a:spcPts val="0"/>
              </a:spcAft>
              <a:buClr>
                <a:srgbClr val="000000"/>
              </a:buClr>
              <a:buFont typeface="Ubuntu"/>
              <a:buNone/>
            </a:pPr>
            <a:r>
              <a:rPr lang="en" sz="1200">
                <a:latin typeface="Ubuntu"/>
                <a:ea typeface="Ubuntu"/>
                <a:cs typeface="Ubuntu"/>
                <a:sym typeface="Ubuntu"/>
              </a:rPr>
              <a:t>Software Defined Networking</a:t>
            </a:r>
            <a:endParaRPr/>
          </a:p>
        </p:txBody>
      </p:sp>
      <p:cxnSp>
        <p:nvCxnSpPr>
          <p:cNvPr id="1447" name="Google Shape;1447;p116"/>
          <p:cNvCxnSpPr/>
          <p:nvPr/>
        </p:nvCxnSpPr>
        <p:spPr>
          <a:xfrm>
            <a:off x="3291523" y="2301083"/>
            <a:ext cx="2556300" cy="3300"/>
          </a:xfrm>
          <a:prstGeom prst="straightConnector1">
            <a:avLst/>
          </a:prstGeom>
          <a:noFill/>
          <a:ln cap="flat" cmpd="sng" w="9525">
            <a:solidFill>
              <a:srgbClr val="666666"/>
            </a:solidFill>
            <a:prstDash val="solid"/>
            <a:round/>
            <a:headEnd len="sm" w="sm" type="none"/>
            <a:tailEnd len="sm" w="sm" type="none"/>
          </a:ln>
        </p:spPr>
      </p:cxnSp>
      <p:sp>
        <p:nvSpPr>
          <p:cNvPr id="1448" name="Google Shape;1448;p116"/>
          <p:cNvSpPr/>
          <p:nvPr/>
        </p:nvSpPr>
        <p:spPr>
          <a:xfrm>
            <a:off x="6151225" y="1190125"/>
            <a:ext cx="2788200" cy="1466400"/>
          </a:xfrm>
          <a:prstGeom prst="roundRect">
            <a:avLst>
              <a:gd fmla="val 5946" name="adj"/>
            </a:avLst>
          </a:prstGeom>
          <a:noFill/>
          <a:ln cap="flat" cmpd="sng" w="9525">
            <a:solidFill>
              <a:srgbClr val="666666"/>
            </a:solidFill>
            <a:prstDash val="solid"/>
            <a:round/>
            <a:headEnd len="sm" w="sm" type="none"/>
            <a:tailEnd len="sm" w="sm" type="none"/>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Ubuntu"/>
              <a:ea typeface="Ubuntu"/>
              <a:cs typeface="Ubuntu"/>
              <a:sym typeface="Ubuntu"/>
            </a:endParaRPr>
          </a:p>
          <a:p>
            <a:pPr indent="0" lvl="0" marL="0" marR="0" rtl="0" algn="ctr">
              <a:lnSpc>
                <a:spcPct val="100000"/>
              </a:lnSpc>
              <a:spcBef>
                <a:spcPts val="0"/>
              </a:spcBef>
              <a:spcAft>
                <a:spcPts val="0"/>
              </a:spcAft>
              <a:buClr>
                <a:srgbClr val="000000"/>
              </a:buClr>
              <a:buFont typeface="Ubuntu"/>
              <a:buNone/>
            </a:pPr>
            <a:r>
              <a:rPr lang="en" sz="1200">
                <a:latin typeface="Ubuntu"/>
                <a:ea typeface="Ubuntu"/>
                <a:cs typeface="Ubuntu"/>
                <a:sym typeface="Ubuntu"/>
              </a:rPr>
              <a:t>MANO Solutions</a:t>
            </a:r>
            <a:endParaRPr/>
          </a:p>
        </p:txBody>
      </p:sp>
      <p:sp>
        <p:nvSpPr>
          <p:cNvPr id="1449" name="Google Shape;1449;p116"/>
          <p:cNvSpPr/>
          <p:nvPr/>
        </p:nvSpPr>
        <p:spPr>
          <a:xfrm>
            <a:off x="207625" y="2942725"/>
            <a:ext cx="2788200" cy="1466400"/>
          </a:xfrm>
          <a:prstGeom prst="roundRect">
            <a:avLst>
              <a:gd fmla="val 5946" name="adj"/>
            </a:avLst>
          </a:prstGeom>
          <a:noFill/>
          <a:ln cap="flat" cmpd="sng" w="9525">
            <a:solidFill>
              <a:srgbClr val="666666"/>
            </a:solidFill>
            <a:prstDash val="solid"/>
            <a:round/>
            <a:headEnd len="sm" w="sm" type="none"/>
            <a:tailEnd len="sm" w="sm" type="none"/>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Ubuntu"/>
              <a:ea typeface="Ubuntu"/>
              <a:cs typeface="Ubuntu"/>
              <a:sym typeface="Ubuntu"/>
            </a:endParaRPr>
          </a:p>
          <a:p>
            <a:pPr indent="0" lvl="0" marL="0" marR="0" rtl="0" algn="ctr">
              <a:lnSpc>
                <a:spcPct val="100000"/>
              </a:lnSpc>
              <a:spcBef>
                <a:spcPts val="0"/>
              </a:spcBef>
              <a:spcAft>
                <a:spcPts val="0"/>
              </a:spcAft>
              <a:buClr>
                <a:srgbClr val="000000"/>
              </a:buClr>
              <a:buFont typeface="Ubuntu"/>
              <a:buNone/>
            </a:pPr>
            <a:r>
              <a:rPr lang="en" sz="1200">
                <a:latin typeface="Ubuntu"/>
                <a:ea typeface="Ubuntu"/>
                <a:cs typeface="Ubuntu"/>
                <a:sym typeface="Ubuntu"/>
              </a:rPr>
              <a:t>Load Balancing</a:t>
            </a:r>
            <a:endParaRPr/>
          </a:p>
        </p:txBody>
      </p:sp>
      <p:sp>
        <p:nvSpPr>
          <p:cNvPr id="1450" name="Google Shape;1450;p116"/>
          <p:cNvSpPr/>
          <p:nvPr/>
        </p:nvSpPr>
        <p:spPr>
          <a:xfrm>
            <a:off x="3179425" y="2942725"/>
            <a:ext cx="2788200" cy="1466400"/>
          </a:xfrm>
          <a:prstGeom prst="roundRect">
            <a:avLst>
              <a:gd fmla="val 5946" name="adj"/>
            </a:avLst>
          </a:prstGeom>
          <a:noFill/>
          <a:ln cap="flat" cmpd="sng" w="9525">
            <a:solidFill>
              <a:srgbClr val="666666"/>
            </a:solidFill>
            <a:prstDash val="solid"/>
            <a:round/>
            <a:headEnd len="sm" w="sm" type="none"/>
            <a:tailEnd len="sm" w="sm" type="none"/>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Ubuntu"/>
              <a:ea typeface="Ubuntu"/>
              <a:cs typeface="Ubuntu"/>
              <a:sym typeface="Ubuntu"/>
            </a:endParaRPr>
          </a:p>
          <a:p>
            <a:pPr indent="0" lvl="0" marL="0" marR="0" rtl="0" algn="ctr">
              <a:lnSpc>
                <a:spcPct val="100000"/>
              </a:lnSpc>
              <a:spcBef>
                <a:spcPts val="0"/>
              </a:spcBef>
              <a:spcAft>
                <a:spcPts val="0"/>
              </a:spcAft>
              <a:buClr>
                <a:srgbClr val="000000"/>
              </a:buClr>
              <a:buFont typeface="Ubuntu"/>
              <a:buNone/>
            </a:pPr>
            <a:r>
              <a:rPr lang="en" sz="1200">
                <a:latin typeface="Ubuntu"/>
                <a:ea typeface="Ubuntu"/>
                <a:cs typeface="Ubuntu"/>
                <a:sym typeface="Ubuntu"/>
              </a:rPr>
              <a:t>Edge Cloud Solutions</a:t>
            </a:r>
            <a:endParaRPr/>
          </a:p>
        </p:txBody>
      </p:sp>
      <p:sp>
        <p:nvSpPr>
          <p:cNvPr id="1451" name="Google Shape;1451;p116"/>
          <p:cNvSpPr/>
          <p:nvPr/>
        </p:nvSpPr>
        <p:spPr>
          <a:xfrm>
            <a:off x="6151225" y="2942725"/>
            <a:ext cx="2788200" cy="1466400"/>
          </a:xfrm>
          <a:prstGeom prst="roundRect">
            <a:avLst>
              <a:gd fmla="val 5946" name="adj"/>
            </a:avLst>
          </a:prstGeom>
          <a:noFill/>
          <a:ln cap="flat" cmpd="sng" w="9525">
            <a:solidFill>
              <a:srgbClr val="666666"/>
            </a:solidFill>
            <a:prstDash val="solid"/>
            <a:round/>
            <a:headEnd len="sm" w="sm" type="none"/>
            <a:tailEnd len="sm" w="sm" type="none"/>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Ubuntu"/>
              <a:ea typeface="Ubuntu"/>
              <a:cs typeface="Ubuntu"/>
              <a:sym typeface="Ubuntu"/>
            </a:endParaRPr>
          </a:p>
          <a:p>
            <a:pPr indent="0" lvl="0" marL="0" marR="0" rtl="0" algn="ctr">
              <a:lnSpc>
                <a:spcPct val="100000"/>
              </a:lnSpc>
              <a:spcBef>
                <a:spcPts val="0"/>
              </a:spcBef>
              <a:spcAft>
                <a:spcPts val="0"/>
              </a:spcAft>
              <a:buClr>
                <a:srgbClr val="000000"/>
              </a:buClr>
              <a:buFont typeface="Ubuntu"/>
              <a:buNone/>
            </a:pPr>
            <a:r>
              <a:rPr lang="en" sz="1200">
                <a:latin typeface="Ubuntu"/>
                <a:ea typeface="Ubuntu"/>
                <a:cs typeface="Ubuntu"/>
                <a:sym typeface="Ubuntu"/>
              </a:rPr>
              <a:t>Monitoring/logging</a:t>
            </a:r>
            <a:endParaRPr/>
          </a:p>
        </p:txBody>
      </p:sp>
      <p:pic>
        <p:nvPicPr>
          <p:cNvPr id="1452" name="Google Shape;1452;p116"/>
          <p:cNvPicPr preferRelativeResize="0"/>
          <p:nvPr/>
        </p:nvPicPr>
        <p:blipFill rotWithShape="1">
          <a:blip r:embed="rId3">
            <a:alphaModFix/>
          </a:blip>
          <a:srcRect b="10752" l="15694" r="13892" t="9068"/>
          <a:stretch/>
        </p:blipFill>
        <p:spPr>
          <a:xfrm>
            <a:off x="2220825" y="1282890"/>
            <a:ext cx="628499" cy="890185"/>
          </a:xfrm>
          <a:prstGeom prst="rect">
            <a:avLst/>
          </a:prstGeom>
          <a:noFill/>
          <a:ln>
            <a:noFill/>
          </a:ln>
        </p:spPr>
      </p:pic>
      <p:pic>
        <p:nvPicPr>
          <p:cNvPr id="1453" name="Google Shape;1453;p116"/>
          <p:cNvPicPr preferRelativeResize="0"/>
          <p:nvPr/>
        </p:nvPicPr>
        <p:blipFill>
          <a:blip r:embed="rId4">
            <a:alphaModFix/>
          </a:blip>
          <a:stretch>
            <a:fillRect/>
          </a:stretch>
        </p:blipFill>
        <p:spPr>
          <a:xfrm>
            <a:off x="1208050" y="3066126"/>
            <a:ext cx="741223" cy="444725"/>
          </a:xfrm>
          <a:prstGeom prst="rect">
            <a:avLst/>
          </a:prstGeom>
          <a:noFill/>
          <a:ln>
            <a:noFill/>
          </a:ln>
        </p:spPr>
      </p:pic>
      <p:pic>
        <p:nvPicPr>
          <p:cNvPr id="1454" name="Google Shape;1454;p116"/>
          <p:cNvPicPr preferRelativeResize="0"/>
          <p:nvPr/>
        </p:nvPicPr>
        <p:blipFill>
          <a:blip r:embed="rId5">
            <a:alphaModFix/>
          </a:blip>
          <a:stretch>
            <a:fillRect/>
          </a:stretch>
        </p:blipFill>
        <p:spPr>
          <a:xfrm>
            <a:off x="349125" y="3137229"/>
            <a:ext cx="628500" cy="580147"/>
          </a:xfrm>
          <a:prstGeom prst="rect">
            <a:avLst/>
          </a:prstGeom>
          <a:noFill/>
          <a:ln>
            <a:noFill/>
          </a:ln>
        </p:spPr>
      </p:pic>
      <p:pic>
        <p:nvPicPr>
          <p:cNvPr id="1455" name="Google Shape;1455;p116"/>
          <p:cNvPicPr preferRelativeResize="0"/>
          <p:nvPr/>
        </p:nvPicPr>
        <p:blipFill>
          <a:blip r:embed="rId6">
            <a:alphaModFix/>
          </a:blip>
          <a:stretch>
            <a:fillRect/>
          </a:stretch>
        </p:blipFill>
        <p:spPr>
          <a:xfrm>
            <a:off x="944475" y="3626113"/>
            <a:ext cx="1528050" cy="360512"/>
          </a:xfrm>
          <a:prstGeom prst="rect">
            <a:avLst/>
          </a:prstGeom>
          <a:noFill/>
          <a:ln>
            <a:noFill/>
          </a:ln>
        </p:spPr>
      </p:pic>
      <p:pic>
        <p:nvPicPr>
          <p:cNvPr id="1456" name="Google Shape;1456;p116"/>
          <p:cNvPicPr preferRelativeResize="0"/>
          <p:nvPr/>
        </p:nvPicPr>
        <p:blipFill>
          <a:blip r:embed="rId7">
            <a:alphaModFix/>
          </a:blip>
          <a:stretch>
            <a:fillRect/>
          </a:stretch>
        </p:blipFill>
        <p:spPr>
          <a:xfrm>
            <a:off x="2029925" y="3305150"/>
            <a:ext cx="911450" cy="209650"/>
          </a:xfrm>
          <a:prstGeom prst="rect">
            <a:avLst/>
          </a:prstGeom>
          <a:noFill/>
          <a:ln>
            <a:noFill/>
          </a:ln>
        </p:spPr>
      </p:pic>
      <p:pic>
        <p:nvPicPr>
          <p:cNvPr id="1457" name="Google Shape;1457;p116"/>
          <p:cNvPicPr preferRelativeResize="0"/>
          <p:nvPr/>
        </p:nvPicPr>
        <p:blipFill rotWithShape="1">
          <a:blip r:embed="rId8">
            <a:alphaModFix/>
          </a:blip>
          <a:srcRect b="27020" l="0" r="0" t="30333"/>
          <a:stretch/>
        </p:blipFill>
        <p:spPr>
          <a:xfrm>
            <a:off x="6271926" y="3192598"/>
            <a:ext cx="1593174" cy="355525"/>
          </a:xfrm>
          <a:prstGeom prst="rect">
            <a:avLst/>
          </a:prstGeom>
          <a:noFill/>
          <a:ln>
            <a:noFill/>
          </a:ln>
        </p:spPr>
      </p:pic>
      <p:pic>
        <p:nvPicPr>
          <p:cNvPr id="1458" name="Google Shape;1458;p116"/>
          <p:cNvPicPr preferRelativeResize="0"/>
          <p:nvPr/>
        </p:nvPicPr>
        <p:blipFill>
          <a:blip r:embed="rId9">
            <a:alphaModFix/>
          </a:blip>
          <a:stretch>
            <a:fillRect/>
          </a:stretch>
        </p:blipFill>
        <p:spPr>
          <a:xfrm>
            <a:off x="7762625" y="3023512"/>
            <a:ext cx="911448" cy="264418"/>
          </a:xfrm>
          <a:prstGeom prst="rect">
            <a:avLst/>
          </a:prstGeom>
          <a:noFill/>
          <a:ln>
            <a:noFill/>
          </a:ln>
        </p:spPr>
      </p:pic>
      <p:pic>
        <p:nvPicPr>
          <p:cNvPr id="1459" name="Google Shape;1459;p116"/>
          <p:cNvPicPr preferRelativeResize="0"/>
          <p:nvPr/>
        </p:nvPicPr>
        <p:blipFill>
          <a:blip r:embed="rId10">
            <a:alphaModFix/>
          </a:blip>
          <a:stretch>
            <a:fillRect/>
          </a:stretch>
        </p:blipFill>
        <p:spPr>
          <a:xfrm>
            <a:off x="6449620" y="3605068"/>
            <a:ext cx="1042100" cy="355508"/>
          </a:xfrm>
          <a:prstGeom prst="rect">
            <a:avLst/>
          </a:prstGeom>
          <a:noFill/>
          <a:ln>
            <a:noFill/>
          </a:ln>
        </p:spPr>
      </p:pic>
      <p:pic>
        <p:nvPicPr>
          <p:cNvPr id="1460" name="Google Shape;1460;p116"/>
          <p:cNvPicPr preferRelativeResize="0"/>
          <p:nvPr/>
        </p:nvPicPr>
        <p:blipFill>
          <a:blip r:embed="rId11">
            <a:alphaModFix/>
          </a:blip>
          <a:stretch>
            <a:fillRect/>
          </a:stretch>
        </p:blipFill>
        <p:spPr>
          <a:xfrm>
            <a:off x="3291525" y="1282275"/>
            <a:ext cx="1061975" cy="525977"/>
          </a:xfrm>
          <a:prstGeom prst="rect">
            <a:avLst/>
          </a:prstGeom>
          <a:noFill/>
          <a:ln>
            <a:noFill/>
          </a:ln>
        </p:spPr>
      </p:pic>
      <p:pic>
        <p:nvPicPr>
          <p:cNvPr id="1461" name="Google Shape;1461;p116"/>
          <p:cNvPicPr preferRelativeResize="0"/>
          <p:nvPr/>
        </p:nvPicPr>
        <p:blipFill>
          <a:blip r:embed="rId12">
            <a:alphaModFix/>
          </a:blip>
          <a:stretch>
            <a:fillRect/>
          </a:stretch>
        </p:blipFill>
        <p:spPr>
          <a:xfrm>
            <a:off x="4353501" y="1282286"/>
            <a:ext cx="1494325" cy="495550"/>
          </a:xfrm>
          <a:prstGeom prst="rect">
            <a:avLst/>
          </a:prstGeom>
          <a:noFill/>
          <a:ln>
            <a:noFill/>
          </a:ln>
        </p:spPr>
      </p:pic>
      <p:pic>
        <p:nvPicPr>
          <p:cNvPr id="1462" name="Google Shape;1462;p116"/>
          <p:cNvPicPr preferRelativeResize="0"/>
          <p:nvPr/>
        </p:nvPicPr>
        <p:blipFill>
          <a:blip r:embed="rId13">
            <a:alphaModFix/>
          </a:blip>
          <a:stretch>
            <a:fillRect/>
          </a:stretch>
        </p:blipFill>
        <p:spPr>
          <a:xfrm>
            <a:off x="6709713" y="1252277"/>
            <a:ext cx="1671246" cy="367276"/>
          </a:xfrm>
          <a:prstGeom prst="rect">
            <a:avLst/>
          </a:prstGeom>
          <a:noFill/>
          <a:ln>
            <a:noFill/>
          </a:ln>
        </p:spPr>
      </p:pic>
      <p:pic>
        <p:nvPicPr>
          <p:cNvPr id="1463" name="Google Shape;1463;p116"/>
          <p:cNvPicPr preferRelativeResize="0"/>
          <p:nvPr/>
        </p:nvPicPr>
        <p:blipFill>
          <a:blip r:embed="rId14">
            <a:alphaModFix/>
          </a:blip>
          <a:stretch>
            <a:fillRect/>
          </a:stretch>
        </p:blipFill>
        <p:spPr>
          <a:xfrm>
            <a:off x="6871742" y="1651710"/>
            <a:ext cx="1332776" cy="580150"/>
          </a:xfrm>
          <a:prstGeom prst="rect">
            <a:avLst/>
          </a:prstGeom>
          <a:noFill/>
          <a:ln>
            <a:noFill/>
          </a:ln>
        </p:spPr>
      </p:pic>
      <p:pic>
        <p:nvPicPr>
          <p:cNvPr id="1464" name="Google Shape;1464;p116"/>
          <p:cNvPicPr preferRelativeResize="0"/>
          <p:nvPr/>
        </p:nvPicPr>
        <p:blipFill rotWithShape="1">
          <a:blip r:embed="rId15">
            <a:alphaModFix/>
          </a:blip>
          <a:srcRect b="22835" l="0" r="0" t="19176"/>
          <a:stretch/>
        </p:blipFill>
        <p:spPr>
          <a:xfrm>
            <a:off x="3200400" y="2924600"/>
            <a:ext cx="1671250" cy="593584"/>
          </a:xfrm>
          <a:prstGeom prst="rect">
            <a:avLst/>
          </a:prstGeom>
          <a:noFill/>
          <a:ln>
            <a:noFill/>
          </a:ln>
        </p:spPr>
      </p:pic>
      <p:pic>
        <p:nvPicPr>
          <p:cNvPr id="1465" name="Google Shape;1465;p116"/>
          <p:cNvPicPr preferRelativeResize="0"/>
          <p:nvPr/>
        </p:nvPicPr>
        <p:blipFill rotWithShape="1">
          <a:blip r:embed="rId16">
            <a:alphaModFix/>
          </a:blip>
          <a:srcRect b="36284" l="20337" r="23371" t="35263"/>
          <a:stretch/>
        </p:blipFill>
        <p:spPr>
          <a:xfrm>
            <a:off x="4199325" y="3562710"/>
            <a:ext cx="1671250" cy="476940"/>
          </a:xfrm>
          <a:prstGeom prst="rect">
            <a:avLst/>
          </a:prstGeom>
          <a:noFill/>
          <a:ln>
            <a:noFill/>
          </a:ln>
        </p:spPr>
      </p:pic>
      <p:pic>
        <p:nvPicPr>
          <p:cNvPr id="1466" name="Google Shape;1466;p116"/>
          <p:cNvPicPr preferRelativeResize="0"/>
          <p:nvPr/>
        </p:nvPicPr>
        <p:blipFill rotWithShape="1">
          <a:blip r:embed="rId17">
            <a:alphaModFix/>
          </a:blip>
          <a:srcRect b="39687" l="0" r="0" t="35049"/>
          <a:stretch/>
        </p:blipFill>
        <p:spPr>
          <a:xfrm>
            <a:off x="4001849" y="1952442"/>
            <a:ext cx="1240275" cy="313307"/>
          </a:xfrm>
          <a:prstGeom prst="rect">
            <a:avLst/>
          </a:prstGeom>
          <a:noFill/>
          <a:ln>
            <a:noFill/>
          </a:ln>
        </p:spPr>
      </p:pic>
      <p:pic>
        <p:nvPicPr>
          <p:cNvPr id="1467" name="Google Shape;1467;p116"/>
          <p:cNvPicPr preferRelativeResize="0"/>
          <p:nvPr/>
        </p:nvPicPr>
        <p:blipFill>
          <a:blip r:embed="rId18">
            <a:alphaModFix/>
          </a:blip>
          <a:stretch>
            <a:fillRect/>
          </a:stretch>
        </p:blipFill>
        <p:spPr>
          <a:xfrm>
            <a:off x="366123" y="1372748"/>
            <a:ext cx="502921" cy="710475"/>
          </a:xfrm>
          <a:prstGeom prst="rect">
            <a:avLst/>
          </a:prstGeom>
          <a:noFill/>
          <a:ln>
            <a:noFill/>
          </a:ln>
        </p:spPr>
      </p:pic>
      <p:pic>
        <p:nvPicPr>
          <p:cNvPr id="1468" name="Google Shape;1468;p116"/>
          <p:cNvPicPr preferRelativeResize="0"/>
          <p:nvPr/>
        </p:nvPicPr>
        <p:blipFill>
          <a:blip r:embed="rId19">
            <a:alphaModFix/>
          </a:blip>
          <a:stretch>
            <a:fillRect/>
          </a:stretch>
        </p:blipFill>
        <p:spPr>
          <a:xfrm>
            <a:off x="958821" y="1291125"/>
            <a:ext cx="1240279" cy="367275"/>
          </a:xfrm>
          <a:prstGeom prst="rect">
            <a:avLst/>
          </a:prstGeom>
          <a:noFill/>
          <a:ln>
            <a:noFill/>
          </a:ln>
        </p:spPr>
      </p:pic>
      <p:pic>
        <p:nvPicPr>
          <p:cNvPr id="1469" name="Google Shape;1469;p116"/>
          <p:cNvPicPr preferRelativeResize="0"/>
          <p:nvPr/>
        </p:nvPicPr>
        <p:blipFill rotWithShape="1">
          <a:blip r:embed="rId20">
            <a:alphaModFix/>
          </a:blip>
          <a:srcRect b="31071" l="0" r="0" t="31256"/>
          <a:stretch/>
        </p:blipFill>
        <p:spPr>
          <a:xfrm>
            <a:off x="7697300" y="3654905"/>
            <a:ext cx="1042100" cy="306042"/>
          </a:xfrm>
          <a:prstGeom prst="rect">
            <a:avLst/>
          </a:prstGeom>
          <a:noFill/>
          <a:ln>
            <a:noFill/>
          </a:ln>
        </p:spPr>
      </p:pic>
      <p:cxnSp>
        <p:nvCxnSpPr>
          <p:cNvPr id="1470" name="Google Shape;1470;p116"/>
          <p:cNvCxnSpPr/>
          <p:nvPr/>
        </p:nvCxnSpPr>
        <p:spPr>
          <a:xfrm>
            <a:off x="6244167" y="2301083"/>
            <a:ext cx="2601600" cy="0"/>
          </a:xfrm>
          <a:prstGeom prst="straightConnector1">
            <a:avLst/>
          </a:prstGeom>
          <a:noFill/>
          <a:ln cap="flat" cmpd="sng" w="9525">
            <a:solidFill>
              <a:srgbClr val="666666"/>
            </a:solidFill>
            <a:prstDash val="solid"/>
            <a:round/>
            <a:headEnd len="sm" w="sm" type="none"/>
            <a:tailEnd len="sm" w="sm" type="none"/>
          </a:ln>
        </p:spPr>
      </p:cxnSp>
      <p:cxnSp>
        <p:nvCxnSpPr>
          <p:cNvPr id="1471" name="Google Shape;1471;p116"/>
          <p:cNvCxnSpPr/>
          <p:nvPr/>
        </p:nvCxnSpPr>
        <p:spPr>
          <a:xfrm>
            <a:off x="301651" y="4084183"/>
            <a:ext cx="2601600" cy="0"/>
          </a:xfrm>
          <a:prstGeom prst="straightConnector1">
            <a:avLst/>
          </a:prstGeom>
          <a:noFill/>
          <a:ln cap="flat" cmpd="sng" w="9525">
            <a:solidFill>
              <a:srgbClr val="666666"/>
            </a:solidFill>
            <a:prstDash val="solid"/>
            <a:round/>
            <a:headEnd len="sm" w="sm" type="none"/>
            <a:tailEnd len="sm" w="sm" type="none"/>
          </a:ln>
        </p:spPr>
      </p:cxnSp>
      <p:cxnSp>
        <p:nvCxnSpPr>
          <p:cNvPr id="1472" name="Google Shape;1472;p116"/>
          <p:cNvCxnSpPr/>
          <p:nvPr/>
        </p:nvCxnSpPr>
        <p:spPr>
          <a:xfrm>
            <a:off x="3292608" y="4084183"/>
            <a:ext cx="2556300" cy="3300"/>
          </a:xfrm>
          <a:prstGeom prst="straightConnector1">
            <a:avLst/>
          </a:prstGeom>
          <a:noFill/>
          <a:ln cap="flat" cmpd="sng" w="9525">
            <a:solidFill>
              <a:srgbClr val="666666"/>
            </a:solidFill>
            <a:prstDash val="solid"/>
            <a:round/>
            <a:headEnd len="sm" w="sm" type="none"/>
            <a:tailEnd len="sm" w="sm" type="none"/>
          </a:ln>
        </p:spPr>
      </p:cxnSp>
      <p:cxnSp>
        <p:nvCxnSpPr>
          <p:cNvPr id="1473" name="Google Shape;1473;p116"/>
          <p:cNvCxnSpPr/>
          <p:nvPr/>
        </p:nvCxnSpPr>
        <p:spPr>
          <a:xfrm>
            <a:off x="6245251" y="4084183"/>
            <a:ext cx="2601600" cy="0"/>
          </a:xfrm>
          <a:prstGeom prst="straightConnector1">
            <a:avLst/>
          </a:prstGeom>
          <a:noFill/>
          <a:ln cap="flat" cmpd="sng" w="9525">
            <a:solidFill>
              <a:srgbClr val="666666"/>
            </a:solidFill>
            <a:prstDash val="solid"/>
            <a:round/>
            <a:headEnd len="sm" w="sm" type="none"/>
            <a:tailEnd len="sm" w="sm" type="none"/>
          </a:ln>
        </p:spPr>
      </p:cxnSp>
      <p:pic>
        <p:nvPicPr>
          <p:cNvPr id="1474" name="Google Shape;1474;p116"/>
          <p:cNvPicPr preferRelativeResize="0"/>
          <p:nvPr/>
        </p:nvPicPr>
        <p:blipFill rotWithShape="1">
          <a:blip r:embed="rId21">
            <a:alphaModFix/>
          </a:blip>
          <a:srcRect b="16929" l="4560" r="6193" t="19017"/>
          <a:stretch/>
        </p:blipFill>
        <p:spPr>
          <a:xfrm>
            <a:off x="988475" y="1869375"/>
            <a:ext cx="1177293" cy="355500"/>
          </a:xfrm>
          <a:prstGeom prst="rect">
            <a:avLst/>
          </a:prstGeom>
          <a:noFill/>
          <a:ln>
            <a:noFill/>
          </a:ln>
        </p:spPr>
      </p:pic>
      <p:pic>
        <p:nvPicPr>
          <p:cNvPr id="1475" name="Google Shape;1475;p116"/>
          <p:cNvPicPr preferRelativeResize="0"/>
          <p:nvPr/>
        </p:nvPicPr>
        <p:blipFill>
          <a:blip r:embed="rId22">
            <a:alphaModFix/>
          </a:blip>
          <a:stretch>
            <a:fillRect/>
          </a:stretch>
        </p:blipFill>
        <p:spPr>
          <a:xfrm>
            <a:off x="8169425" y="3287926"/>
            <a:ext cx="628500" cy="42588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9" name="Shape 1479"/>
        <p:cNvGrpSpPr/>
        <p:nvPr/>
      </p:nvGrpSpPr>
      <p:grpSpPr>
        <a:xfrm>
          <a:off x="0" y="0"/>
          <a:ext cx="0" cy="0"/>
          <a:chOff x="0" y="0"/>
          <a:chExt cx="0" cy="0"/>
        </a:xfrm>
      </p:grpSpPr>
      <p:pic>
        <p:nvPicPr>
          <p:cNvPr id="1480" name="Google Shape;1480;p117"/>
          <p:cNvPicPr preferRelativeResize="0"/>
          <p:nvPr/>
        </p:nvPicPr>
        <p:blipFill rotWithShape="1">
          <a:blip r:embed="rId3">
            <a:alphaModFix/>
          </a:blip>
          <a:srcRect b="0" l="0" r="0" t="0"/>
          <a:stretch/>
        </p:blipFill>
        <p:spPr>
          <a:xfrm>
            <a:off x="430215" y="1483000"/>
            <a:ext cx="4499114" cy="1265375"/>
          </a:xfrm>
          <a:prstGeom prst="rect">
            <a:avLst/>
          </a:prstGeom>
          <a:noFill/>
          <a:ln cap="flat" cmpd="sng" w="9525">
            <a:solidFill>
              <a:schemeClr val="lt1"/>
            </a:solidFill>
            <a:prstDash val="solid"/>
            <a:round/>
            <a:headEnd len="sm" w="sm" type="none"/>
            <a:tailEnd len="sm" w="sm" type="none"/>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4" name="Shape 1484"/>
        <p:cNvGrpSpPr/>
        <p:nvPr/>
      </p:nvGrpSpPr>
      <p:grpSpPr>
        <a:xfrm>
          <a:off x="0" y="0"/>
          <a:ext cx="0" cy="0"/>
          <a:chOff x="0" y="0"/>
          <a:chExt cx="0" cy="0"/>
        </a:xfrm>
      </p:grpSpPr>
      <p:pic>
        <p:nvPicPr>
          <p:cNvPr id="1485" name="Google Shape;1485;p118"/>
          <p:cNvPicPr preferRelativeResize="0"/>
          <p:nvPr/>
        </p:nvPicPr>
        <p:blipFill>
          <a:blip r:embed="rId3">
            <a:alphaModFix/>
          </a:blip>
          <a:stretch>
            <a:fillRect/>
          </a:stretch>
        </p:blipFill>
        <p:spPr>
          <a:xfrm>
            <a:off x="222549" y="1204347"/>
            <a:ext cx="8698901" cy="273480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8" name="Shape 1028"/>
        <p:cNvGrpSpPr/>
        <p:nvPr/>
      </p:nvGrpSpPr>
      <p:grpSpPr>
        <a:xfrm>
          <a:off x="0" y="0"/>
          <a:ext cx="0" cy="0"/>
          <a:chOff x="0" y="0"/>
          <a:chExt cx="0" cy="0"/>
        </a:xfrm>
      </p:grpSpPr>
      <p:sp>
        <p:nvSpPr>
          <p:cNvPr id="1029" name="Google Shape;1029;p101"/>
          <p:cNvSpPr/>
          <p:nvPr/>
        </p:nvSpPr>
        <p:spPr>
          <a:xfrm>
            <a:off x="22375" y="870500"/>
            <a:ext cx="3004200" cy="2093400"/>
          </a:xfrm>
          <a:prstGeom prst="roundRect">
            <a:avLst>
              <a:gd fmla="val 16667" name="adj"/>
            </a:avLst>
          </a:prstGeom>
          <a:noFill/>
          <a:ln cap="flat" cmpd="sng" w="9525">
            <a:solidFill>
              <a:srgbClr val="AEA79F"/>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101"/>
          <p:cNvSpPr/>
          <p:nvPr/>
        </p:nvSpPr>
        <p:spPr>
          <a:xfrm>
            <a:off x="22375" y="3004100"/>
            <a:ext cx="3004200" cy="2093400"/>
          </a:xfrm>
          <a:prstGeom prst="roundRect">
            <a:avLst>
              <a:gd fmla="val 16667" name="adj"/>
            </a:avLst>
          </a:prstGeom>
          <a:noFill/>
          <a:ln cap="flat" cmpd="sng" w="9525">
            <a:solidFill>
              <a:srgbClr val="AEA79F"/>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101"/>
          <p:cNvSpPr/>
          <p:nvPr/>
        </p:nvSpPr>
        <p:spPr>
          <a:xfrm>
            <a:off x="3070375" y="870500"/>
            <a:ext cx="3004200" cy="2093400"/>
          </a:xfrm>
          <a:prstGeom prst="roundRect">
            <a:avLst>
              <a:gd fmla="val 16667" name="adj"/>
            </a:avLst>
          </a:prstGeom>
          <a:noFill/>
          <a:ln cap="flat" cmpd="sng" w="9525">
            <a:solidFill>
              <a:srgbClr val="AEA79F"/>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101"/>
          <p:cNvSpPr/>
          <p:nvPr/>
        </p:nvSpPr>
        <p:spPr>
          <a:xfrm>
            <a:off x="3070375" y="3004100"/>
            <a:ext cx="3004200" cy="2093400"/>
          </a:xfrm>
          <a:prstGeom prst="roundRect">
            <a:avLst>
              <a:gd fmla="val 16667" name="adj"/>
            </a:avLst>
          </a:prstGeom>
          <a:noFill/>
          <a:ln cap="flat" cmpd="sng" w="9525">
            <a:solidFill>
              <a:srgbClr val="AEA79F"/>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101"/>
          <p:cNvSpPr/>
          <p:nvPr/>
        </p:nvSpPr>
        <p:spPr>
          <a:xfrm>
            <a:off x="6118375" y="870500"/>
            <a:ext cx="3004200" cy="2093400"/>
          </a:xfrm>
          <a:prstGeom prst="roundRect">
            <a:avLst>
              <a:gd fmla="val 16667" name="adj"/>
            </a:avLst>
          </a:prstGeom>
          <a:noFill/>
          <a:ln cap="flat" cmpd="sng" w="9525">
            <a:solidFill>
              <a:srgbClr val="AEA79F"/>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101"/>
          <p:cNvSpPr/>
          <p:nvPr/>
        </p:nvSpPr>
        <p:spPr>
          <a:xfrm>
            <a:off x="6118375" y="3004100"/>
            <a:ext cx="3004200" cy="2093400"/>
          </a:xfrm>
          <a:prstGeom prst="roundRect">
            <a:avLst>
              <a:gd fmla="val 16667" name="adj"/>
            </a:avLst>
          </a:prstGeom>
          <a:noFill/>
          <a:ln cap="flat" cmpd="sng" w="9525">
            <a:solidFill>
              <a:srgbClr val="AEA79F"/>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101"/>
          <p:cNvSpPr txBox="1"/>
          <p:nvPr>
            <p:ph type="title"/>
          </p:nvPr>
        </p:nvSpPr>
        <p:spPr>
          <a:xfrm>
            <a:off x="466350" y="177048"/>
            <a:ext cx="7886700" cy="456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ubuntu is </a:t>
            </a:r>
            <a:r>
              <a:rPr lang="en">
                <a:solidFill>
                  <a:srgbClr val="DE4716"/>
                </a:solidFill>
              </a:rPr>
              <a:t>everywhere</a:t>
            </a:r>
            <a:endParaRPr b="0">
              <a:solidFill>
                <a:srgbClr val="DE4716"/>
              </a:solidFill>
            </a:endParaRPr>
          </a:p>
        </p:txBody>
      </p:sp>
      <p:pic>
        <p:nvPicPr>
          <p:cNvPr id="1036" name="Google Shape;1036;p101"/>
          <p:cNvPicPr preferRelativeResize="0"/>
          <p:nvPr/>
        </p:nvPicPr>
        <p:blipFill>
          <a:blip r:embed="rId3">
            <a:alphaModFix/>
          </a:blip>
          <a:stretch>
            <a:fillRect/>
          </a:stretch>
        </p:blipFill>
        <p:spPr>
          <a:xfrm>
            <a:off x="4485251" y="3329150"/>
            <a:ext cx="1551950" cy="384091"/>
          </a:xfrm>
          <a:prstGeom prst="rect">
            <a:avLst/>
          </a:prstGeom>
          <a:noFill/>
          <a:ln>
            <a:noFill/>
          </a:ln>
        </p:spPr>
      </p:pic>
      <p:pic>
        <p:nvPicPr>
          <p:cNvPr id="1037" name="Google Shape;1037;p101"/>
          <p:cNvPicPr preferRelativeResize="0"/>
          <p:nvPr/>
        </p:nvPicPr>
        <p:blipFill>
          <a:blip r:embed="rId4">
            <a:alphaModFix/>
          </a:blip>
          <a:stretch>
            <a:fillRect/>
          </a:stretch>
        </p:blipFill>
        <p:spPr>
          <a:xfrm>
            <a:off x="3116674" y="4256638"/>
            <a:ext cx="1050475" cy="368136"/>
          </a:xfrm>
          <a:prstGeom prst="rect">
            <a:avLst/>
          </a:prstGeom>
          <a:noFill/>
          <a:ln>
            <a:noFill/>
          </a:ln>
        </p:spPr>
      </p:pic>
      <p:pic>
        <p:nvPicPr>
          <p:cNvPr descr="Tesla-Motors-symbol.png" id="1038" name="Google Shape;1038;p101"/>
          <p:cNvPicPr preferRelativeResize="0"/>
          <p:nvPr/>
        </p:nvPicPr>
        <p:blipFill rotWithShape="1">
          <a:blip r:embed="rId5">
            <a:alphaModFix/>
          </a:blip>
          <a:srcRect b="25598" l="3662" r="3616" t="50272"/>
          <a:stretch/>
        </p:blipFill>
        <p:spPr>
          <a:xfrm>
            <a:off x="7043575" y="868475"/>
            <a:ext cx="1923049" cy="372449"/>
          </a:xfrm>
          <a:prstGeom prst="rect">
            <a:avLst/>
          </a:prstGeom>
          <a:noFill/>
          <a:ln>
            <a:noFill/>
          </a:ln>
        </p:spPr>
      </p:pic>
      <p:pic>
        <p:nvPicPr>
          <p:cNvPr descr="new-google-logo-2015.png" id="1039" name="Google Shape;1039;p101"/>
          <p:cNvPicPr preferRelativeResize="0"/>
          <p:nvPr/>
        </p:nvPicPr>
        <p:blipFill rotWithShape="1">
          <a:blip r:embed="rId6">
            <a:alphaModFix/>
          </a:blip>
          <a:srcRect b="10916" l="3568" r="2772" t="12419"/>
          <a:stretch/>
        </p:blipFill>
        <p:spPr>
          <a:xfrm>
            <a:off x="1727107" y="912389"/>
            <a:ext cx="704250" cy="240172"/>
          </a:xfrm>
          <a:prstGeom prst="rect">
            <a:avLst/>
          </a:prstGeom>
          <a:noFill/>
          <a:ln>
            <a:noFill/>
          </a:ln>
        </p:spPr>
      </p:pic>
      <p:pic>
        <p:nvPicPr>
          <p:cNvPr descr="pivotal.png" id="1040" name="Google Shape;1040;p101"/>
          <p:cNvPicPr preferRelativeResize="0"/>
          <p:nvPr/>
        </p:nvPicPr>
        <p:blipFill>
          <a:blip r:embed="rId7">
            <a:alphaModFix/>
          </a:blip>
          <a:stretch>
            <a:fillRect/>
          </a:stretch>
        </p:blipFill>
        <p:spPr>
          <a:xfrm>
            <a:off x="1860124" y="1498367"/>
            <a:ext cx="1164101" cy="267750"/>
          </a:xfrm>
          <a:prstGeom prst="rect">
            <a:avLst/>
          </a:prstGeom>
          <a:noFill/>
          <a:ln>
            <a:noFill/>
          </a:ln>
        </p:spPr>
      </p:pic>
      <p:pic>
        <p:nvPicPr>
          <p:cNvPr descr="heroku.png" id="1041" name="Google Shape;1041;p101"/>
          <p:cNvPicPr preferRelativeResize="0"/>
          <p:nvPr/>
        </p:nvPicPr>
        <p:blipFill rotWithShape="1">
          <a:blip r:embed="rId8">
            <a:alphaModFix/>
          </a:blip>
          <a:srcRect b="10018" l="4546" r="4337" t="10026"/>
          <a:stretch/>
        </p:blipFill>
        <p:spPr>
          <a:xfrm>
            <a:off x="1500448" y="1136480"/>
            <a:ext cx="1235301" cy="377375"/>
          </a:xfrm>
          <a:prstGeom prst="rect">
            <a:avLst/>
          </a:prstGeom>
          <a:noFill/>
          <a:ln>
            <a:noFill/>
          </a:ln>
        </p:spPr>
      </p:pic>
      <p:pic>
        <p:nvPicPr>
          <p:cNvPr descr="salesforce.png" id="1042" name="Google Shape;1042;p101"/>
          <p:cNvPicPr preferRelativeResize="0"/>
          <p:nvPr/>
        </p:nvPicPr>
        <p:blipFill>
          <a:blip r:embed="rId9">
            <a:alphaModFix/>
          </a:blip>
          <a:stretch>
            <a:fillRect/>
          </a:stretch>
        </p:blipFill>
        <p:spPr>
          <a:xfrm>
            <a:off x="840970" y="1158653"/>
            <a:ext cx="609200" cy="426634"/>
          </a:xfrm>
          <a:prstGeom prst="rect">
            <a:avLst/>
          </a:prstGeom>
          <a:noFill/>
          <a:ln>
            <a:noFill/>
          </a:ln>
        </p:spPr>
      </p:pic>
      <p:pic>
        <p:nvPicPr>
          <p:cNvPr descr="netflix.png" id="1043" name="Google Shape;1043;p101"/>
          <p:cNvPicPr preferRelativeResize="0"/>
          <p:nvPr/>
        </p:nvPicPr>
        <p:blipFill rotWithShape="1">
          <a:blip r:embed="rId10">
            <a:alphaModFix/>
          </a:blip>
          <a:srcRect b="22896" l="0" r="0" t="21040"/>
          <a:stretch/>
        </p:blipFill>
        <p:spPr>
          <a:xfrm>
            <a:off x="3449960" y="872100"/>
            <a:ext cx="2244080" cy="629025"/>
          </a:xfrm>
          <a:prstGeom prst="rect">
            <a:avLst/>
          </a:prstGeom>
          <a:noFill/>
          <a:ln>
            <a:noFill/>
          </a:ln>
        </p:spPr>
      </p:pic>
      <p:pic>
        <p:nvPicPr>
          <p:cNvPr descr="7448717958_1738735d85_b.jpg" id="1044" name="Google Shape;1044;p101"/>
          <p:cNvPicPr preferRelativeResize="0"/>
          <p:nvPr/>
        </p:nvPicPr>
        <p:blipFill>
          <a:blip r:embed="rId11">
            <a:alphaModFix/>
          </a:blip>
          <a:stretch>
            <a:fillRect/>
          </a:stretch>
        </p:blipFill>
        <p:spPr>
          <a:xfrm>
            <a:off x="63750" y="1914232"/>
            <a:ext cx="555650" cy="555650"/>
          </a:xfrm>
          <a:prstGeom prst="rect">
            <a:avLst/>
          </a:prstGeom>
          <a:noFill/>
          <a:ln>
            <a:noFill/>
          </a:ln>
        </p:spPr>
      </p:pic>
      <p:pic>
        <p:nvPicPr>
          <p:cNvPr descr="paypal.png" id="1045" name="Google Shape;1045;p101"/>
          <p:cNvPicPr preferRelativeResize="0"/>
          <p:nvPr/>
        </p:nvPicPr>
        <p:blipFill>
          <a:blip r:embed="rId12">
            <a:alphaModFix/>
          </a:blip>
          <a:stretch>
            <a:fillRect/>
          </a:stretch>
        </p:blipFill>
        <p:spPr>
          <a:xfrm>
            <a:off x="132725" y="3194575"/>
            <a:ext cx="1551959" cy="395750"/>
          </a:xfrm>
          <a:prstGeom prst="rect">
            <a:avLst/>
          </a:prstGeom>
          <a:noFill/>
          <a:ln>
            <a:noFill/>
          </a:ln>
        </p:spPr>
      </p:pic>
      <p:pic>
        <p:nvPicPr>
          <p:cNvPr descr="dropbox.png" id="1046" name="Google Shape;1046;p101"/>
          <p:cNvPicPr preferRelativeResize="0"/>
          <p:nvPr/>
        </p:nvPicPr>
        <p:blipFill>
          <a:blip r:embed="rId13">
            <a:alphaModFix/>
          </a:blip>
          <a:stretch>
            <a:fillRect/>
          </a:stretch>
        </p:blipFill>
        <p:spPr>
          <a:xfrm>
            <a:off x="952927" y="1680577"/>
            <a:ext cx="865625" cy="235858"/>
          </a:xfrm>
          <a:prstGeom prst="rect">
            <a:avLst/>
          </a:prstGeom>
          <a:noFill/>
          <a:ln>
            <a:noFill/>
          </a:ln>
        </p:spPr>
      </p:pic>
      <p:pic>
        <p:nvPicPr>
          <p:cNvPr descr="box.png" id="1047" name="Google Shape;1047;p101"/>
          <p:cNvPicPr preferRelativeResize="0"/>
          <p:nvPr/>
        </p:nvPicPr>
        <p:blipFill rotWithShape="1">
          <a:blip r:embed="rId14">
            <a:alphaModFix/>
          </a:blip>
          <a:srcRect b="25467" l="8307" r="8697" t="26344"/>
          <a:stretch/>
        </p:blipFill>
        <p:spPr>
          <a:xfrm>
            <a:off x="2510141" y="970437"/>
            <a:ext cx="343364" cy="199375"/>
          </a:xfrm>
          <a:prstGeom prst="rect">
            <a:avLst/>
          </a:prstGeom>
          <a:noFill/>
          <a:ln>
            <a:noFill/>
          </a:ln>
        </p:spPr>
      </p:pic>
      <p:pic>
        <p:nvPicPr>
          <p:cNvPr descr="snapchat.png" id="1048" name="Google Shape;1048;p101"/>
          <p:cNvPicPr preferRelativeResize="0"/>
          <p:nvPr/>
        </p:nvPicPr>
        <p:blipFill>
          <a:blip r:embed="rId15">
            <a:alphaModFix/>
          </a:blip>
          <a:stretch>
            <a:fillRect/>
          </a:stretch>
        </p:blipFill>
        <p:spPr>
          <a:xfrm>
            <a:off x="639075" y="2234469"/>
            <a:ext cx="1235299" cy="265121"/>
          </a:xfrm>
          <a:prstGeom prst="rect">
            <a:avLst/>
          </a:prstGeom>
          <a:noFill/>
          <a:ln>
            <a:noFill/>
          </a:ln>
        </p:spPr>
      </p:pic>
      <p:pic>
        <p:nvPicPr>
          <p:cNvPr descr="reddit.png" id="1049" name="Google Shape;1049;p101"/>
          <p:cNvPicPr preferRelativeResize="0"/>
          <p:nvPr/>
        </p:nvPicPr>
        <p:blipFill rotWithShape="1">
          <a:blip r:embed="rId16">
            <a:alphaModFix/>
          </a:blip>
          <a:srcRect b="0" l="0" r="5464" t="0"/>
          <a:stretch/>
        </p:blipFill>
        <p:spPr>
          <a:xfrm>
            <a:off x="1696232" y="1924979"/>
            <a:ext cx="804074" cy="283738"/>
          </a:xfrm>
          <a:prstGeom prst="rect">
            <a:avLst/>
          </a:prstGeom>
          <a:noFill/>
          <a:ln>
            <a:noFill/>
          </a:ln>
        </p:spPr>
      </p:pic>
      <p:pic>
        <p:nvPicPr>
          <p:cNvPr descr="wikipedia.png" id="1050" name="Google Shape;1050;p101"/>
          <p:cNvPicPr preferRelativeResize="0"/>
          <p:nvPr/>
        </p:nvPicPr>
        <p:blipFill rotWithShape="1">
          <a:blip r:embed="rId17">
            <a:alphaModFix/>
          </a:blip>
          <a:srcRect b="2806" l="4440" r="5494" t="8932"/>
          <a:stretch/>
        </p:blipFill>
        <p:spPr>
          <a:xfrm>
            <a:off x="41443" y="903950"/>
            <a:ext cx="865600" cy="973751"/>
          </a:xfrm>
          <a:prstGeom prst="rect">
            <a:avLst/>
          </a:prstGeom>
          <a:noFill/>
          <a:ln>
            <a:noFill/>
          </a:ln>
        </p:spPr>
      </p:pic>
      <p:pic>
        <p:nvPicPr>
          <p:cNvPr descr="quora.png" id="1051" name="Google Shape;1051;p101"/>
          <p:cNvPicPr preferRelativeResize="0"/>
          <p:nvPr/>
        </p:nvPicPr>
        <p:blipFill>
          <a:blip r:embed="rId18">
            <a:alphaModFix/>
          </a:blip>
          <a:stretch>
            <a:fillRect/>
          </a:stretch>
        </p:blipFill>
        <p:spPr>
          <a:xfrm>
            <a:off x="1224254" y="2526879"/>
            <a:ext cx="525110" cy="223951"/>
          </a:xfrm>
          <a:prstGeom prst="rect">
            <a:avLst/>
          </a:prstGeom>
          <a:noFill/>
          <a:ln>
            <a:noFill/>
          </a:ln>
        </p:spPr>
      </p:pic>
      <p:pic>
        <p:nvPicPr>
          <p:cNvPr descr="spotify.png" id="1052" name="Google Shape;1052;p101"/>
          <p:cNvPicPr preferRelativeResize="0"/>
          <p:nvPr/>
        </p:nvPicPr>
        <p:blipFill>
          <a:blip r:embed="rId19">
            <a:alphaModFix/>
          </a:blip>
          <a:stretch>
            <a:fillRect/>
          </a:stretch>
        </p:blipFill>
        <p:spPr>
          <a:xfrm>
            <a:off x="670175" y="1922605"/>
            <a:ext cx="1002249" cy="311545"/>
          </a:xfrm>
          <a:prstGeom prst="rect">
            <a:avLst/>
          </a:prstGeom>
          <a:noFill/>
          <a:ln>
            <a:noFill/>
          </a:ln>
        </p:spPr>
      </p:pic>
      <p:pic>
        <p:nvPicPr>
          <p:cNvPr descr="ge.png" id="1053" name="Google Shape;1053;p101"/>
          <p:cNvPicPr preferRelativeResize="0"/>
          <p:nvPr/>
        </p:nvPicPr>
        <p:blipFill>
          <a:blip r:embed="rId20">
            <a:alphaModFix/>
          </a:blip>
          <a:stretch>
            <a:fillRect/>
          </a:stretch>
        </p:blipFill>
        <p:spPr>
          <a:xfrm>
            <a:off x="8483006" y="1229126"/>
            <a:ext cx="609200" cy="609200"/>
          </a:xfrm>
          <a:prstGeom prst="rect">
            <a:avLst/>
          </a:prstGeom>
          <a:noFill/>
          <a:ln>
            <a:noFill/>
          </a:ln>
        </p:spPr>
      </p:pic>
      <p:pic>
        <p:nvPicPr>
          <p:cNvPr descr="tomtom.png" id="1054" name="Google Shape;1054;p101"/>
          <p:cNvPicPr preferRelativeResize="0"/>
          <p:nvPr/>
        </p:nvPicPr>
        <p:blipFill>
          <a:blip r:embed="rId21">
            <a:alphaModFix/>
          </a:blip>
          <a:stretch>
            <a:fillRect/>
          </a:stretch>
        </p:blipFill>
        <p:spPr>
          <a:xfrm>
            <a:off x="7397594" y="2353909"/>
            <a:ext cx="1705150" cy="447622"/>
          </a:xfrm>
          <a:prstGeom prst="rect">
            <a:avLst/>
          </a:prstGeom>
          <a:noFill/>
          <a:ln>
            <a:noFill/>
          </a:ln>
        </p:spPr>
      </p:pic>
      <p:pic>
        <p:nvPicPr>
          <p:cNvPr descr="Screenshot from 2016-04-04 16-39-05.png" id="1055" name="Google Shape;1055;p101"/>
          <p:cNvPicPr preferRelativeResize="0"/>
          <p:nvPr/>
        </p:nvPicPr>
        <p:blipFill>
          <a:blip r:embed="rId22">
            <a:alphaModFix/>
          </a:blip>
          <a:stretch>
            <a:fillRect/>
          </a:stretch>
        </p:blipFill>
        <p:spPr>
          <a:xfrm>
            <a:off x="3619673" y="1481813"/>
            <a:ext cx="1050475" cy="203317"/>
          </a:xfrm>
          <a:prstGeom prst="rect">
            <a:avLst/>
          </a:prstGeom>
          <a:noFill/>
          <a:ln>
            <a:noFill/>
          </a:ln>
        </p:spPr>
      </p:pic>
      <p:pic>
        <p:nvPicPr>
          <p:cNvPr descr="cvs.png" id="1056" name="Google Shape;1056;p101"/>
          <p:cNvPicPr preferRelativeResize="0"/>
          <p:nvPr/>
        </p:nvPicPr>
        <p:blipFill>
          <a:blip r:embed="rId23">
            <a:alphaModFix/>
          </a:blip>
          <a:stretch>
            <a:fillRect/>
          </a:stretch>
        </p:blipFill>
        <p:spPr>
          <a:xfrm>
            <a:off x="8433020" y="3608468"/>
            <a:ext cx="609200" cy="349060"/>
          </a:xfrm>
          <a:prstGeom prst="rect">
            <a:avLst/>
          </a:prstGeom>
          <a:noFill/>
          <a:ln>
            <a:noFill/>
          </a:ln>
        </p:spPr>
      </p:pic>
      <p:pic>
        <p:nvPicPr>
          <p:cNvPr descr="gh.png" id="1057" name="Google Shape;1057;p101"/>
          <p:cNvPicPr preferRelativeResize="0"/>
          <p:nvPr/>
        </p:nvPicPr>
        <p:blipFill>
          <a:blip r:embed="rId24">
            <a:alphaModFix/>
          </a:blip>
          <a:stretch>
            <a:fillRect/>
          </a:stretch>
        </p:blipFill>
        <p:spPr>
          <a:xfrm>
            <a:off x="868325" y="908827"/>
            <a:ext cx="804076" cy="210064"/>
          </a:xfrm>
          <a:prstGeom prst="rect">
            <a:avLst/>
          </a:prstGeom>
          <a:noFill/>
          <a:ln>
            <a:noFill/>
          </a:ln>
        </p:spPr>
      </p:pic>
      <p:pic>
        <p:nvPicPr>
          <p:cNvPr id="1058" name="Google Shape;1058;p101"/>
          <p:cNvPicPr preferRelativeResize="0"/>
          <p:nvPr/>
        </p:nvPicPr>
        <p:blipFill rotWithShape="1">
          <a:blip r:embed="rId25">
            <a:alphaModFix/>
          </a:blip>
          <a:srcRect b="14645" l="0" r="0" t="20003"/>
          <a:stretch/>
        </p:blipFill>
        <p:spPr>
          <a:xfrm>
            <a:off x="1354628" y="4526723"/>
            <a:ext cx="1705149" cy="347838"/>
          </a:xfrm>
          <a:prstGeom prst="rect">
            <a:avLst/>
          </a:prstGeom>
          <a:noFill/>
          <a:ln>
            <a:noFill/>
          </a:ln>
        </p:spPr>
      </p:pic>
      <p:pic>
        <p:nvPicPr>
          <p:cNvPr id="1059" name="Google Shape;1059;p101"/>
          <p:cNvPicPr preferRelativeResize="0"/>
          <p:nvPr/>
        </p:nvPicPr>
        <p:blipFill>
          <a:blip r:embed="rId26">
            <a:alphaModFix/>
          </a:blip>
          <a:stretch>
            <a:fillRect/>
          </a:stretch>
        </p:blipFill>
        <p:spPr>
          <a:xfrm>
            <a:off x="134495" y="4439968"/>
            <a:ext cx="1235300" cy="440590"/>
          </a:xfrm>
          <a:prstGeom prst="rect">
            <a:avLst/>
          </a:prstGeom>
          <a:noFill/>
          <a:ln>
            <a:noFill/>
          </a:ln>
        </p:spPr>
      </p:pic>
      <p:pic>
        <p:nvPicPr>
          <p:cNvPr id="1060" name="Google Shape;1060;p101"/>
          <p:cNvPicPr preferRelativeResize="0"/>
          <p:nvPr/>
        </p:nvPicPr>
        <p:blipFill>
          <a:blip r:embed="rId27">
            <a:alphaModFix/>
          </a:blip>
          <a:stretch>
            <a:fillRect/>
          </a:stretch>
        </p:blipFill>
        <p:spPr>
          <a:xfrm>
            <a:off x="1207750" y="4019207"/>
            <a:ext cx="1705150" cy="592443"/>
          </a:xfrm>
          <a:prstGeom prst="rect">
            <a:avLst/>
          </a:prstGeom>
          <a:noFill/>
          <a:ln>
            <a:noFill/>
          </a:ln>
        </p:spPr>
      </p:pic>
      <p:pic>
        <p:nvPicPr>
          <p:cNvPr id="1061" name="Google Shape;1061;p101"/>
          <p:cNvPicPr preferRelativeResize="0"/>
          <p:nvPr/>
        </p:nvPicPr>
        <p:blipFill>
          <a:blip r:embed="rId28">
            <a:alphaModFix/>
          </a:blip>
          <a:stretch>
            <a:fillRect/>
          </a:stretch>
        </p:blipFill>
        <p:spPr>
          <a:xfrm>
            <a:off x="6506048" y="4033936"/>
            <a:ext cx="1148640" cy="304200"/>
          </a:xfrm>
          <a:prstGeom prst="rect">
            <a:avLst/>
          </a:prstGeom>
          <a:noFill/>
          <a:ln>
            <a:noFill/>
          </a:ln>
        </p:spPr>
      </p:pic>
      <p:pic>
        <p:nvPicPr>
          <p:cNvPr id="1062" name="Google Shape;1062;p101"/>
          <p:cNvPicPr preferRelativeResize="0"/>
          <p:nvPr/>
        </p:nvPicPr>
        <p:blipFill rotWithShape="1">
          <a:blip r:embed="rId29">
            <a:alphaModFix/>
          </a:blip>
          <a:srcRect b="16797" l="12638" r="11136" t="16011"/>
          <a:stretch/>
        </p:blipFill>
        <p:spPr>
          <a:xfrm>
            <a:off x="4652770" y="4227241"/>
            <a:ext cx="865626" cy="283590"/>
          </a:xfrm>
          <a:prstGeom prst="rect">
            <a:avLst/>
          </a:prstGeom>
          <a:noFill/>
          <a:ln>
            <a:noFill/>
          </a:ln>
        </p:spPr>
      </p:pic>
      <p:pic>
        <p:nvPicPr>
          <p:cNvPr id="1063" name="Google Shape;1063;p101"/>
          <p:cNvPicPr preferRelativeResize="0"/>
          <p:nvPr/>
        </p:nvPicPr>
        <p:blipFill>
          <a:blip r:embed="rId30">
            <a:alphaModFix/>
          </a:blip>
          <a:stretch>
            <a:fillRect/>
          </a:stretch>
        </p:blipFill>
        <p:spPr>
          <a:xfrm>
            <a:off x="4005826" y="3918557"/>
            <a:ext cx="1148649" cy="300622"/>
          </a:xfrm>
          <a:prstGeom prst="rect">
            <a:avLst/>
          </a:prstGeom>
          <a:noFill/>
          <a:ln>
            <a:noFill/>
          </a:ln>
        </p:spPr>
      </p:pic>
      <p:pic>
        <p:nvPicPr>
          <p:cNvPr id="1064" name="Google Shape;1064;p101"/>
          <p:cNvPicPr preferRelativeResize="0"/>
          <p:nvPr/>
        </p:nvPicPr>
        <p:blipFill>
          <a:blip r:embed="rId31">
            <a:alphaModFix/>
          </a:blip>
          <a:stretch>
            <a:fillRect/>
          </a:stretch>
        </p:blipFill>
        <p:spPr>
          <a:xfrm>
            <a:off x="3176236" y="4667976"/>
            <a:ext cx="931226" cy="183680"/>
          </a:xfrm>
          <a:prstGeom prst="rect">
            <a:avLst/>
          </a:prstGeom>
          <a:noFill/>
          <a:ln>
            <a:noFill/>
          </a:ln>
        </p:spPr>
      </p:pic>
      <p:pic>
        <p:nvPicPr>
          <p:cNvPr id="1065" name="Google Shape;1065;p101"/>
          <p:cNvPicPr preferRelativeResize="0"/>
          <p:nvPr/>
        </p:nvPicPr>
        <p:blipFill>
          <a:blip r:embed="rId32">
            <a:alphaModFix/>
          </a:blip>
          <a:stretch>
            <a:fillRect/>
          </a:stretch>
        </p:blipFill>
        <p:spPr>
          <a:xfrm>
            <a:off x="5369663" y="4336552"/>
            <a:ext cx="609200" cy="533050"/>
          </a:xfrm>
          <a:prstGeom prst="rect">
            <a:avLst/>
          </a:prstGeom>
          <a:noFill/>
          <a:ln>
            <a:noFill/>
          </a:ln>
        </p:spPr>
      </p:pic>
      <p:pic>
        <p:nvPicPr>
          <p:cNvPr id="1066" name="Google Shape;1066;p101"/>
          <p:cNvPicPr preferRelativeResize="0"/>
          <p:nvPr/>
        </p:nvPicPr>
        <p:blipFill>
          <a:blip r:embed="rId33">
            <a:alphaModFix/>
          </a:blip>
          <a:stretch>
            <a:fillRect/>
          </a:stretch>
        </p:blipFill>
        <p:spPr>
          <a:xfrm>
            <a:off x="3088751" y="2454704"/>
            <a:ext cx="762992" cy="300625"/>
          </a:xfrm>
          <a:prstGeom prst="rect">
            <a:avLst/>
          </a:prstGeom>
          <a:noFill/>
          <a:ln>
            <a:noFill/>
          </a:ln>
        </p:spPr>
      </p:pic>
      <p:pic>
        <p:nvPicPr>
          <p:cNvPr id="1067" name="Google Shape;1067;p101"/>
          <p:cNvPicPr preferRelativeResize="0"/>
          <p:nvPr/>
        </p:nvPicPr>
        <p:blipFill>
          <a:blip r:embed="rId34">
            <a:alphaModFix/>
          </a:blip>
          <a:stretch>
            <a:fillRect/>
          </a:stretch>
        </p:blipFill>
        <p:spPr>
          <a:xfrm>
            <a:off x="3133825" y="3055825"/>
            <a:ext cx="1109900" cy="456144"/>
          </a:xfrm>
          <a:prstGeom prst="rect">
            <a:avLst/>
          </a:prstGeom>
          <a:noFill/>
          <a:ln>
            <a:noFill/>
          </a:ln>
        </p:spPr>
      </p:pic>
      <p:pic>
        <p:nvPicPr>
          <p:cNvPr descr="data:image/jpeg;base64,/9j/4AAQSkZJRgABAQAAAQABAAD/2wCEAAkGBxASERUUDxQUFhUTFhUYFxcVExUWHBUWGRIWGBUVFhcYHSwgGBsnHhUXITIiJSkrLi4uFx8zODMsNygtLysBCgoKDg0OGxAQGzIkICY3Lzc3NDQvLywsLC0sLCwsLCwsLCwsLCwsLCwsLCwsLCwsLCwsLCwsLCwsLCwsLCwsLP/AABEIAOEA4QMBEQACEQEDEQH/xAAbAAEAAwEBAQEAAAAAAAAAAAAABQYHBAMBAv/EAEYQAAEDAgQBCAQLBgQHAAAAAAEAAgMEEQUGEiExEyJBUWFxgZEHcqGyFCMyMzRCUnOCscIkU2KSosFjs9HSFRZDg8Ph8P/EABsBAQADAQEBAQAAAAAAAAAAAAAEBQYDAgEH/8QANREAAgIBAgMECAUFAQEAAAAAAAECAwQFERIhMRNBUXEUIjIzYYGxwQY0kaHRFSNCQ/DxU//aAAwDAQACEQMRAD8ApyiG9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68JhjfMxsztMbidTrhthpJ4nYbgLhkznCqUq1vLuOdjai3EvMWSqJwDmPkcDwIe0g9xDVmJ65lQfDKKT8iD6VZ3kPmTAqKnidycp5VumzHSNJsXC/NAvwuVY6fn5WRYuOPq8+ex2pusnJbrkfct4BR1ETS+Q8qdV2NkYCAHEDm2vwAK+ajqGVj2Phj6vjsfLrrIS5dCVnybQsaXSSSNaOJdIwAdA3LVAr1rLslwwim/I5LKtfJFWloaUVoibJeAkXk1t4aLnn2tx2V7C/IeK7HH1/DYlqdnZcW3MtFNk+gkGqKR7xe12yMIv1XDVR2azmVPacUn5EV5Nq5NHlUZYw2N2mSctd1OmjB8iF0hqmfNcUa915H1ZFr5pfsdLckUZFw6Ug7gh7dx1/JXB67kp7OK/Q8+l2HHLl3C2ktdUWINiDNGCD0giykx1HUZLdV8vI9K+5rdL9j7DlvC3mzKguPUJoyfyXyepahBbyr2XkHfcubX7H3F8n00UEsjTLqYxzhdzbXA6eavmJrN9t0YSS5vYV5M5SSZF5fwmglha6ebRIXOGnlWN+tZuxF9wp2fmZlVrVUN4+Ox1tttjJ8K5eRP/API1J9qb+dv+1VX9eyfBHD0uwgsewigihe6CbVI0tAbyrHfXAdsBfhdWmFmZltqVsNo+Ox2qttlLmuXkVZXZMOvCoY3zMbM7TG42c64bYWPSdguGTOcKpSrW7PFjai3HqXSlylh8tzFK94HHTKx1u+zVnLdXzan/AHIJfIgvJtj1W3yPtVlHD4wDLK9gPAulY2/m1fKtYzbXtCCfyCybX0RTcap4o5nNgdrjFrO1B17tBO4243WixLLLKlK1bS8CbVKTjvLqcKknQlMAwSSqeWsOlrbankXtfgAOklQs7Ohiw3lzb6I423KtFufl/DKcD4Q4E/4khBPaGtI/JUC1HUMht0rZfBfch9tdP2T8DL+GVIIpngO/w5Cbd7HE7eS9f1DUMZ73R3XxX3PvbXV+0iPq8nthpZZJXl0jA4t07NsOFwRe/ipdWsu7IhXBbRfXxOkcpymkuhUFfk0IAgCAIC/+jqu1RPhPGN2oeq//ANg+aymv0bWRtXfy/Qr8uG0lLxIn0g0OiobKBtK3f1m2B/p0+SsNCv46HW/8fozriT3jw+BEZcje6rhEeztYN+oDd39IKn58oxxpuXTY7XtKt7mmY/RctTSx9JaS31m85vtAWLwLuxyIz+JV1y4ZpmQr9ALk0rK0IpqHlH7ag6V3dbmjyA81jtSm8nN7OPdsirvfaW7LyM4nlc9znu+U8lx7ybla+EFCKiuiLOK4VsjVMqfQ4PU/uVhdV/N2eZU3+8kZxmAE1U9uJlfbv1bLY4b2xoN+BZVPateRIZrwCOlEWhzncpqvq07W08LD+JRtOz5ZTnulyPFFzsb3Jqmxlj8Me2WVnKiORmlzxqda+nYm52sq2zCnDUYyhH1d0+nJEd1ONy2XIoj+BWmLA2kfN/g/Svzr/dt8fuUneYs3gv0Uuz6gCAuPo1+cn9SP3nLPfiH3cPN/YhZvSJ6ekrjB3SfoXj8PdLPkfMP/ACKUtITggNH9HrW/BSRxMj9XfZtvZZY/Xm/SEvgVmX7wq2bMMqGVEkj2uc17iWvAJGn6rSRwsNrHqV5pmVRKiMYtJrqviS8eyLgkiDhlLXBzHWc03DgdwesFWUoqUeGS3R3a35Mv1Zj0U+HP1SMEroyCzUAdQNjZvHe1/FZerT7KM9cMXw79fgV8aZQtXLkZ+tUWIQBAEAQE1k+t5KrYTwfeM/itb+oBV2q0dtjSXeuf6HDIhxVsumd6HlKRxA50RDx3DZ3sJ8lm9Gv7LJSfSXL+CFjT4bPMgvRzQ3fJMfqjQ3vO7vZbzVpr9/DXGpd/M75kuSiXOgrmSh5Z9R7mHvabFZy/HlQ1xd6T/UhSi49TNq7Bz8PMAGz5NvUdzifBt/JbKrMXoSufcv36FlC3+1xeBac/VgjpmxN25QgW/gZYn26QqTRKXbkO1931ZFxY8U+J9xna1pZGr5T+hwep/crCar+bn5lTf7yRwNmwv4UQQ3l+UNy5sluU1dBcNN78FMcdR9HTT9Tbu8D3td2fwI70lf8AQ/7v/jUr8Pf7Pl9zphd5SFpSefHcCgNpHzf4P0r86/3/AD+5Sd5izeC/REXZ9X0BAXH0a/OT+pH7zlnvxD7uHm/sQszpE9PSTxg7pP0Lx+HelnyPmH/kUpaQnBATeWMwGkeQ4F0b7amjiD9pvb2dKrdR05Zcd1ykuhwvo7RcupoNBjtLMPi5WXP1XHS7+V26yd2BkUv1ovzRXSqnHqj1q8Kp5fnIo3dpaL+DhuvFeZkUv1ZNHyNko9GVLMWTQxpkpb80XMZN9uksPHwKvsDWnOSru7+/+SXVlNvaZS1oycEAQBAEB9BI3HEcO/oXxrdbM+dTX8Lqm1FOx53EjOcO21njzusBk1vGyJR8GU84uEmvAjqeAYfQv3uWB7r/AGnEnR+kKXKx5+bH47foup0bd1nmQPo5rbPkicflgPHeNnewjyVpr9H9uNi7uRIzIclItjsLaaoVHSIiy3bquHeVx4qhWW1iuj47kTjfBwFCzxXcpVOaPkxAMHfxcfM2/CtVo+P2WMn3y5k/Fhww38Svq1JJq+VPocHqf3Kweq/m7PMqb/eSM4zAf2qe371/vFbHDW+NBfBFjT7tHdmnH2VYj0sc3k9V9RG+rTwt6qj6fgSxZTbe+/7Himl177sm6DDGtwqRz2N1ujkeCWi4BHN34jYA+KrLsuUtSjGMuSaXw+JHlPe9JPlyKK7gVpiwNpHzf4P0r86/3/P7lJ3mLN4L9ELsl8q0nK1cTSLgEucCLjS0dPjYeKhald2WNKW/M45EuGtnfn6BjKloY1rRyTTZoAF9b99u5RdEsnZjtze73OeI24vc7PRt85P6kfvOUb8Q+7h5s8ZvSJ6eknjB3SfoXj8O9LPkfMP/ACKUtITi94FhrBhr3vY0ue2V4JaCQNJDbE91/FZjMypvUIwhLktiutsbu5PwPuS8Oilo3h7GkufI3UWgkXY3gfFfNXyrKcuLi+Wy5DJm428ik1tI+J7o5RZzTY9vUR2HitJVdG2CnB8mT4SUo7o9KPEZ4jeKR7e5xt4tOxXi3GqsW04pnyVcZdUall2udPTRySCznA3twNiRcDqNrrE51EaMl1w6IqrYcE2kZTWAcpJp4a327tZt7Fuad+zjv4L6FtD2UeK6HoIAgCAIC5ZLzBDDE6Oofps67NidnDcbDrF/xLPavp1l1inUt/EhZNMpSTij5nXH4ZomRwP1Au1P2I2A5o3HWb+CaRp9tNjstW3gMamUZcUkV3Aq3kKiKQ8Gu53qkaXewk+Ct82jt6JV+P1JNsOODRoU2baMNcWygkA2Gl+5tsOCycNHynJcUeRXLHs36GYSSFzi525cST3k3K2kYqKUV3Foltsiby02hIf8N43bo3fw31fI8FX6g8vePo3zOF/a7rgLnT5kw9jWsZK0NaAAA1+wHAcFnLNLzbJOUo7tkJ0Wt7tEVUPwV73Pe67nEkm8wuTx4KdXHVYRUYrkvI6x9IS2R8h/4I0gjSSPtcs4eR2K+z/q0lt/AfpDOzG8x0b6aVjJQXOjc1o0uG5Gw4KPh6ZlV5EZzjyTPNVNimm0QGANwzkWmrtyup1weU4aubs3bhZWuc8/tWqPZ/7c73dtxep0LWc00NrcqLcPkv8A9FQ/0nM34uHmROws8CEEeB9ftnVnvq//AGx33yCQw3FcKgB5FzW34nTISe8kXUTIxNRyPeLc5zrun7SILH6+lnroXF2qEMDXmzhbnSG3C/SOCtMHHyKMOcUtp9x3qhOFTW3Mm8MxPCqfVyDw3Va5tKSbcNyO0qsycXUcjbtFvt5HGcLp+0hieJ4VUaeXeHaL2+dFr2vwHYExsXUcffs1tv5HyELoeyjjjGCA35pt18sR4g8VIl/VpLb+Do/SWSGI5konQSMZKLmNzWgNcOLSABsomPpmVG+M5R7zlCiziT2IfK2Pw09G9rnfGBz3NZY87mt0i4FtyFY6lp9uTkxcV6vLdna+mU7N10JBmMYdWtAqg1jwPrnTb1ZBa4/+sojw87Ck3Q94/wDdUeHVbU/VPjcEwlh1OkYQOh04I8gd0ebqc/VUdvkO1vfL7Hjj2b4mxmKj3JGnWBpawWtzB0nq6AuuFo9krO1yP0735n2rGbe8yirTFgEAQBAEAQBAEAQBAEAQBAEAQBAEAQBAEAQBAEAQBAEAQBAEAQBAEAQBAEAQBAEAQBAEAQBAEAQBAEAQBAEABQBAEAQBALpsAgCAIAgCAIAgJbLktI2R3wwXZp5vNcedqH2ey6g58cmUF6P1+xwuVjS4C7YbhGGzs5SGJrm3I4PG44gg7rNZGbn48+CyWzIU7LYvZs48RZhEEhjljAcADYMkOxFxuFJx5anfDjhLl8j3Dt5reLPxSvwWR2lrWAnhrbI0ebtl6tWq1x4m/oxJZEVuz2zLgNLHSyvjia1zQLEX257R19q5afqGRZkxhOW6PlN03NJsz5jC4gNFySAB1kmwC1kpKKbfRFi2l1NPpcq0jWND4mucGgOcSd3W3PHrWKt1fJc5OMtl3FVLIsb5MoGYsO+D1D4x8m+pnqO3HluPBarAyPSKIz7+/wAyxpnxwTOKkLRIzlPkB7NXq6hq4dl1JsUnB8PU9y32exfsLp8JqHFsMbS4DUQWyN2uBffvHmstk26ljR4rJcvkV83fBbyZ7Yrh2GUwa6eIAONhYPdva/QueLk6hktquW7XkeYTum9os4IqjBHG2lov0uZKB5ngpUoatFb7/Q6OOQuZ14jkymkZen5jiLtIcXNPVcHo7Qo9GtX1z2u5rv8AFHmGVOL9bmZ7NE5jnNeLOaSCOog2K1kJqcVKPRlimmt0TGWsvPqnEk6YmnnO6Sfst7e3oVfqOoxxI7dZPu/k43Xqtbd5dJaPDqJgMjGDoBc3W9x7L3J8FnIXZ2bPaDf0SIKlba9kcIxXCag6Hsa2+wLo9H9Y+T4kKU8XUsdccZb/AD3/AGPfZ3wW6OqgybSsc8vHKNcRpDr8wdIuOPeuN2tXzUUvVa6/E8zybGvAzeYWc4Doc78ytdB7xTfwLOPRM68HwqSpk0R9G7nHgwdZ/sOlcMvLhjV8c/8A08WWKtbsvAwTD6KPXUWcftSDVc9TWDb2LN+nZubPhp5eX8kDtbbXtE5BmnDidJpzp6+Rit5Xv7F3/pWclurOfmz36Pb13/c6psu0NXHrpiGX4Oj4X6nMPDu2K4Q1LLxJ8F3NfH7M8q+yt7SKLieHyU8hjlFiOBHBw6HA9S0+PkQyK1ZDoT67FOO6ORdz2EAQBAEAQGj+j36IfvX+61Y/XvzK8kVmX7wq+ez+2v8AVj90K70b8pH5krE92e2P5fjp6SKTnco8sDwSCATGS4AW23C8YWoSvyZ1/wCK6Hyq5zsa7jofmCJ+GmF7zy2kNsWuN7PFudw+SFxWn2Qz+2ivV/7uPHYSV3ElyOTIuH8rUh5+TCNR9Y7MH5n8Kkazkdlj8K6y5fydMqfDDZd5a6nHdOIMgvzSzS77x1nN9gA/GqKrT+LBldtz3/ZENU71OZw+kTD9UbJgN4zpd6rjt5O95SdAyOGbqff08zpiT2lw+JQFqixLR6O/pTvuXf5kapNe/LLz/kiZnsIlfSSfiofvD7hUD8Pe8n5fc5YftMoTdzYbnqG58gtS3st2WD5GsZWppI6SJktw4A7H6oLiWtPcCFhNTshZkycOhUXyTm2jOMxzNfVTOZuC82t02AFx3kLY4MXDGhGXXYsqVtWtzT8FoRBBHGPqtF+1x3cfMrE5t7vvlJlXZPik2ZnmXEDPUyOJ5rSWMHU1ptt3m58VtNPx1Rjxiu/myzohwwRFqadi75VzVFHCI6l5BYbNOlzrs6BsOjh3WWa1LSZ2W9pSuT693MgX48nLeCKXM67nEcCSfC5WjgtopE6K5bGn5Pw4Q0rNudIA9x7xzR4C3tWJ1fJd2Q13LkVV8+ObKVnOuMtU8X5sXMaO4c495N/ILS6TjqrGi+982TsaHDDfxIJWZILNkKvLKnk782YEW/iaC4HyBHiqbW8dTx+Pvj9CLlQ3hxeBY894eJKYyAc6E6gf4SQHD8j4Kn0TIdd/Z90vqRsWfDPbxM2WxLMIAgCAIAgNH9Hv0Q/ev/Jqx+vfmV5FZle8P3i+YqWCoLJYiXANOsMYbXFxvx2XnF07Ivo44T2Xgea6Jzjumc3pBeHUsbmm4dI0g9YMbyCu2hRcMicX1SOmJupsz5awsUabknD+SpQ4jnSnWe63MHlv+JYvWMjtcnh35R5fyVWTPin5Fbqss4g+Z02lgc5+sfGDY3u3y2HgrmvU8KFSq3e223QkxvqUOEvdRT8tCWSi3KMs4DexI3sew/ksvXb2NynB9GQVLhlujH6iB0b3Mf8AKYS094Nl+gVzU4qUejLiL4luiyejv6U77l3vxqn178svP+SPl+wW7MmLx0zGOkj5QOcQBzdja991QadiTyZSUJcOxCqqdj2TOTBMyUk7wxrOTeeAc1o1dgc3pUjM03KphxOXEu892UTgt+qObO3wxsRcyQclsHtY3S4A7buubje21l20f0WdnDKPrd2/NHrG4HLZrmUCAgObfhqb5XC1NnsPyZYS6M2pfnX+fPx+5SmKzDnOvx1H81+i1+wvJF1HoiTy4ykMjvhpszTzd3DnXH2ey6iZ7yVBej9Tle5pLgLrTZXw6RofGzU1wuCJJLEeazVmrZ1U3GT2a+BCeRans2VzN1FQRMLKfaZrwHDU91m6Te9zb7KudMuzLZcVvsbcuRIx52Se8uhfqAgxRkcNDLfyhZTJTVs9/FkGXVmTY2D8Jmv+9k98re4jToht4ItqvYRxKQdCWyoP2yC32z7jrqDqX5Wfl90ccj3bNGzEQKSe/wC7f7uyx2n7vKht4lbV7aMjW/LgIAgCAIAgNH9Hv0Q/ev8Ayasfr35leSKzK94VjPf01/qR+6rvRfykfmSsT3fzOKtxuWWCOBwbpi06SAbnS0tF7m3AqTTg11XStjvvL9DpGlRk5LvPDBqEzzsiH1jzuxg3cfL2kLpl3qimVj/59x9tnwQci/5zxV1NA0QnS97gGkAbNaLutfwHisrpGKsq6UrFul9Svx61ZPn0KX/zPXfv3fys/wBq0f8AS8T/AOaJ3o9XgW3I+NSTtkZM7U9hDgSAOadrbDoI9qoNawoUOM647J/Uh5VSg04kL6QcP0TCUDmyix9dv+ot5FWWh5PHT2TfOP0O+JPePD4H59Hf0p33Lv8AMjX3Xvyy8/5GZ7BLekj5mH7w+4VB/D3vJ+X3OWH7TKNSSFsjHN4h7SO8OC0ty3rkn4MnT5xe5qmah+x1H3bj5brD6a9suHmVVHvI+ZnQwN5pDVam6QbabG5+MDOPDiVr3mw9J9H25lj2y7Ts9jRctYkJ6dj784ANeOpwG/nx8VkNRxnRkSXc+aK66DhJooWb8KdBUOdb4uUlzT0XO7m997+BC1OlZcb6Et/WXUn49ilFLvRBlWbJBrGVqZ0dJE14s7SSQeI1OLrHt3WD1O2NmTOUehUXSUrG0ZzmX6XP945bHT/y0PIsqPdovGRsUEtOIyefDsR1s+q7+3h2rMaziOq7tF7MvqQcmtxnv3MrWesMdHUGUDmTWN+gPtYtPfa/iepXOjZUbKFW3zj9CTi2Jx4e9FaVySi2+j/DHOlM7hzGAhp+08ixt3C/mqHXcqMauxXV/siHl2cuBEp6QMUDIhA086Sxd2MBvv3kDyKg6FiOVnbPounmcsWtuXF3GfLWFiEAQBAEBL5brqeGRzqmPlGltgNDXWOoG9neKgZ9F10FGqWz3OF8JSSUWWuLOtG0BrI5GgcAGMAHcA5UM9DypveUk2RXi2PqzznzdQSEGSFz7cNUUbreZXSvR8yv2J7fMLGtXR/uUOUguJGwJNuwX2WnitkkWC6Iu+GZsooY2tETw4NaHFsbBqIG5uDvus3k6RlWzb41tv4kGeNZJ9T2qM4UMluUhe+3DVHG63dd2y5V6NmV+xNL5nlYtq6Mp1VUxOqTI1tozIHBukDmgi40jbr2WirqnGhQb9bbb5k2MZKvhb5lwp820EZJjhcwnjpijbcdWxWes0fMs5Tmn8yE8a19X+56S51o3Cz45HA8QWMI8i5eI6HlQe8ZJfMLEsXeedPm6gjuY4XMJ46Yo2377Fe7NHzLFtOafzDxrX1f7n6qM5UTxaSJ7hxs6NjhfrsXLzXouXW94TS+YWLYujKjmCshlm107OTZpaLaWt3F7mzdupX+FTZVTwWvd7v9CXTCUY7SLrQZxpXxjlyWOtZzSxzgTaxsQDcHtWdyNGyYWOVXNd3PZkKWLYn6pBZqzDDLEIKUWjBBJ06RtuGtb1X38FZ6bp1tVjuue8v1O9FEoy4pELguLy0z9Ue4Ozmng4dvUe1WOXh15UOGf696O9tSsWzLrDnCilZpnBbfi17C9p8QDfxCzktGyqZcVL3+ezITxrIv1Tw/4xhEJ1RRtLhw0Qm/gXAALr6Hqdy4bJbL4s+9lfLk3+54U2fAZXcrGRHbmhti4G/F1yAb+yy6WaB/bXBL1u/wPTw3tyfMqeL1TZZ5JG3Ae8uF+Nj1q9xanVTGEuqRMri4wUWedFVyRPEkTi1zeB/MEdI7F7uphdBwmt0fZRUlsy6UedYJGaKuO1xvZutju9vEd26ztuiW1y48eX2ZBliSi94MfCMEHO0s7uTlP9NrJ2erPlv+6HDkdD84jneNrdNJHwFg5w0taOxg3PsX2jQpylxZEv5/U+wxG3vNlKqJ3yOL5CXOcbknpK0ddca4qMVskToxUVsjzXs+h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B//9k=" id="1068" name="Google Shape;1068;p101"/>
          <p:cNvPicPr preferRelativeResize="0"/>
          <p:nvPr/>
        </p:nvPicPr>
        <p:blipFill>
          <a:blip r:embed="rId35">
            <a:alphaModFix/>
          </a:blip>
          <a:stretch>
            <a:fillRect/>
          </a:stretch>
        </p:blipFill>
        <p:spPr>
          <a:xfrm>
            <a:off x="449560" y="4017030"/>
            <a:ext cx="609195" cy="609192"/>
          </a:xfrm>
          <a:prstGeom prst="rect">
            <a:avLst/>
          </a:prstGeom>
          <a:noFill/>
          <a:ln>
            <a:noFill/>
          </a:ln>
        </p:spPr>
      </p:pic>
      <p:pic>
        <p:nvPicPr>
          <p:cNvPr id="1069" name="Google Shape;1069;p101"/>
          <p:cNvPicPr preferRelativeResize="0"/>
          <p:nvPr/>
        </p:nvPicPr>
        <p:blipFill rotWithShape="1">
          <a:blip r:embed="rId36">
            <a:alphaModFix/>
          </a:blip>
          <a:srcRect b="12912" l="0" r="0" t="13178"/>
          <a:stretch/>
        </p:blipFill>
        <p:spPr>
          <a:xfrm>
            <a:off x="6149940" y="1517649"/>
            <a:ext cx="804075" cy="594301"/>
          </a:xfrm>
          <a:prstGeom prst="rect">
            <a:avLst/>
          </a:prstGeom>
          <a:noFill/>
          <a:ln>
            <a:noFill/>
          </a:ln>
        </p:spPr>
      </p:pic>
      <p:pic>
        <p:nvPicPr>
          <p:cNvPr id="1070" name="Google Shape;1070;p101"/>
          <p:cNvPicPr preferRelativeResize="0"/>
          <p:nvPr/>
        </p:nvPicPr>
        <p:blipFill>
          <a:blip r:embed="rId37">
            <a:alphaModFix/>
          </a:blip>
          <a:stretch>
            <a:fillRect/>
          </a:stretch>
        </p:blipFill>
        <p:spPr>
          <a:xfrm>
            <a:off x="7398583" y="1753496"/>
            <a:ext cx="555639" cy="629025"/>
          </a:xfrm>
          <a:prstGeom prst="rect">
            <a:avLst/>
          </a:prstGeom>
          <a:noFill/>
          <a:ln>
            <a:noFill/>
          </a:ln>
        </p:spPr>
      </p:pic>
      <p:pic>
        <p:nvPicPr>
          <p:cNvPr id="1071" name="Google Shape;1071;p101"/>
          <p:cNvPicPr preferRelativeResize="0"/>
          <p:nvPr/>
        </p:nvPicPr>
        <p:blipFill>
          <a:blip r:embed="rId38">
            <a:alphaModFix/>
          </a:blip>
          <a:stretch>
            <a:fillRect/>
          </a:stretch>
        </p:blipFill>
        <p:spPr>
          <a:xfrm>
            <a:off x="1744848" y="2418733"/>
            <a:ext cx="1235275" cy="372434"/>
          </a:xfrm>
          <a:prstGeom prst="rect">
            <a:avLst/>
          </a:prstGeom>
          <a:noFill/>
          <a:ln>
            <a:noFill/>
          </a:ln>
        </p:spPr>
      </p:pic>
      <p:pic>
        <p:nvPicPr>
          <p:cNvPr id="1072" name="Google Shape;1072;p101"/>
          <p:cNvPicPr preferRelativeResize="0"/>
          <p:nvPr/>
        </p:nvPicPr>
        <p:blipFill rotWithShape="1">
          <a:blip r:embed="rId39">
            <a:alphaModFix/>
          </a:blip>
          <a:srcRect b="26365" l="11780" r="11673" t="26661"/>
          <a:stretch/>
        </p:blipFill>
        <p:spPr>
          <a:xfrm>
            <a:off x="165544" y="2484370"/>
            <a:ext cx="1002249" cy="267752"/>
          </a:xfrm>
          <a:prstGeom prst="rect">
            <a:avLst/>
          </a:prstGeom>
          <a:noFill/>
          <a:ln>
            <a:noFill/>
          </a:ln>
        </p:spPr>
      </p:pic>
      <p:pic>
        <p:nvPicPr>
          <p:cNvPr id="1073" name="Google Shape;1073;p101"/>
          <p:cNvPicPr preferRelativeResize="0"/>
          <p:nvPr/>
        </p:nvPicPr>
        <p:blipFill>
          <a:blip r:embed="rId40">
            <a:alphaModFix/>
          </a:blip>
          <a:stretch>
            <a:fillRect/>
          </a:stretch>
        </p:blipFill>
        <p:spPr>
          <a:xfrm>
            <a:off x="6357141" y="4414862"/>
            <a:ext cx="1652025" cy="413006"/>
          </a:xfrm>
          <a:prstGeom prst="rect">
            <a:avLst/>
          </a:prstGeom>
          <a:noFill/>
          <a:ln>
            <a:noFill/>
          </a:ln>
        </p:spPr>
      </p:pic>
      <p:pic>
        <p:nvPicPr>
          <p:cNvPr id="1074" name="Google Shape;1074;p101"/>
          <p:cNvPicPr preferRelativeResize="0"/>
          <p:nvPr/>
        </p:nvPicPr>
        <p:blipFill>
          <a:blip r:embed="rId41">
            <a:alphaModFix/>
          </a:blip>
          <a:stretch>
            <a:fillRect/>
          </a:stretch>
        </p:blipFill>
        <p:spPr>
          <a:xfrm>
            <a:off x="8177368" y="4350343"/>
            <a:ext cx="763000" cy="526053"/>
          </a:xfrm>
          <a:prstGeom prst="rect">
            <a:avLst/>
          </a:prstGeom>
          <a:noFill/>
          <a:ln>
            <a:noFill/>
          </a:ln>
        </p:spPr>
      </p:pic>
      <p:pic>
        <p:nvPicPr>
          <p:cNvPr id="1075" name="Google Shape;1075;p101"/>
          <p:cNvPicPr preferRelativeResize="0"/>
          <p:nvPr/>
        </p:nvPicPr>
        <p:blipFill>
          <a:blip r:embed="rId42">
            <a:alphaModFix/>
          </a:blip>
          <a:stretch>
            <a:fillRect/>
          </a:stretch>
        </p:blipFill>
        <p:spPr>
          <a:xfrm>
            <a:off x="7001158" y="3528940"/>
            <a:ext cx="1050475" cy="420190"/>
          </a:xfrm>
          <a:prstGeom prst="rect">
            <a:avLst/>
          </a:prstGeom>
          <a:noFill/>
          <a:ln>
            <a:noFill/>
          </a:ln>
        </p:spPr>
      </p:pic>
      <p:pic>
        <p:nvPicPr>
          <p:cNvPr id="1076" name="Google Shape;1076;p101"/>
          <p:cNvPicPr preferRelativeResize="0"/>
          <p:nvPr/>
        </p:nvPicPr>
        <p:blipFill rotWithShape="1">
          <a:blip r:embed="rId43">
            <a:alphaModFix/>
          </a:blip>
          <a:srcRect b="21166" l="0" r="0" t="21595"/>
          <a:stretch/>
        </p:blipFill>
        <p:spPr>
          <a:xfrm>
            <a:off x="4572095" y="1502207"/>
            <a:ext cx="704250" cy="431898"/>
          </a:xfrm>
          <a:prstGeom prst="rect">
            <a:avLst/>
          </a:prstGeom>
          <a:noFill/>
          <a:ln>
            <a:noFill/>
          </a:ln>
        </p:spPr>
      </p:pic>
      <p:pic>
        <p:nvPicPr>
          <p:cNvPr id="1077" name="Google Shape;1077;p101"/>
          <p:cNvPicPr preferRelativeResize="0"/>
          <p:nvPr/>
        </p:nvPicPr>
        <p:blipFill>
          <a:blip r:embed="rId44">
            <a:alphaModFix/>
          </a:blip>
          <a:stretch>
            <a:fillRect/>
          </a:stretch>
        </p:blipFill>
        <p:spPr>
          <a:xfrm>
            <a:off x="3092573" y="1503750"/>
            <a:ext cx="525125" cy="525146"/>
          </a:xfrm>
          <a:prstGeom prst="rect">
            <a:avLst/>
          </a:prstGeom>
          <a:noFill/>
          <a:ln>
            <a:noFill/>
          </a:ln>
        </p:spPr>
      </p:pic>
      <p:pic>
        <p:nvPicPr>
          <p:cNvPr id="1078" name="Google Shape;1078;p101"/>
          <p:cNvPicPr preferRelativeResize="0"/>
          <p:nvPr/>
        </p:nvPicPr>
        <p:blipFill>
          <a:blip r:embed="rId45">
            <a:alphaModFix/>
          </a:blip>
          <a:stretch>
            <a:fillRect/>
          </a:stretch>
        </p:blipFill>
        <p:spPr>
          <a:xfrm>
            <a:off x="3515945" y="1889082"/>
            <a:ext cx="1364282" cy="292354"/>
          </a:xfrm>
          <a:prstGeom prst="rect">
            <a:avLst/>
          </a:prstGeom>
          <a:noFill/>
          <a:ln>
            <a:noFill/>
          </a:ln>
        </p:spPr>
      </p:pic>
      <p:pic>
        <p:nvPicPr>
          <p:cNvPr id="1079" name="Google Shape;1079;p101"/>
          <p:cNvPicPr preferRelativeResize="0"/>
          <p:nvPr/>
        </p:nvPicPr>
        <p:blipFill rotWithShape="1">
          <a:blip r:embed="rId46">
            <a:alphaModFix/>
          </a:blip>
          <a:srcRect b="32550" l="6816" r="6234" t="28937"/>
          <a:stretch/>
        </p:blipFill>
        <p:spPr>
          <a:xfrm>
            <a:off x="2136042" y="2225745"/>
            <a:ext cx="865625" cy="199375"/>
          </a:xfrm>
          <a:prstGeom prst="rect">
            <a:avLst/>
          </a:prstGeom>
          <a:noFill/>
          <a:ln>
            <a:noFill/>
          </a:ln>
        </p:spPr>
      </p:pic>
      <p:pic>
        <p:nvPicPr>
          <p:cNvPr id="1080" name="Google Shape;1080;p101"/>
          <p:cNvPicPr preferRelativeResize="0"/>
          <p:nvPr/>
        </p:nvPicPr>
        <p:blipFill>
          <a:blip r:embed="rId47">
            <a:alphaModFix/>
          </a:blip>
          <a:stretch>
            <a:fillRect/>
          </a:stretch>
        </p:blipFill>
        <p:spPr>
          <a:xfrm>
            <a:off x="8102898" y="2076170"/>
            <a:ext cx="804076" cy="321939"/>
          </a:xfrm>
          <a:prstGeom prst="rect">
            <a:avLst/>
          </a:prstGeom>
          <a:noFill/>
          <a:ln>
            <a:noFill/>
          </a:ln>
        </p:spPr>
      </p:pic>
      <p:pic>
        <p:nvPicPr>
          <p:cNvPr id="1081" name="Google Shape;1081;p101"/>
          <p:cNvPicPr preferRelativeResize="0"/>
          <p:nvPr/>
        </p:nvPicPr>
        <p:blipFill>
          <a:blip r:embed="rId48">
            <a:alphaModFix/>
          </a:blip>
          <a:stretch>
            <a:fillRect/>
          </a:stretch>
        </p:blipFill>
        <p:spPr>
          <a:xfrm>
            <a:off x="7634898" y="1213917"/>
            <a:ext cx="722175" cy="541615"/>
          </a:xfrm>
          <a:prstGeom prst="rect">
            <a:avLst/>
          </a:prstGeom>
          <a:noFill/>
          <a:ln>
            <a:noFill/>
          </a:ln>
        </p:spPr>
      </p:pic>
      <p:pic>
        <p:nvPicPr>
          <p:cNvPr id="1082" name="Google Shape;1082;p101"/>
          <p:cNvPicPr preferRelativeResize="0"/>
          <p:nvPr/>
        </p:nvPicPr>
        <p:blipFill rotWithShape="1">
          <a:blip r:embed="rId49">
            <a:alphaModFix/>
          </a:blip>
          <a:srcRect b="18483" l="0" r="0" t="30469"/>
          <a:stretch/>
        </p:blipFill>
        <p:spPr>
          <a:xfrm>
            <a:off x="6757768" y="1390025"/>
            <a:ext cx="931224" cy="475366"/>
          </a:xfrm>
          <a:prstGeom prst="rect">
            <a:avLst/>
          </a:prstGeom>
          <a:noFill/>
          <a:ln>
            <a:noFill/>
          </a:ln>
        </p:spPr>
      </p:pic>
      <p:pic>
        <p:nvPicPr>
          <p:cNvPr id="1083" name="Google Shape;1083;p101"/>
          <p:cNvPicPr preferRelativeResize="0"/>
          <p:nvPr/>
        </p:nvPicPr>
        <p:blipFill rotWithShape="1">
          <a:blip r:embed="rId50">
            <a:alphaModFix/>
          </a:blip>
          <a:srcRect b="17382" l="8776" r="8809" t="16523"/>
          <a:stretch/>
        </p:blipFill>
        <p:spPr>
          <a:xfrm>
            <a:off x="2080003" y="3100975"/>
            <a:ext cx="763000" cy="501924"/>
          </a:xfrm>
          <a:prstGeom prst="rect">
            <a:avLst/>
          </a:prstGeom>
          <a:noFill/>
          <a:ln>
            <a:noFill/>
          </a:ln>
        </p:spPr>
      </p:pic>
      <p:pic>
        <p:nvPicPr>
          <p:cNvPr id="1084" name="Google Shape;1084;p101"/>
          <p:cNvPicPr preferRelativeResize="0"/>
          <p:nvPr/>
        </p:nvPicPr>
        <p:blipFill>
          <a:blip r:embed="rId51">
            <a:alphaModFix/>
          </a:blip>
          <a:stretch>
            <a:fillRect/>
          </a:stretch>
        </p:blipFill>
        <p:spPr>
          <a:xfrm>
            <a:off x="2007118" y="3812890"/>
            <a:ext cx="931225" cy="301707"/>
          </a:xfrm>
          <a:prstGeom prst="rect">
            <a:avLst/>
          </a:prstGeom>
          <a:noFill/>
          <a:ln>
            <a:noFill/>
          </a:ln>
        </p:spPr>
      </p:pic>
      <p:pic>
        <p:nvPicPr>
          <p:cNvPr id="1085" name="Google Shape;1085;p101"/>
          <p:cNvPicPr preferRelativeResize="0"/>
          <p:nvPr/>
        </p:nvPicPr>
        <p:blipFill>
          <a:blip r:embed="rId52">
            <a:alphaModFix/>
          </a:blip>
          <a:stretch>
            <a:fillRect/>
          </a:stretch>
        </p:blipFill>
        <p:spPr>
          <a:xfrm>
            <a:off x="6229435" y="2536694"/>
            <a:ext cx="1196585" cy="183675"/>
          </a:xfrm>
          <a:prstGeom prst="rect">
            <a:avLst/>
          </a:prstGeom>
          <a:noFill/>
          <a:ln>
            <a:noFill/>
          </a:ln>
        </p:spPr>
      </p:pic>
      <p:pic>
        <p:nvPicPr>
          <p:cNvPr id="1086" name="Google Shape;1086;p101"/>
          <p:cNvPicPr preferRelativeResize="0"/>
          <p:nvPr/>
        </p:nvPicPr>
        <p:blipFill>
          <a:blip r:embed="rId53">
            <a:alphaModFix/>
          </a:blip>
          <a:stretch>
            <a:fillRect/>
          </a:stretch>
        </p:blipFill>
        <p:spPr>
          <a:xfrm>
            <a:off x="6277440" y="954179"/>
            <a:ext cx="722175" cy="511661"/>
          </a:xfrm>
          <a:prstGeom prst="rect">
            <a:avLst/>
          </a:prstGeom>
          <a:noFill/>
          <a:ln>
            <a:noFill/>
          </a:ln>
        </p:spPr>
      </p:pic>
      <p:pic>
        <p:nvPicPr>
          <p:cNvPr id="1087" name="Google Shape;1087;p101"/>
          <p:cNvPicPr preferRelativeResize="0"/>
          <p:nvPr/>
        </p:nvPicPr>
        <p:blipFill>
          <a:blip r:embed="rId54">
            <a:alphaModFix/>
          </a:blip>
          <a:stretch>
            <a:fillRect/>
          </a:stretch>
        </p:blipFill>
        <p:spPr>
          <a:xfrm>
            <a:off x="808165" y="3077086"/>
            <a:ext cx="1164500" cy="216013"/>
          </a:xfrm>
          <a:prstGeom prst="rect">
            <a:avLst/>
          </a:prstGeom>
          <a:noFill/>
          <a:ln>
            <a:noFill/>
          </a:ln>
        </p:spPr>
      </p:pic>
      <p:pic>
        <p:nvPicPr>
          <p:cNvPr id="1088" name="Google Shape;1088;p101"/>
          <p:cNvPicPr preferRelativeResize="0"/>
          <p:nvPr/>
        </p:nvPicPr>
        <p:blipFill>
          <a:blip r:embed="rId55">
            <a:alphaModFix/>
          </a:blip>
          <a:stretch>
            <a:fillRect/>
          </a:stretch>
        </p:blipFill>
        <p:spPr>
          <a:xfrm>
            <a:off x="4153728" y="4409898"/>
            <a:ext cx="1148647" cy="435285"/>
          </a:xfrm>
          <a:prstGeom prst="rect">
            <a:avLst/>
          </a:prstGeom>
          <a:noFill/>
          <a:ln>
            <a:noFill/>
          </a:ln>
        </p:spPr>
      </p:pic>
      <p:pic>
        <p:nvPicPr>
          <p:cNvPr id="1089" name="Google Shape;1089;p101"/>
          <p:cNvPicPr preferRelativeResize="0"/>
          <p:nvPr/>
        </p:nvPicPr>
        <p:blipFill>
          <a:blip r:embed="rId56">
            <a:alphaModFix/>
          </a:blip>
          <a:stretch>
            <a:fillRect/>
          </a:stretch>
        </p:blipFill>
        <p:spPr>
          <a:xfrm>
            <a:off x="4542943" y="2431429"/>
            <a:ext cx="865600" cy="307018"/>
          </a:xfrm>
          <a:prstGeom prst="rect">
            <a:avLst/>
          </a:prstGeom>
          <a:noFill/>
          <a:ln>
            <a:noFill/>
          </a:ln>
        </p:spPr>
      </p:pic>
      <p:pic>
        <p:nvPicPr>
          <p:cNvPr id="1090" name="Google Shape;1090;p101"/>
          <p:cNvPicPr preferRelativeResize="0"/>
          <p:nvPr/>
        </p:nvPicPr>
        <p:blipFill rotWithShape="1">
          <a:blip r:embed="rId57">
            <a:alphaModFix/>
          </a:blip>
          <a:srcRect b="11561" l="0" r="0" t="5793"/>
          <a:stretch/>
        </p:blipFill>
        <p:spPr>
          <a:xfrm>
            <a:off x="3913925" y="2387165"/>
            <a:ext cx="609200" cy="355999"/>
          </a:xfrm>
          <a:prstGeom prst="rect">
            <a:avLst/>
          </a:prstGeom>
          <a:noFill/>
          <a:ln>
            <a:noFill/>
          </a:ln>
        </p:spPr>
      </p:pic>
      <p:pic>
        <p:nvPicPr>
          <p:cNvPr id="1091" name="Google Shape;1091;p101"/>
          <p:cNvPicPr preferRelativeResize="0"/>
          <p:nvPr/>
        </p:nvPicPr>
        <p:blipFill>
          <a:blip r:embed="rId58">
            <a:alphaModFix/>
          </a:blip>
          <a:stretch>
            <a:fillRect/>
          </a:stretch>
        </p:blipFill>
        <p:spPr>
          <a:xfrm>
            <a:off x="4628964" y="2116469"/>
            <a:ext cx="865626" cy="340164"/>
          </a:xfrm>
          <a:prstGeom prst="rect">
            <a:avLst/>
          </a:prstGeom>
          <a:noFill/>
          <a:ln>
            <a:noFill/>
          </a:ln>
        </p:spPr>
      </p:pic>
      <p:pic>
        <p:nvPicPr>
          <p:cNvPr id="1092" name="Google Shape;1092;p101"/>
          <p:cNvPicPr preferRelativeResize="0"/>
          <p:nvPr/>
        </p:nvPicPr>
        <p:blipFill>
          <a:blip r:embed="rId59">
            <a:alphaModFix/>
          </a:blip>
          <a:stretch>
            <a:fillRect/>
          </a:stretch>
        </p:blipFill>
        <p:spPr>
          <a:xfrm>
            <a:off x="1975245" y="1812200"/>
            <a:ext cx="1002251" cy="175513"/>
          </a:xfrm>
          <a:prstGeom prst="rect">
            <a:avLst/>
          </a:prstGeom>
          <a:noFill/>
          <a:ln>
            <a:noFill/>
          </a:ln>
        </p:spPr>
      </p:pic>
      <p:sp>
        <p:nvSpPr>
          <p:cNvPr id="1093" name="Google Shape;1093;p101"/>
          <p:cNvSpPr txBox="1"/>
          <p:nvPr/>
        </p:nvSpPr>
        <p:spPr>
          <a:xfrm>
            <a:off x="287431" y="2781350"/>
            <a:ext cx="2472300" cy="147900"/>
          </a:xfrm>
          <a:prstGeom prst="rect">
            <a:avLst/>
          </a:prstGeom>
          <a:solidFill>
            <a:srgbClr val="DE471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FFFFFF"/>
                </a:solidFill>
                <a:latin typeface="Ubuntu"/>
                <a:ea typeface="Ubuntu"/>
                <a:cs typeface="Ubuntu"/>
                <a:sym typeface="Ubuntu"/>
              </a:rPr>
              <a:t>Web/Social</a:t>
            </a:r>
            <a:endParaRPr b="1" sz="800">
              <a:solidFill>
                <a:srgbClr val="FFFFFF"/>
              </a:solidFill>
              <a:latin typeface="Ubuntu"/>
              <a:ea typeface="Ubuntu"/>
              <a:cs typeface="Ubuntu"/>
              <a:sym typeface="Ubuntu"/>
            </a:endParaRPr>
          </a:p>
        </p:txBody>
      </p:sp>
      <p:sp>
        <p:nvSpPr>
          <p:cNvPr id="1094" name="Google Shape;1094;p101"/>
          <p:cNvSpPr txBox="1"/>
          <p:nvPr/>
        </p:nvSpPr>
        <p:spPr>
          <a:xfrm>
            <a:off x="287431" y="4914950"/>
            <a:ext cx="2509500" cy="147900"/>
          </a:xfrm>
          <a:prstGeom prst="rect">
            <a:avLst/>
          </a:prstGeom>
          <a:solidFill>
            <a:srgbClr val="DE471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FFFFFF"/>
                </a:solidFill>
                <a:latin typeface="Ubuntu"/>
                <a:ea typeface="Ubuntu"/>
                <a:cs typeface="Ubuntu"/>
                <a:sym typeface="Ubuntu"/>
              </a:rPr>
              <a:t>Finance/Technology</a:t>
            </a:r>
            <a:endParaRPr b="1" sz="800">
              <a:solidFill>
                <a:srgbClr val="FFFFFF"/>
              </a:solidFill>
              <a:latin typeface="Ubuntu"/>
              <a:ea typeface="Ubuntu"/>
              <a:cs typeface="Ubuntu"/>
              <a:sym typeface="Ubuntu"/>
            </a:endParaRPr>
          </a:p>
        </p:txBody>
      </p:sp>
      <p:sp>
        <p:nvSpPr>
          <p:cNvPr id="1095" name="Google Shape;1095;p101"/>
          <p:cNvSpPr txBox="1"/>
          <p:nvPr/>
        </p:nvSpPr>
        <p:spPr>
          <a:xfrm>
            <a:off x="3335425" y="2781350"/>
            <a:ext cx="2472300" cy="147900"/>
          </a:xfrm>
          <a:prstGeom prst="rect">
            <a:avLst/>
          </a:prstGeom>
          <a:solidFill>
            <a:srgbClr val="DE471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FFFFFF"/>
                </a:solidFill>
                <a:latin typeface="Ubuntu"/>
                <a:ea typeface="Ubuntu"/>
                <a:cs typeface="Ubuntu"/>
                <a:sym typeface="Ubuntu"/>
              </a:rPr>
              <a:t>Media/Entertainment</a:t>
            </a:r>
            <a:endParaRPr b="1" sz="800">
              <a:solidFill>
                <a:srgbClr val="FFFFFF"/>
              </a:solidFill>
              <a:latin typeface="Ubuntu"/>
              <a:ea typeface="Ubuntu"/>
              <a:cs typeface="Ubuntu"/>
              <a:sym typeface="Ubuntu"/>
            </a:endParaRPr>
          </a:p>
        </p:txBody>
      </p:sp>
      <p:sp>
        <p:nvSpPr>
          <p:cNvPr id="1096" name="Google Shape;1096;p101"/>
          <p:cNvSpPr txBox="1"/>
          <p:nvPr/>
        </p:nvSpPr>
        <p:spPr>
          <a:xfrm>
            <a:off x="6383425" y="2781350"/>
            <a:ext cx="2509500" cy="147900"/>
          </a:xfrm>
          <a:prstGeom prst="rect">
            <a:avLst/>
          </a:prstGeom>
          <a:solidFill>
            <a:srgbClr val="DE471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FFFFFF"/>
                </a:solidFill>
                <a:latin typeface="Ubuntu"/>
                <a:ea typeface="Ubuntu"/>
                <a:cs typeface="Ubuntu"/>
                <a:sym typeface="Ubuntu"/>
              </a:rPr>
              <a:t>Transportation/Industrial</a:t>
            </a:r>
            <a:endParaRPr b="1" sz="800">
              <a:solidFill>
                <a:srgbClr val="FFFFFF"/>
              </a:solidFill>
              <a:latin typeface="Ubuntu"/>
              <a:ea typeface="Ubuntu"/>
              <a:cs typeface="Ubuntu"/>
              <a:sym typeface="Ubuntu"/>
            </a:endParaRPr>
          </a:p>
        </p:txBody>
      </p:sp>
      <p:sp>
        <p:nvSpPr>
          <p:cNvPr id="1097" name="Google Shape;1097;p101"/>
          <p:cNvSpPr txBox="1"/>
          <p:nvPr/>
        </p:nvSpPr>
        <p:spPr>
          <a:xfrm>
            <a:off x="3335431" y="4914950"/>
            <a:ext cx="2472300" cy="147900"/>
          </a:xfrm>
          <a:prstGeom prst="rect">
            <a:avLst/>
          </a:prstGeom>
          <a:solidFill>
            <a:srgbClr val="DE471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FFFFFF"/>
                </a:solidFill>
                <a:latin typeface="Ubuntu"/>
                <a:ea typeface="Ubuntu"/>
                <a:cs typeface="Ubuntu"/>
                <a:sym typeface="Ubuntu"/>
              </a:rPr>
              <a:t>Telco</a:t>
            </a:r>
            <a:endParaRPr b="1" sz="800">
              <a:solidFill>
                <a:srgbClr val="FFFFFF"/>
              </a:solidFill>
              <a:latin typeface="Ubuntu"/>
              <a:ea typeface="Ubuntu"/>
              <a:cs typeface="Ubuntu"/>
              <a:sym typeface="Ubuntu"/>
            </a:endParaRPr>
          </a:p>
        </p:txBody>
      </p:sp>
      <p:sp>
        <p:nvSpPr>
          <p:cNvPr id="1098" name="Google Shape;1098;p101"/>
          <p:cNvSpPr txBox="1"/>
          <p:nvPr/>
        </p:nvSpPr>
        <p:spPr>
          <a:xfrm>
            <a:off x="6383431" y="4914950"/>
            <a:ext cx="2472300" cy="147900"/>
          </a:xfrm>
          <a:prstGeom prst="rect">
            <a:avLst/>
          </a:prstGeom>
          <a:solidFill>
            <a:srgbClr val="DE471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FFFFFF"/>
                </a:solidFill>
                <a:latin typeface="Ubuntu"/>
                <a:ea typeface="Ubuntu"/>
                <a:cs typeface="Ubuntu"/>
                <a:sym typeface="Ubuntu"/>
              </a:rPr>
              <a:t>Retail</a:t>
            </a:r>
            <a:endParaRPr b="1" sz="800">
              <a:solidFill>
                <a:srgbClr val="FFFFFF"/>
              </a:solidFill>
              <a:latin typeface="Ubuntu"/>
              <a:ea typeface="Ubuntu"/>
              <a:cs typeface="Ubuntu"/>
              <a:sym typeface="Ubuntu"/>
            </a:endParaRPr>
          </a:p>
        </p:txBody>
      </p:sp>
      <p:pic>
        <p:nvPicPr>
          <p:cNvPr descr="apple.png" id="1099" name="Google Shape;1099;p101"/>
          <p:cNvPicPr preferRelativeResize="0"/>
          <p:nvPr/>
        </p:nvPicPr>
        <p:blipFill rotWithShape="1">
          <a:blip r:embed="rId60">
            <a:alphaModFix/>
          </a:blip>
          <a:srcRect b="19618" l="32415" r="34235" t="19998"/>
          <a:stretch/>
        </p:blipFill>
        <p:spPr>
          <a:xfrm>
            <a:off x="5521132" y="2100885"/>
            <a:ext cx="489159" cy="629025"/>
          </a:xfrm>
          <a:prstGeom prst="rect">
            <a:avLst/>
          </a:prstGeom>
          <a:noFill/>
          <a:ln>
            <a:noFill/>
          </a:ln>
        </p:spPr>
      </p:pic>
      <p:pic>
        <p:nvPicPr>
          <p:cNvPr id="1100" name="Google Shape;1100;p101"/>
          <p:cNvPicPr preferRelativeResize="0"/>
          <p:nvPr/>
        </p:nvPicPr>
        <p:blipFill>
          <a:blip r:embed="rId61">
            <a:alphaModFix/>
          </a:blip>
          <a:stretch>
            <a:fillRect/>
          </a:stretch>
        </p:blipFill>
        <p:spPr>
          <a:xfrm>
            <a:off x="4716305" y="3709077"/>
            <a:ext cx="1314875" cy="228787"/>
          </a:xfrm>
          <a:prstGeom prst="rect">
            <a:avLst/>
          </a:prstGeom>
          <a:noFill/>
          <a:ln>
            <a:noFill/>
          </a:ln>
        </p:spPr>
      </p:pic>
      <p:pic>
        <p:nvPicPr>
          <p:cNvPr id="1101" name="Google Shape;1101;p101"/>
          <p:cNvPicPr preferRelativeResize="0"/>
          <p:nvPr/>
        </p:nvPicPr>
        <p:blipFill>
          <a:blip r:embed="rId62">
            <a:alphaModFix/>
          </a:blip>
          <a:stretch>
            <a:fillRect/>
          </a:stretch>
        </p:blipFill>
        <p:spPr>
          <a:xfrm>
            <a:off x="6237691" y="3471390"/>
            <a:ext cx="704251" cy="586783"/>
          </a:xfrm>
          <a:prstGeom prst="rect">
            <a:avLst/>
          </a:prstGeom>
          <a:noFill/>
          <a:ln>
            <a:noFill/>
          </a:ln>
        </p:spPr>
      </p:pic>
      <p:pic>
        <p:nvPicPr>
          <p:cNvPr id="1102" name="Google Shape;1102;p101"/>
          <p:cNvPicPr preferRelativeResize="0"/>
          <p:nvPr/>
        </p:nvPicPr>
        <p:blipFill>
          <a:blip r:embed="rId63">
            <a:alphaModFix/>
          </a:blip>
          <a:stretch>
            <a:fillRect/>
          </a:stretch>
        </p:blipFill>
        <p:spPr>
          <a:xfrm>
            <a:off x="8286381" y="3099991"/>
            <a:ext cx="722175" cy="395752"/>
          </a:xfrm>
          <a:prstGeom prst="rect">
            <a:avLst/>
          </a:prstGeom>
          <a:noFill/>
          <a:ln>
            <a:noFill/>
          </a:ln>
        </p:spPr>
      </p:pic>
      <p:pic>
        <p:nvPicPr>
          <p:cNvPr id="1103" name="Google Shape;1103;p101"/>
          <p:cNvPicPr preferRelativeResize="0"/>
          <p:nvPr/>
        </p:nvPicPr>
        <p:blipFill>
          <a:blip r:embed="rId64">
            <a:alphaModFix/>
          </a:blip>
          <a:stretch>
            <a:fillRect/>
          </a:stretch>
        </p:blipFill>
        <p:spPr>
          <a:xfrm>
            <a:off x="4045962" y="2187312"/>
            <a:ext cx="525125" cy="174333"/>
          </a:xfrm>
          <a:prstGeom prst="rect">
            <a:avLst/>
          </a:prstGeom>
          <a:noFill/>
          <a:ln>
            <a:noFill/>
          </a:ln>
        </p:spPr>
      </p:pic>
      <p:pic>
        <p:nvPicPr>
          <p:cNvPr id="1104" name="Google Shape;1104;p101"/>
          <p:cNvPicPr preferRelativeResize="0"/>
          <p:nvPr/>
        </p:nvPicPr>
        <p:blipFill>
          <a:blip r:embed="rId65">
            <a:alphaModFix/>
          </a:blip>
          <a:stretch>
            <a:fillRect/>
          </a:stretch>
        </p:blipFill>
        <p:spPr>
          <a:xfrm>
            <a:off x="3105150" y="2149372"/>
            <a:ext cx="722175" cy="364400"/>
          </a:xfrm>
          <a:prstGeom prst="rect">
            <a:avLst/>
          </a:prstGeom>
          <a:noFill/>
          <a:ln>
            <a:noFill/>
          </a:ln>
        </p:spPr>
      </p:pic>
      <p:pic>
        <p:nvPicPr>
          <p:cNvPr id="1105" name="Google Shape;1105;p101"/>
          <p:cNvPicPr preferRelativeResize="0"/>
          <p:nvPr/>
        </p:nvPicPr>
        <p:blipFill>
          <a:blip r:embed="rId66">
            <a:alphaModFix/>
          </a:blip>
          <a:stretch>
            <a:fillRect/>
          </a:stretch>
        </p:blipFill>
        <p:spPr>
          <a:xfrm>
            <a:off x="5311845" y="1386694"/>
            <a:ext cx="691150" cy="460767"/>
          </a:xfrm>
          <a:prstGeom prst="rect">
            <a:avLst/>
          </a:prstGeom>
          <a:noFill/>
          <a:ln>
            <a:noFill/>
          </a:ln>
        </p:spPr>
      </p:pic>
      <p:pic>
        <p:nvPicPr>
          <p:cNvPr id="1106" name="Google Shape;1106;p101"/>
          <p:cNvPicPr preferRelativeResize="0"/>
          <p:nvPr/>
        </p:nvPicPr>
        <p:blipFill>
          <a:blip r:embed="rId67">
            <a:alphaModFix/>
          </a:blip>
          <a:stretch>
            <a:fillRect/>
          </a:stretch>
        </p:blipFill>
        <p:spPr>
          <a:xfrm>
            <a:off x="3773743" y="1743430"/>
            <a:ext cx="722175" cy="156816"/>
          </a:xfrm>
          <a:prstGeom prst="rect">
            <a:avLst/>
          </a:prstGeom>
          <a:noFill/>
          <a:ln>
            <a:noFill/>
          </a:ln>
        </p:spPr>
      </p:pic>
      <p:grpSp>
        <p:nvGrpSpPr>
          <p:cNvPr id="1107" name="Google Shape;1107;p101"/>
          <p:cNvGrpSpPr/>
          <p:nvPr/>
        </p:nvGrpSpPr>
        <p:grpSpPr>
          <a:xfrm>
            <a:off x="4943216" y="1802238"/>
            <a:ext cx="835500" cy="413118"/>
            <a:chOff x="9166377" y="970425"/>
            <a:chExt cx="671408" cy="346925"/>
          </a:xfrm>
        </p:grpSpPr>
        <p:pic>
          <p:nvPicPr>
            <p:cNvPr id="1108" name="Google Shape;1108;p101"/>
            <p:cNvPicPr preferRelativeResize="0"/>
            <p:nvPr/>
          </p:nvPicPr>
          <p:blipFill rotWithShape="1">
            <a:blip r:embed="rId68">
              <a:alphaModFix/>
            </a:blip>
            <a:srcRect b="0" l="0" r="34691" t="0"/>
            <a:stretch/>
          </p:blipFill>
          <p:spPr>
            <a:xfrm>
              <a:off x="9166377" y="970425"/>
              <a:ext cx="525125" cy="346925"/>
            </a:xfrm>
            <a:prstGeom prst="rect">
              <a:avLst/>
            </a:prstGeom>
            <a:noFill/>
            <a:ln>
              <a:noFill/>
            </a:ln>
          </p:spPr>
        </p:pic>
        <p:pic>
          <p:nvPicPr>
            <p:cNvPr id="1109" name="Google Shape;1109;p101"/>
            <p:cNvPicPr preferRelativeResize="0"/>
            <p:nvPr/>
          </p:nvPicPr>
          <p:blipFill rotWithShape="1">
            <a:blip r:embed="rId68">
              <a:alphaModFix/>
            </a:blip>
            <a:srcRect b="0" l="65634" r="3" t="0"/>
            <a:stretch/>
          </p:blipFill>
          <p:spPr>
            <a:xfrm>
              <a:off x="9691501" y="1052050"/>
              <a:ext cx="146283" cy="183675"/>
            </a:xfrm>
            <a:prstGeom prst="rect">
              <a:avLst/>
            </a:prstGeom>
            <a:noFill/>
            <a:ln>
              <a:noFill/>
            </a:ln>
          </p:spPr>
        </p:pic>
      </p:grpSp>
      <p:pic>
        <p:nvPicPr>
          <p:cNvPr id="1110" name="Google Shape;1110;p101"/>
          <p:cNvPicPr preferRelativeResize="0"/>
          <p:nvPr/>
        </p:nvPicPr>
        <p:blipFill rotWithShape="1">
          <a:blip r:embed="rId69">
            <a:alphaModFix/>
          </a:blip>
          <a:srcRect b="23879" l="0" r="0" t="0"/>
          <a:stretch/>
        </p:blipFill>
        <p:spPr>
          <a:xfrm>
            <a:off x="6187270" y="2278157"/>
            <a:ext cx="1235276" cy="246447"/>
          </a:xfrm>
          <a:prstGeom prst="rect">
            <a:avLst/>
          </a:prstGeom>
          <a:noFill/>
          <a:ln>
            <a:noFill/>
          </a:ln>
        </p:spPr>
      </p:pic>
      <p:pic>
        <p:nvPicPr>
          <p:cNvPr id="1111" name="Google Shape;1111;p101"/>
          <p:cNvPicPr preferRelativeResize="0"/>
          <p:nvPr/>
        </p:nvPicPr>
        <p:blipFill rotWithShape="1">
          <a:blip r:embed="rId70">
            <a:alphaModFix/>
          </a:blip>
          <a:srcRect b="27656" l="0" r="0" t="0"/>
          <a:stretch/>
        </p:blipFill>
        <p:spPr>
          <a:xfrm>
            <a:off x="6936709" y="1927046"/>
            <a:ext cx="489175" cy="295775"/>
          </a:xfrm>
          <a:prstGeom prst="rect">
            <a:avLst/>
          </a:prstGeom>
          <a:noFill/>
          <a:ln>
            <a:noFill/>
          </a:ln>
        </p:spPr>
      </p:pic>
      <p:pic>
        <p:nvPicPr>
          <p:cNvPr id="1112" name="Google Shape;1112;p101"/>
          <p:cNvPicPr preferRelativeResize="0"/>
          <p:nvPr/>
        </p:nvPicPr>
        <p:blipFill>
          <a:blip r:embed="rId71">
            <a:alphaModFix/>
          </a:blip>
          <a:stretch>
            <a:fillRect/>
          </a:stretch>
        </p:blipFill>
        <p:spPr>
          <a:xfrm>
            <a:off x="7833626" y="1710829"/>
            <a:ext cx="377376" cy="377376"/>
          </a:xfrm>
          <a:prstGeom prst="rect">
            <a:avLst/>
          </a:prstGeom>
          <a:noFill/>
          <a:ln>
            <a:noFill/>
          </a:ln>
        </p:spPr>
      </p:pic>
      <p:pic>
        <p:nvPicPr>
          <p:cNvPr id="1113" name="Google Shape;1113;p101"/>
          <p:cNvPicPr preferRelativeResize="0"/>
          <p:nvPr/>
        </p:nvPicPr>
        <p:blipFill>
          <a:blip r:embed="rId72">
            <a:alphaModFix/>
          </a:blip>
          <a:stretch>
            <a:fillRect/>
          </a:stretch>
        </p:blipFill>
        <p:spPr>
          <a:xfrm>
            <a:off x="8068858" y="1743607"/>
            <a:ext cx="1109897" cy="377375"/>
          </a:xfrm>
          <a:prstGeom prst="rect">
            <a:avLst/>
          </a:prstGeom>
          <a:noFill/>
          <a:ln>
            <a:noFill/>
          </a:ln>
        </p:spPr>
      </p:pic>
      <p:pic>
        <p:nvPicPr>
          <p:cNvPr id="1114" name="Google Shape;1114;p101"/>
          <p:cNvPicPr preferRelativeResize="0"/>
          <p:nvPr/>
        </p:nvPicPr>
        <p:blipFill>
          <a:blip r:embed="rId73">
            <a:alphaModFix/>
          </a:blip>
          <a:stretch>
            <a:fillRect/>
          </a:stretch>
        </p:blipFill>
        <p:spPr>
          <a:xfrm>
            <a:off x="5518146" y="3977085"/>
            <a:ext cx="525125" cy="298365"/>
          </a:xfrm>
          <a:prstGeom prst="rect">
            <a:avLst/>
          </a:prstGeom>
          <a:noFill/>
          <a:ln>
            <a:noFill/>
          </a:ln>
        </p:spPr>
      </p:pic>
      <p:pic>
        <p:nvPicPr>
          <p:cNvPr id="1115" name="Google Shape;1115;p101"/>
          <p:cNvPicPr preferRelativeResize="0"/>
          <p:nvPr/>
        </p:nvPicPr>
        <p:blipFill>
          <a:blip r:embed="rId74">
            <a:alphaModFix/>
          </a:blip>
          <a:stretch>
            <a:fillRect/>
          </a:stretch>
        </p:blipFill>
        <p:spPr>
          <a:xfrm>
            <a:off x="4175599" y="3512521"/>
            <a:ext cx="377376" cy="443228"/>
          </a:xfrm>
          <a:prstGeom prst="rect">
            <a:avLst/>
          </a:prstGeom>
          <a:noFill/>
          <a:ln>
            <a:noFill/>
          </a:ln>
        </p:spPr>
      </p:pic>
      <p:pic>
        <p:nvPicPr>
          <p:cNvPr id="1116" name="Google Shape;1116;p101"/>
          <p:cNvPicPr preferRelativeResize="0"/>
          <p:nvPr/>
        </p:nvPicPr>
        <p:blipFill rotWithShape="1">
          <a:blip r:embed="rId75">
            <a:alphaModFix/>
          </a:blip>
          <a:srcRect b="25745" l="0" r="0" t="24725"/>
          <a:stretch/>
        </p:blipFill>
        <p:spPr>
          <a:xfrm>
            <a:off x="3123801" y="3518574"/>
            <a:ext cx="1050475" cy="225993"/>
          </a:xfrm>
          <a:prstGeom prst="rect">
            <a:avLst/>
          </a:prstGeom>
          <a:noFill/>
          <a:ln>
            <a:noFill/>
          </a:ln>
        </p:spPr>
      </p:pic>
      <p:pic>
        <p:nvPicPr>
          <p:cNvPr id="1117" name="Google Shape;1117;p101"/>
          <p:cNvPicPr preferRelativeResize="0"/>
          <p:nvPr/>
        </p:nvPicPr>
        <p:blipFill>
          <a:blip r:embed="rId76">
            <a:alphaModFix/>
          </a:blip>
          <a:stretch>
            <a:fillRect/>
          </a:stretch>
        </p:blipFill>
        <p:spPr>
          <a:xfrm>
            <a:off x="3105150" y="3754909"/>
            <a:ext cx="865600" cy="483716"/>
          </a:xfrm>
          <a:prstGeom prst="rect">
            <a:avLst/>
          </a:prstGeom>
          <a:noFill/>
          <a:ln>
            <a:noFill/>
          </a:ln>
        </p:spPr>
      </p:pic>
      <p:pic>
        <p:nvPicPr>
          <p:cNvPr id="1118" name="Google Shape;1118;p101"/>
          <p:cNvPicPr preferRelativeResize="0"/>
          <p:nvPr/>
        </p:nvPicPr>
        <p:blipFill>
          <a:blip r:embed="rId77">
            <a:alphaModFix/>
          </a:blip>
          <a:stretch>
            <a:fillRect/>
          </a:stretch>
        </p:blipFill>
        <p:spPr>
          <a:xfrm>
            <a:off x="7320771" y="3044196"/>
            <a:ext cx="931225" cy="444660"/>
          </a:xfrm>
          <a:prstGeom prst="rect">
            <a:avLst/>
          </a:prstGeom>
          <a:noFill/>
          <a:ln>
            <a:noFill/>
          </a:ln>
        </p:spPr>
      </p:pic>
      <p:pic>
        <p:nvPicPr>
          <p:cNvPr id="1119" name="Google Shape;1119;p101"/>
          <p:cNvPicPr preferRelativeResize="0"/>
          <p:nvPr/>
        </p:nvPicPr>
        <p:blipFill>
          <a:blip r:embed="rId78">
            <a:alphaModFix/>
          </a:blip>
          <a:stretch>
            <a:fillRect/>
          </a:stretch>
        </p:blipFill>
        <p:spPr>
          <a:xfrm>
            <a:off x="6144024" y="3089383"/>
            <a:ext cx="1148648" cy="370667"/>
          </a:xfrm>
          <a:prstGeom prst="rect">
            <a:avLst/>
          </a:prstGeom>
          <a:noFill/>
          <a:ln>
            <a:noFill/>
          </a:ln>
        </p:spPr>
      </p:pic>
      <p:pic>
        <p:nvPicPr>
          <p:cNvPr id="1120" name="Google Shape;1120;p101"/>
          <p:cNvPicPr preferRelativeResize="0"/>
          <p:nvPr/>
        </p:nvPicPr>
        <p:blipFill>
          <a:blip r:embed="rId79">
            <a:alphaModFix/>
          </a:blip>
          <a:stretch>
            <a:fillRect/>
          </a:stretch>
        </p:blipFill>
        <p:spPr>
          <a:xfrm>
            <a:off x="7898854" y="3920391"/>
            <a:ext cx="804074" cy="369081"/>
          </a:xfrm>
          <a:prstGeom prst="rect">
            <a:avLst/>
          </a:prstGeom>
          <a:noFill/>
          <a:ln>
            <a:noFill/>
          </a:ln>
        </p:spPr>
      </p:pic>
      <p:pic>
        <p:nvPicPr>
          <p:cNvPr id="1121" name="Google Shape;1121;p101"/>
          <p:cNvPicPr preferRelativeResize="0"/>
          <p:nvPr/>
        </p:nvPicPr>
        <p:blipFill>
          <a:blip r:embed="rId80">
            <a:alphaModFix/>
          </a:blip>
          <a:stretch>
            <a:fillRect/>
          </a:stretch>
        </p:blipFill>
        <p:spPr>
          <a:xfrm>
            <a:off x="3095724" y="1123051"/>
            <a:ext cx="377375" cy="345666"/>
          </a:xfrm>
          <a:prstGeom prst="rect">
            <a:avLst/>
          </a:prstGeom>
          <a:noFill/>
          <a:ln>
            <a:noFill/>
          </a:ln>
        </p:spPr>
      </p:pic>
      <p:pic>
        <p:nvPicPr>
          <p:cNvPr id="1122" name="Google Shape;1122;p101"/>
          <p:cNvPicPr preferRelativeResize="0"/>
          <p:nvPr/>
        </p:nvPicPr>
        <p:blipFill>
          <a:blip r:embed="rId81">
            <a:alphaModFix/>
          </a:blip>
          <a:stretch>
            <a:fillRect/>
          </a:stretch>
        </p:blipFill>
        <p:spPr>
          <a:xfrm>
            <a:off x="1209232" y="3655401"/>
            <a:ext cx="763000" cy="457800"/>
          </a:xfrm>
          <a:prstGeom prst="rect">
            <a:avLst/>
          </a:prstGeom>
          <a:noFill/>
          <a:ln>
            <a:noFill/>
          </a:ln>
        </p:spPr>
      </p:pic>
      <p:pic>
        <p:nvPicPr>
          <p:cNvPr id="1123" name="Google Shape;1123;p101"/>
          <p:cNvPicPr preferRelativeResize="0"/>
          <p:nvPr/>
        </p:nvPicPr>
        <p:blipFill>
          <a:blip r:embed="rId82">
            <a:alphaModFix/>
          </a:blip>
          <a:stretch>
            <a:fillRect/>
          </a:stretch>
        </p:blipFill>
        <p:spPr>
          <a:xfrm>
            <a:off x="45053" y="3596999"/>
            <a:ext cx="1050475" cy="378169"/>
          </a:xfrm>
          <a:prstGeom prst="rect">
            <a:avLst/>
          </a:prstGeom>
          <a:noFill/>
          <a:ln>
            <a:noFill/>
          </a:ln>
        </p:spPr>
      </p:pic>
      <p:pic>
        <p:nvPicPr>
          <p:cNvPr id="1124" name="Google Shape;1124;p101"/>
          <p:cNvPicPr preferRelativeResize="0"/>
          <p:nvPr/>
        </p:nvPicPr>
        <p:blipFill>
          <a:blip r:embed="rId83">
            <a:alphaModFix/>
          </a:blip>
          <a:stretch>
            <a:fillRect/>
          </a:stretch>
        </p:blipFill>
        <p:spPr>
          <a:xfrm>
            <a:off x="4435903" y="3063424"/>
            <a:ext cx="1551950" cy="26615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9" name="Shape 1489"/>
        <p:cNvGrpSpPr/>
        <p:nvPr/>
      </p:nvGrpSpPr>
      <p:grpSpPr>
        <a:xfrm>
          <a:off x="0" y="0"/>
          <a:ext cx="0" cy="0"/>
          <a:chOff x="0" y="0"/>
          <a:chExt cx="0" cy="0"/>
        </a:xfrm>
      </p:grpSpPr>
      <p:sp>
        <p:nvSpPr>
          <p:cNvPr id="1490" name="Google Shape;1490;p119"/>
          <p:cNvSpPr txBox="1"/>
          <p:nvPr/>
        </p:nvSpPr>
        <p:spPr>
          <a:xfrm flipH="1">
            <a:off x="758169" y="137289"/>
            <a:ext cx="2511600" cy="7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400">
              <a:latin typeface="Ubuntu"/>
              <a:ea typeface="Ubuntu"/>
              <a:cs typeface="Ubuntu"/>
              <a:sym typeface="Ubuntu"/>
            </a:endParaRPr>
          </a:p>
        </p:txBody>
      </p:sp>
      <p:pic>
        <p:nvPicPr>
          <p:cNvPr id="1491" name="Google Shape;1491;p119"/>
          <p:cNvPicPr preferRelativeResize="0"/>
          <p:nvPr/>
        </p:nvPicPr>
        <p:blipFill>
          <a:blip r:embed="rId3">
            <a:alphaModFix/>
          </a:blip>
          <a:stretch>
            <a:fillRect/>
          </a:stretch>
        </p:blipFill>
        <p:spPr>
          <a:xfrm>
            <a:off x="890250" y="813025"/>
            <a:ext cx="4991649" cy="3584200"/>
          </a:xfrm>
          <a:prstGeom prst="rect">
            <a:avLst/>
          </a:prstGeom>
          <a:noFill/>
          <a:ln>
            <a:noFill/>
          </a:ln>
        </p:spPr>
      </p:pic>
      <p:sp>
        <p:nvSpPr>
          <p:cNvPr id="1492" name="Google Shape;1492;p119"/>
          <p:cNvSpPr/>
          <p:nvPr/>
        </p:nvSpPr>
        <p:spPr>
          <a:xfrm>
            <a:off x="4956275" y="1797300"/>
            <a:ext cx="1548900" cy="1548900"/>
          </a:xfrm>
          <a:prstGeom prst="ellipse">
            <a:avLst/>
          </a:prstGeom>
          <a:solidFill>
            <a:srgbClr val="FFFFFF"/>
          </a:solidFill>
          <a:ln cap="flat" cmpd="sng" w="28575">
            <a:solidFill>
              <a:srgbClr val="6D9EE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500">
                <a:solidFill>
                  <a:schemeClr val="accent1"/>
                </a:solidFill>
                <a:latin typeface="Ubuntu Light"/>
                <a:ea typeface="Ubuntu Light"/>
                <a:cs typeface="Ubuntu Light"/>
                <a:sym typeface="Ubuntu Light"/>
              </a:rPr>
              <a:t>62.5%</a:t>
            </a:r>
            <a:endParaRPr sz="2500">
              <a:solidFill>
                <a:schemeClr val="accent1"/>
              </a:solidFill>
              <a:latin typeface="Ubuntu Light"/>
              <a:ea typeface="Ubuntu Light"/>
              <a:cs typeface="Ubuntu Light"/>
              <a:sym typeface="Ubuntu Light"/>
            </a:endParaRPr>
          </a:p>
        </p:txBody>
      </p:sp>
      <p:sp>
        <p:nvSpPr>
          <p:cNvPr id="1493" name="Google Shape;1493;p119"/>
          <p:cNvSpPr txBox="1"/>
          <p:nvPr/>
        </p:nvSpPr>
        <p:spPr>
          <a:xfrm>
            <a:off x="195300" y="4284125"/>
            <a:ext cx="4064100" cy="37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1155CC"/>
                </a:solidFill>
                <a:latin typeface="Ubuntu"/>
                <a:ea typeface="Ubuntu"/>
                <a:cs typeface="Ubuntu"/>
                <a:sym typeface="Ubuntu"/>
              </a:rPr>
              <a:t>Source: </a:t>
            </a:r>
            <a:r>
              <a:rPr lang="en" sz="1200" u="sng">
                <a:solidFill>
                  <a:srgbClr val="1155CC"/>
                </a:solidFill>
                <a:latin typeface="Ubuntu"/>
                <a:ea typeface="Ubuntu"/>
                <a:cs typeface="Ubuntu"/>
                <a:sym typeface="Ubuntu"/>
                <a:hlinkClick r:id="rId4">
                  <a:extLst>
                    <a:ext uri="{A12FA001-AC4F-418D-AE19-62706E023703}">
                      <ahyp:hlinkClr val="tx"/>
                    </a:ext>
                  </a:extLst>
                </a:hlinkClick>
              </a:rPr>
              <a:t>CNCF</a:t>
            </a:r>
            <a:endParaRPr sz="1200">
              <a:solidFill>
                <a:srgbClr val="1155CC"/>
              </a:solidFill>
              <a:latin typeface="Ubuntu"/>
              <a:ea typeface="Ubuntu"/>
              <a:cs typeface="Ubuntu"/>
              <a:sym typeface="Ubuntu"/>
            </a:endParaRPr>
          </a:p>
        </p:txBody>
      </p:sp>
      <p:sp>
        <p:nvSpPr>
          <p:cNvPr id="1494" name="Google Shape;1494;p119"/>
          <p:cNvSpPr txBox="1"/>
          <p:nvPr>
            <p:ph type="title"/>
          </p:nvPr>
        </p:nvSpPr>
        <p:spPr>
          <a:xfrm>
            <a:off x="257944" y="229247"/>
            <a:ext cx="7886700" cy="994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Why does Canonical care about Kubernetes?</a:t>
            </a:r>
            <a:endParaRPr/>
          </a:p>
        </p:txBody>
      </p:sp>
      <p:sp>
        <p:nvSpPr>
          <p:cNvPr id="1495" name="Google Shape;1495;p119"/>
          <p:cNvSpPr/>
          <p:nvPr/>
        </p:nvSpPr>
        <p:spPr>
          <a:xfrm>
            <a:off x="734775" y="1083500"/>
            <a:ext cx="1027500" cy="2181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9" name="Shape 1499"/>
        <p:cNvGrpSpPr/>
        <p:nvPr/>
      </p:nvGrpSpPr>
      <p:grpSpPr>
        <a:xfrm>
          <a:off x="0" y="0"/>
          <a:ext cx="0" cy="0"/>
          <a:chOff x="0" y="0"/>
          <a:chExt cx="0" cy="0"/>
        </a:xfrm>
      </p:grpSpPr>
      <p:sp>
        <p:nvSpPr>
          <p:cNvPr id="1500" name="Google Shape;1500;p120"/>
          <p:cNvSpPr txBox="1"/>
          <p:nvPr>
            <p:ph type="title"/>
          </p:nvPr>
        </p:nvSpPr>
        <p:spPr>
          <a:xfrm>
            <a:off x="455775" y="59050"/>
            <a:ext cx="7886700" cy="7779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Kubernetes distributions powered by Ubuntu</a:t>
            </a:r>
            <a:endParaRPr/>
          </a:p>
        </p:txBody>
      </p:sp>
      <p:grpSp>
        <p:nvGrpSpPr>
          <p:cNvPr id="1501" name="Google Shape;1501;p120"/>
          <p:cNvGrpSpPr/>
          <p:nvPr/>
        </p:nvGrpSpPr>
        <p:grpSpPr>
          <a:xfrm>
            <a:off x="1180303" y="1829205"/>
            <a:ext cx="1072500" cy="1125373"/>
            <a:chOff x="2786925" y="3734205"/>
            <a:chExt cx="1072500" cy="1125373"/>
          </a:xfrm>
        </p:grpSpPr>
        <p:pic>
          <p:nvPicPr>
            <p:cNvPr id="1502" name="Google Shape;1502;p120"/>
            <p:cNvPicPr preferRelativeResize="0"/>
            <p:nvPr/>
          </p:nvPicPr>
          <p:blipFill rotWithShape="1">
            <a:blip r:embed="rId3">
              <a:alphaModFix/>
            </a:blip>
            <a:srcRect b="37134" l="27208" r="26970" t="6574"/>
            <a:stretch/>
          </p:blipFill>
          <p:spPr>
            <a:xfrm>
              <a:off x="2984959" y="3734205"/>
              <a:ext cx="667050" cy="672007"/>
            </a:xfrm>
            <a:prstGeom prst="rect">
              <a:avLst/>
            </a:prstGeom>
            <a:noFill/>
            <a:ln>
              <a:noFill/>
            </a:ln>
          </p:spPr>
        </p:pic>
        <p:sp>
          <p:nvSpPr>
            <p:cNvPr id="1503" name="Google Shape;1503;p120"/>
            <p:cNvSpPr txBox="1"/>
            <p:nvPr/>
          </p:nvSpPr>
          <p:spPr>
            <a:xfrm>
              <a:off x="2786925" y="4507078"/>
              <a:ext cx="1072500" cy="352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latin typeface="Ubuntu Light"/>
                  <a:ea typeface="Ubuntu Light"/>
                  <a:cs typeface="Ubuntu Light"/>
                  <a:sym typeface="Ubuntu Light"/>
                </a:rPr>
                <a:t>Amazon EKS</a:t>
              </a:r>
              <a:endParaRPr sz="1000">
                <a:latin typeface="Ubuntu Light"/>
                <a:ea typeface="Ubuntu Light"/>
                <a:cs typeface="Ubuntu Light"/>
                <a:sym typeface="Ubuntu Light"/>
              </a:endParaRPr>
            </a:p>
          </p:txBody>
        </p:sp>
      </p:grpSp>
      <p:grpSp>
        <p:nvGrpSpPr>
          <p:cNvPr id="1504" name="Google Shape;1504;p120"/>
          <p:cNvGrpSpPr/>
          <p:nvPr/>
        </p:nvGrpSpPr>
        <p:grpSpPr>
          <a:xfrm>
            <a:off x="2322484" y="1851701"/>
            <a:ext cx="1072500" cy="1102877"/>
            <a:chOff x="3832558" y="3756701"/>
            <a:chExt cx="1072500" cy="1102877"/>
          </a:xfrm>
        </p:grpSpPr>
        <p:pic>
          <p:nvPicPr>
            <p:cNvPr id="1505" name="Google Shape;1505;p120"/>
            <p:cNvPicPr preferRelativeResize="0"/>
            <p:nvPr/>
          </p:nvPicPr>
          <p:blipFill>
            <a:blip r:embed="rId4">
              <a:alphaModFix/>
            </a:blip>
            <a:stretch>
              <a:fillRect/>
            </a:stretch>
          </p:blipFill>
          <p:spPr>
            <a:xfrm>
              <a:off x="4076533" y="3756701"/>
              <a:ext cx="636375" cy="528238"/>
            </a:xfrm>
            <a:prstGeom prst="rect">
              <a:avLst/>
            </a:prstGeom>
            <a:noFill/>
            <a:ln>
              <a:noFill/>
            </a:ln>
          </p:spPr>
        </p:pic>
        <p:sp>
          <p:nvSpPr>
            <p:cNvPr id="1506" name="Google Shape;1506;p120"/>
            <p:cNvSpPr txBox="1"/>
            <p:nvPr/>
          </p:nvSpPr>
          <p:spPr>
            <a:xfrm>
              <a:off x="3832558" y="4507078"/>
              <a:ext cx="1072500" cy="352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latin typeface="Ubuntu Light"/>
                  <a:ea typeface="Ubuntu Light"/>
                  <a:cs typeface="Ubuntu Light"/>
                  <a:sym typeface="Ubuntu Light"/>
                </a:rPr>
                <a:t>Azure AKS</a:t>
              </a:r>
              <a:endParaRPr sz="1000">
                <a:latin typeface="Ubuntu Light"/>
                <a:ea typeface="Ubuntu Light"/>
                <a:cs typeface="Ubuntu Light"/>
                <a:sym typeface="Ubuntu Light"/>
              </a:endParaRPr>
            </a:p>
          </p:txBody>
        </p:sp>
      </p:grpSp>
      <p:grpSp>
        <p:nvGrpSpPr>
          <p:cNvPr id="1507" name="Google Shape;1507;p120"/>
          <p:cNvGrpSpPr/>
          <p:nvPr/>
        </p:nvGrpSpPr>
        <p:grpSpPr>
          <a:xfrm>
            <a:off x="3464664" y="1818803"/>
            <a:ext cx="1072500" cy="1135775"/>
            <a:chOff x="4934636" y="3723803"/>
            <a:chExt cx="1072500" cy="1135775"/>
          </a:xfrm>
        </p:grpSpPr>
        <p:pic>
          <p:nvPicPr>
            <p:cNvPr id="1508" name="Google Shape;1508;p120"/>
            <p:cNvPicPr preferRelativeResize="0"/>
            <p:nvPr/>
          </p:nvPicPr>
          <p:blipFill rotWithShape="1">
            <a:blip r:embed="rId5">
              <a:alphaModFix/>
            </a:blip>
            <a:srcRect b="-2259" l="0" r="0" t="2260"/>
            <a:stretch/>
          </p:blipFill>
          <p:spPr>
            <a:xfrm>
              <a:off x="5137424" y="3723803"/>
              <a:ext cx="695325" cy="624634"/>
            </a:xfrm>
            <a:prstGeom prst="rect">
              <a:avLst/>
            </a:prstGeom>
            <a:noFill/>
            <a:ln>
              <a:noFill/>
            </a:ln>
          </p:spPr>
        </p:pic>
        <p:sp>
          <p:nvSpPr>
            <p:cNvPr id="1509" name="Google Shape;1509;p120"/>
            <p:cNvSpPr txBox="1"/>
            <p:nvPr/>
          </p:nvSpPr>
          <p:spPr>
            <a:xfrm>
              <a:off x="4934636" y="4507078"/>
              <a:ext cx="1072500" cy="352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latin typeface="Ubuntu Light"/>
                  <a:ea typeface="Ubuntu Light"/>
                  <a:cs typeface="Ubuntu Light"/>
                  <a:sym typeface="Ubuntu Light"/>
                </a:rPr>
                <a:t>Google GKE</a:t>
              </a:r>
              <a:endParaRPr sz="1000">
                <a:latin typeface="Ubuntu Light"/>
                <a:ea typeface="Ubuntu Light"/>
                <a:cs typeface="Ubuntu Light"/>
                <a:sym typeface="Ubuntu Light"/>
              </a:endParaRPr>
            </a:p>
          </p:txBody>
        </p:sp>
      </p:grpSp>
      <p:grpSp>
        <p:nvGrpSpPr>
          <p:cNvPr id="1510" name="Google Shape;1510;p120"/>
          <p:cNvGrpSpPr/>
          <p:nvPr/>
        </p:nvGrpSpPr>
        <p:grpSpPr>
          <a:xfrm>
            <a:off x="5749025" y="1857472"/>
            <a:ext cx="1072500" cy="1097106"/>
            <a:chOff x="6463139" y="3305272"/>
            <a:chExt cx="1072500" cy="1097106"/>
          </a:xfrm>
        </p:grpSpPr>
        <p:pic>
          <p:nvPicPr>
            <p:cNvPr id="1511" name="Google Shape;1511;p120"/>
            <p:cNvPicPr preferRelativeResize="0"/>
            <p:nvPr/>
          </p:nvPicPr>
          <p:blipFill>
            <a:blip r:embed="rId6">
              <a:alphaModFix/>
            </a:blip>
            <a:stretch>
              <a:fillRect/>
            </a:stretch>
          </p:blipFill>
          <p:spPr>
            <a:xfrm>
              <a:off x="6681202" y="3305272"/>
              <a:ext cx="636375" cy="617849"/>
            </a:xfrm>
            <a:prstGeom prst="rect">
              <a:avLst/>
            </a:prstGeom>
            <a:noFill/>
            <a:ln>
              <a:noFill/>
            </a:ln>
          </p:spPr>
        </p:pic>
        <p:sp>
          <p:nvSpPr>
            <p:cNvPr id="1512" name="Google Shape;1512;p120"/>
            <p:cNvSpPr txBox="1"/>
            <p:nvPr/>
          </p:nvSpPr>
          <p:spPr>
            <a:xfrm>
              <a:off x="6463139" y="4049878"/>
              <a:ext cx="1072500" cy="352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latin typeface="Ubuntu Light"/>
                  <a:ea typeface="Ubuntu Light"/>
                  <a:cs typeface="Ubuntu Light"/>
                  <a:sym typeface="Ubuntu Light"/>
                </a:rPr>
                <a:t>Charmed K8s</a:t>
              </a:r>
              <a:endParaRPr sz="1000">
                <a:latin typeface="Ubuntu Light"/>
                <a:ea typeface="Ubuntu Light"/>
                <a:cs typeface="Ubuntu Light"/>
                <a:sym typeface="Ubuntu Light"/>
              </a:endParaRPr>
            </a:p>
          </p:txBody>
        </p:sp>
      </p:grpSp>
      <p:grpSp>
        <p:nvGrpSpPr>
          <p:cNvPr id="1513" name="Google Shape;1513;p120"/>
          <p:cNvGrpSpPr/>
          <p:nvPr/>
        </p:nvGrpSpPr>
        <p:grpSpPr>
          <a:xfrm>
            <a:off x="4606844" y="1861837"/>
            <a:ext cx="1072500" cy="1092741"/>
            <a:chOff x="5167739" y="3766837"/>
            <a:chExt cx="1072500" cy="1092741"/>
          </a:xfrm>
        </p:grpSpPr>
        <p:pic>
          <p:nvPicPr>
            <p:cNvPr id="1514" name="Google Shape;1514;p120"/>
            <p:cNvPicPr preferRelativeResize="0"/>
            <p:nvPr/>
          </p:nvPicPr>
          <p:blipFill>
            <a:blip r:embed="rId7">
              <a:alphaModFix/>
            </a:blip>
            <a:stretch>
              <a:fillRect/>
            </a:stretch>
          </p:blipFill>
          <p:spPr>
            <a:xfrm>
              <a:off x="5388493" y="3766837"/>
              <a:ext cx="607275" cy="623675"/>
            </a:xfrm>
            <a:prstGeom prst="rect">
              <a:avLst/>
            </a:prstGeom>
            <a:noFill/>
            <a:ln>
              <a:noFill/>
            </a:ln>
          </p:spPr>
        </p:pic>
        <p:sp>
          <p:nvSpPr>
            <p:cNvPr id="1515" name="Google Shape;1515;p120"/>
            <p:cNvSpPr txBox="1"/>
            <p:nvPr/>
          </p:nvSpPr>
          <p:spPr>
            <a:xfrm>
              <a:off x="5167739" y="4507078"/>
              <a:ext cx="1072500" cy="352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latin typeface="Ubuntu Light"/>
                  <a:ea typeface="Ubuntu Light"/>
                  <a:cs typeface="Ubuntu Light"/>
                  <a:sym typeface="Ubuntu Light"/>
                </a:rPr>
                <a:t>VMware PKS</a:t>
              </a:r>
              <a:endParaRPr sz="1000">
                <a:latin typeface="Ubuntu Light"/>
                <a:ea typeface="Ubuntu Light"/>
                <a:cs typeface="Ubuntu Light"/>
                <a:sym typeface="Ubuntu Light"/>
              </a:endParaRPr>
            </a:p>
          </p:txBody>
        </p:sp>
      </p:grpSp>
      <p:sp>
        <p:nvSpPr>
          <p:cNvPr id="1516" name="Google Shape;1516;p120"/>
          <p:cNvSpPr/>
          <p:nvPr/>
        </p:nvSpPr>
        <p:spPr>
          <a:xfrm>
            <a:off x="1038000" y="3898900"/>
            <a:ext cx="7068000" cy="5361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Ubuntu"/>
                <a:ea typeface="Ubuntu"/>
                <a:cs typeface="Ubuntu"/>
                <a:sym typeface="Ubuntu"/>
              </a:rPr>
              <a:t>Canonical</a:t>
            </a:r>
            <a:endParaRPr>
              <a:solidFill>
                <a:srgbClr val="FFFFFF"/>
              </a:solidFill>
              <a:latin typeface="Ubuntu"/>
              <a:ea typeface="Ubuntu"/>
              <a:cs typeface="Ubuntu"/>
              <a:sym typeface="Ubuntu"/>
            </a:endParaRPr>
          </a:p>
        </p:txBody>
      </p:sp>
      <p:cxnSp>
        <p:nvCxnSpPr>
          <p:cNvPr id="1517" name="Google Shape;1517;p120"/>
          <p:cNvCxnSpPr/>
          <p:nvPr/>
        </p:nvCxnSpPr>
        <p:spPr>
          <a:xfrm>
            <a:off x="1180313" y="3379435"/>
            <a:ext cx="6783300" cy="0"/>
          </a:xfrm>
          <a:prstGeom prst="straightConnector1">
            <a:avLst/>
          </a:prstGeom>
          <a:noFill/>
          <a:ln cap="flat" cmpd="sng" w="38100">
            <a:solidFill>
              <a:schemeClr val="accent1"/>
            </a:solidFill>
            <a:prstDash val="solid"/>
            <a:round/>
            <a:headEnd len="med" w="med" type="triangle"/>
            <a:tailEnd len="med" w="med" type="triangle"/>
          </a:ln>
        </p:spPr>
      </p:cxnSp>
      <p:grpSp>
        <p:nvGrpSpPr>
          <p:cNvPr id="1518" name="Google Shape;1518;p120"/>
          <p:cNvGrpSpPr/>
          <p:nvPr/>
        </p:nvGrpSpPr>
        <p:grpSpPr>
          <a:xfrm>
            <a:off x="3829806" y="3254152"/>
            <a:ext cx="1380741" cy="250560"/>
            <a:chOff x="3952850" y="3874816"/>
            <a:chExt cx="1366800" cy="250560"/>
          </a:xfrm>
        </p:grpSpPr>
        <p:sp>
          <p:nvSpPr>
            <p:cNvPr id="1519" name="Google Shape;1519;p120"/>
            <p:cNvSpPr/>
            <p:nvPr/>
          </p:nvSpPr>
          <p:spPr>
            <a:xfrm>
              <a:off x="3952850" y="3874846"/>
              <a:ext cx="1366800" cy="250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20" name="Google Shape;1520;p120"/>
            <p:cNvPicPr preferRelativeResize="0"/>
            <p:nvPr/>
          </p:nvPicPr>
          <p:blipFill rotWithShape="1">
            <a:blip r:embed="rId8">
              <a:alphaModFix/>
            </a:blip>
            <a:srcRect b="0" l="0" r="0" t="0"/>
            <a:stretch/>
          </p:blipFill>
          <p:spPr>
            <a:xfrm>
              <a:off x="4079510" y="3874816"/>
              <a:ext cx="1113480" cy="250560"/>
            </a:xfrm>
            <a:prstGeom prst="rect">
              <a:avLst/>
            </a:prstGeom>
            <a:noFill/>
            <a:ln>
              <a:noFill/>
            </a:ln>
          </p:spPr>
        </p:pic>
      </p:grpSp>
      <p:grpSp>
        <p:nvGrpSpPr>
          <p:cNvPr id="1521" name="Google Shape;1521;p120"/>
          <p:cNvGrpSpPr/>
          <p:nvPr/>
        </p:nvGrpSpPr>
        <p:grpSpPr>
          <a:xfrm>
            <a:off x="6891205" y="1861825"/>
            <a:ext cx="1072500" cy="1092753"/>
            <a:chOff x="7628780" y="2395225"/>
            <a:chExt cx="1072500" cy="1092753"/>
          </a:xfrm>
        </p:grpSpPr>
        <p:pic>
          <p:nvPicPr>
            <p:cNvPr id="1522" name="Google Shape;1522;p120"/>
            <p:cNvPicPr preferRelativeResize="0"/>
            <p:nvPr/>
          </p:nvPicPr>
          <p:blipFill rotWithShape="1">
            <a:blip r:embed="rId9">
              <a:alphaModFix/>
            </a:blip>
            <a:srcRect b="0" l="0" r="0" t="0"/>
            <a:stretch/>
          </p:blipFill>
          <p:spPr>
            <a:xfrm>
              <a:off x="7867392" y="2395225"/>
              <a:ext cx="595275" cy="595225"/>
            </a:xfrm>
            <a:prstGeom prst="rect">
              <a:avLst/>
            </a:prstGeom>
            <a:noFill/>
            <a:ln>
              <a:noFill/>
            </a:ln>
          </p:spPr>
        </p:pic>
        <p:sp>
          <p:nvSpPr>
            <p:cNvPr id="1523" name="Google Shape;1523;p120"/>
            <p:cNvSpPr txBox="1"/>
            <p:nvPr/>
          </p:nvSpPr>
          <p:spPr>
            <a:xfrm>
              <a:off x="7628780" y="3135478"/>
              <a:ext cx="1072500" cy="352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latin typeface="Ubuntu Light"/>
                  <a:ea typeface="Ubuntu Light"/>
                  <a:cs typeface="Ubuntu Light"/>
                  <a:sym typeface="Ubuntu Light"/>
                </a:rPr>
                <a:t>MicroK8s</a:t>
              </a:r>
              <a:endParaRPr sz="1000">
                <a:latin typeface="Ubuntu Light"/>
                <a:ea typeface="Ubuntu Light"/>
                <a:cs typeface="Ubuntu Light"/>
                <a:sym typeface="Ubuntu Light"/>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7" name="Shape 1527"/>
        <p:cNvGrpSpPr/>
        <p:nvPr/>
      </p:nvGrpSpPr>
      <p:grpSpPr>
        <a:xfrm>
          <a:off x="0" y="0"/>
          <a:ext cx="0" cy="0"/>
          <a:chOff x="0" y="0"/>
          <a:chExt cx="0" cy="0"/>
        </a:xfrm>
      </p:grpSpPr>
      <p:sp>
        <p:nvSpPr>
          <p:cNvPr id="1528" name="Google Shape;1528;p121"/>
          <p:cNvSpPr txBox="1"/>
          <p:nvPr/>
        </p:nvSpPr>
        <p:spPr>
          <a:xfrm>
            <a:off x="2940700" y="725268"/>
            <a:ext cx="2999700" cy="765000"/>
          </a:xfrm>
          <a:prstGeom prst="rect">
            <a:avLst/>
          </a:prstGeom>
          <a:noFill/>
          <a:ln>
            <a:noFill/>
          </a:ln>
        </p:spPr>
        <p:txBody>
          <a:bodyPr anchorCtr="0" anchor="ctr" bIns="34275" lIns="68575" spcFirstLastPara="1" rIns="68575" wrap="square" tIns="34275">
            <a:noAutofit/>
          </a:bodyPr>
          <a:lstStyle/>
          <a:p>
            <a:pPr indent="0" lvl="0" marL="0" rtl="0" algn="ctr">
              <a:lnSpc>
                <a:spcPct val="115000"/>
              </a:lnSpc>
              <a:spcBef>
                <a:spcPts val="800"/>
              </a:spcBef>
              <a:spcAft>
                <a:spcPts val="1000"/>
              </a:spcAft>
              <a:buNone/>
            </a:pPr>
            <a:r>
              <a:rPr lang="en" sz="2000">
                <a:solidFill>
                  <a:srgbClr val="5E2750"/>
                </a:solidFill>
                <a:latin typeface="Ubuntu Light"/>
                <a:ea typeface="Ubuntu Light"/>
                <a:cs typeface="Ubuntu Light"/>
                <a:sym typeface="Ubuntu Light"/>
              </a:rPr>
              <a:t>K8s-optimised Ubuntu</a:t>
            </a:r>
            <a:endParaRPr sz="2000">
              <a:solidFill>
                <a:srgbClr val="5E2750"/>
              </a:solidFill>
              <a:latin typeface="Ubuntu Light"/>
              <a:ea typeface="Ubuntu Light"/>
              <a:cs typeface="Ubuntu Light"/>
              <a:sym typeface="Ubuntu Light"/>
            </a:endParaRPr>
          </a:p>
        </p:txBody>
      </p:sp>
      <p:pic>
        <p:nvPicPr>
          <p:cNvPr id="1529" name="Google Shape;1529;p121"/>
          <p:cNvPicPr preferRelativeResize="0"/>
          <p:nvPr/>
        </p:nvPicPr>
        <p:blipFill rotWithShape="1">
          <a:blip r:embed="rId3">
            <a:alphaModFix/>
          </a:blip>
          <a:srcRect b="0" l="0" r="0" t="0"/>
          <a:stretch/>
        </p:blipFill>
        <p:spPr>
          <a:xfrm>
            <a:off x="3639025" y="1480662"/>
            <a:ext cx="1603200" cy="1038399"/>
          </a:xfrm>
          <a:prstGeom prst="rect">
            <a:avLst/>
          </a:prstGeom>
          <a:noFill/>
          <a:ln>
            <a:noFill/>
          </a:ln>
        </p:spPr>
      </p:pic>
      <p:sp>
        <p:nvSpPr>
          <p:cNvPr id="1530" name="Google Shape;1530;p121"/>
          <p:cNvSpPr txBox="1"/>
          <p:nvPr/>
        </p:nvSpPr>
        <p:spPr>
          <a:xfrm>
            <a:off x="6465469" y="2926188"/>
            <a:ext cx="1962300" cy="765000"/>
          </a:xfrm>
          <a:prstGeom prst="rect">
            <a:avLst/>
          </a:prstGeom>
          <a:noFill/>
          <a:ln>
            <a:noFill/>
          </a:ln>
        </p:spPr>
        <p:txBody>
          <a:bodyPr anchorCtr="0" anchor="ctr" bIns="34275" lIns="68575" spcFirstLastPara="1" rIns="68575" wrap="square" tIns="34275">
            <a:noAutofit/>
          </a:bodyPr>
          <a:lstStyle/>
          <a:p>
            <a:pPr indent="0" lvl="0" marL="0" rtl="0" algn="ctr">
              <a:lnSpc>
                <a:spcPct val="115000"/>
              </a:lnSpc>
              <a:spcBef>
                <a:spcPts val="800"/>
              </a:spcBef>
              <a:spcAft>
                <a:spcPts val="1000"/>
              </a:spcAft>
              <a:buNone/>
            </a:pPr>
            <a:r>
              <a:rPr lang="en" sz="2000">
                <a:solidFill>
                  <a:srgbClr val="5E2750"/>
                </a:solidFill>
                <a:latin typeface="Ubuntu Light"/>
                <a:ea typeface="Ubuntu Light"/>
                <a:cs typeface="Ubuntu Light"/>
                <a:sym typeface="Ubuntu Light"/>
              </a:rPr>
              <a:t>MicroK8s</a:t>
            </a:r>
            <a:endParaRPr sz="2000">
              <a:solidFill>
                <a:srgbClr val="5E2750"/>
              </a:solidFill>
              <a:latin typeface="Ubuntu Light"/>
              <a:ea typeface="Ubuntu Light"/>
              <a:cs typeface="Ubuntu Light"/>
              <a:sym typeface="Ubuntu Light"/>
            </a:endParaRPr>
          </a:p>
        </p:txBody>
      </p:sp>
      <p:grpSp>
        <p:nvGrpSpPr>
          <p:cNvPr id="1531" name="Google Shape;1531;p121"/>
          <p:cNvGrpSpPr/>
          <p:nvPr/>
        </p:nvGrpSpPr>
        <p:grpSpPr>
          <a:xfrm>
            <a:off x="6446468" y="3671430"/>
            <a:ext cx="2000302" cy="1157430"/>
            <a:chOff x="3319450" y="2479438"/>
            <a:chExt cx="2505075" cy="1428750"/>
          </a:xfrm>
        </p:grpSpPr>
        <p:pic>
          <p:nvPicPr>
            <p:cNvPr id="1532" name="Google Shape;1532;p121"/>
            <p:cNvPicPr preferRelativeResize="0"/>
            <p:nvPr/>
          </p:nvPicPr>
          <p:blipFill>
            <a:blip r:embed="rId4">
              <a:alphaModFix/>
            </a:blip>
            <a:stretch>
              <a:fillRect/>
            </a:stretch>
          </p:blipFill>
          <p:spPr>
            <a:xfrm>
              <a:off x="3319450" y="2479438"/>
              <a:ext cx="2505075" cy="1428750"/>
            </a:xfrm>
            <a:prstGeom prst="rect">
              <a:avLst/>
            </a:prstGeom>
            <a:noFill/>
            <a:ln>
              <a:noFill/>
            </a:ln>
          </p:spPr>
        </p:pic>
        <p:pic>
          <p:nvPicPr>
            <p:cNvPr id="1533" name="Google Shape;1533;p121"/>
            <p:cNvPicPr preferRelativeResize="0"/>
            <p:nvPr/>
          </p:nvPicPr>
          <p:blipFill>
            <a:blip r:embed="rId5">
              <a:alphaModFix/>
            </a:blip>
            <a:stretch>
              <a:fillRect/>
            </a:stretch>
          </p:blipFill>
          <p:spPr>
            <a:xfrm>
              <a:off x="3493248" y="2930325"/>
              <a:ext cx="544550" cy="527000"/>
            </a:xfrm>
            <a:prstGeom prst="rect">
              <a:avLst/>
            </a:prstGeom>
            <a:noFill/>
            <a:ln>
              <a:noFill/>
            </a:ln>
          </p:spPr>
        </p:pic>
      </p:grpSp>
      <p:sp>
        <p:nvSpPr>
          <p:cNvPr id="1534" name="Google Shape;1534;p121"/>
          <p:cNvSpPr txBox="1"/>
          <p:nvPr/>
        </p:nvSpPr>
        <p:spPr>
          <a:xfrm>
            <a:off x="6465463" y="725268"/>
            <a:ext cx="1962300" cy="765000"/>
          </a:xfrm>
          <a:prstGeom prst="rect">
            <a:avLst/>
          </a:prstGeom>
          <a:noFill/>
          <a:ln>
            <a:noFill/>
          </a:ln>
        </p:spPr>
        <p:txBody>
          <a:bodyPr anchorCtr="0" anchor="ctr" bIns="34275" lIns="68575" spcFirstLastPara="1" rIns="68575" wrap="square" tIns="34275">
            <a:noAutofit/>
          </a:bodyPr>
          <a:lstStyle/>
          <a:p>
            <a:pPr indent="0" lvl="0" marL="0" rtl="0" algn="ctr">
              <a:lnSpc>
                <a:spcPct val="115000"/>
              </a:lnSpc>
              <a:spcBef>
                <a:spcPts val="800"/>
              </a:spcBef>
              <a:spcAft>
                <a:spcPts val="1000"/>
              </a:spcAft>
              <a:buNone/>
            </a:pPr>
            <a:r>
              <a:rPr lang="en" sz="2000">
                <a:solidFill>
                  <a:srgbClr val="5E2750"/>
                </a:solidFill>
                <a:latin typeface="Ubuntu Light"/>
                <a:ea typeface="Ubuntu Light"/>
                <a:cs typeface="Ubuntu Light"/>
                <a:sym typeface="Ubuntu Light"/>
              </a:rPr>
              <a:t>Charmed K8s</a:t>
            </a:r>
            <a:endParaRPr sz="2000">
              <a:solidFill>
                <a:srgbClr val="5E2750"/>
              </a:solidFill>
              <a:latin typeface="Ubuntu Light"/>
              <a:ea typeface="Ubuntu Light"/>
              <a:cs typeface="Ubuntu Light"/>
              <a:sym typeface="Ubuntu Light"/>
            </a:endParaRPr>
          </a:p>
        </p:txBody>
      </p:sp>
      <p:pic>
        <p:nvPicPr>
          <p:cNvPr id="1535" name="Google Shape;1535;p121"/>
          <p:cNvPicPr preferRelativeResize="0"/>
          <p:nvPr/>
        </p:nvPicPr>
        <p:blipFill>
          <a:blip r:embed="rId6">
            <a:alphaModFix/>
          </a:blip>
          <a:stretch>
            <a:fillRect/>
          </a:stretch>
        </p:blipFill>
        <p:spPr>
          <a:xfrm>
            <a:off x="6795719" y="1403324"/>
            <a:ext cx="1301788" cy="1157425"/>
          </a:xfrm>
          <a:prstGeom prst="rect">
            <a:avLst/>
          </a:prstGeom>
          <a:noFill/>
          <a:ln>
            <a:noFill/>
          </a:ln>
        </p:spPr>
      </p:pic>
      <p:sp>
        <p:nvSpPr>
          <p:cNvPr id="1536" name="Google Shape;1536;p121"/>
          <p:cNvSpPr txBox="1"/>
          <p:nvPr/>
        </p:nvSpPr>
        <p:spPr>
          <a:xfrm>
            <a:off x="3459475" y="2926188"/>
            <a:ext cx="1962300" cy="765000"/>
          </a:xfrm>
          <a:prstGeom prst="rect">
            <a:avLst/>
          </a:prstGeom>
          <a:noFill/>
          <a:ln>
            <a:noFill/>
          </a:ln>
        </p:spPr>
        <p:txBody>
          <a:bodyPr anchorCtr="0" anchor="ctr" bIns="34275" lIns="68575" spcFirstLastPara="1" rIns="68575" wrap="square" tIns="34275">
            <a:noAutofit/>
          </a:bodyPr>
          <a:lstStyle/>
          <a:p>
            <a:pPr indent="0" lvl="0" marL="0" rtl="0" algn="ctr">
              <a:lnSpc>
                <a:spcPct val="115000"/>
              </a:lnSpc>
              <a:spcBef>
                <a:spcPts val="800"/>
              </a:spcBef>
              <a:spcAft>
                <a:spcPts val="1000"/>
              </a:spcAft>
              <a:buNone/>
            </a:pPr>
            <a:r>
              <a:rPr lang="en" sz="2000">
                <a:solidFill>
                  <a:srgbClr val="5E2750"/>
                </a:solidFill>
                <a:latin typeface="Ubuntu Light"/>
                <a:ea typeface="Ubuntu Light"/>
                <a:cs typeface="Ubuntu Light"/>
                <a:sym typeface="Ubuntu Light"/>
              </a:rPr>
              <a:t>Partner K8s</a:t>
            </a:r>
            <a:endParaRPr sz="2000">
              <a:solidFill>
                <a:srgbClr val="5E2750"/>
              </a:solidFill>
              <a:latin typeface="Ubuntu Light"/>
              <a:ea typeface="Ubuntu Light"/>
              <a:cs typeface="Ubuntu Light"/>
              <a:sym typeface="Ubuntu Light"/>
            </a:endParaRPr>
          </a:p>
        </p:txBody>
      </p:sp>
      <p:grpSp>
        <p:nvGrpSpPr>
          <p:cNvPr id="1537" name="Google Shape;1537;p121"/>
          <p:cNvGrpSpPr/>
          <p:nvPr/>
        </p:nvGrpSpPr>
        <p:grpSpPr>
          <a:xfrm>
            <a:off x="3622512" y="3831124"/>
            <a:ext cx="1636066" cy="462883"/>
            <a:chOff x="3305994" y="3900230"/>
            <a:chExt cx="1636066" cy="462883"/>
          </a:xfrm>
        </p:grpSpPr>
        <p:pic>
          <p:nvPicPr>
            <p:cNvPr id="1538" name="Google Shape;1538;p121"/>
            <p:cNvPicPr preferRelativeResize="0"/>
            <p:nvPr/>
          </p:nvPicPr>
          <p:blipFill rotWithShape="1">
            <a:blip r:embed="rId7">
              <a:alphaModFix/>
            </a:blip>
            <a:srcRect b="37134" l="27208" r="26970" t="6574"/>
            <a:stretch/>
          </p:blipFill>
          <p:spPr>
            <a:xfrm>
              <a:off x="3305994" y="3900230"/>
              <a:ext cx="471997" cy="462883"/>
            </a:xfrm>
            <a:prstGeom prst="rect">
              <a:avLst/>
            </a:prstGeom>
            <a:noFill/>
            <a:ln>
              <a:noFill/>
            </a:ln>
          </p:spPr>
        </p:pic>
        <p:pic>
          <p:nvPicPr>
            <p:cNvPr id="1539" name="Google Shape;1539;p121"/>
            <p:cNvPicPr preferRelativeResize="0"/>
            <p:nvPr/>
          </p:nvPicPr>
          <p:blipFill>
            <a:blip r:embed="rId8">
              <a:alphaModFix/>
            </a:blip>
            <a:stretch>
              <a:fillRect/>
            </a:stretch>
          </p:blipFill>
          <p:spPr>
            <a:xfrm>
              <a:off x="3892978" y="3942312"/>
              <a:ext cx="471997" cy="381381"/>
            </a:xfrm>
            <a:prstGeom prst="rect">
              <a:avLst/>
            </a:prstGeom>
            <a:noFill/>
            <a:ln>
              <a:noFill/>
            </a:ln>
          </p:spPr>
        </p:pic>
        <p:pic>
          <p:nvPicPr>
            <p:cNvPr id="1540" name="Google Shape;1540;p121"/>
            <p:cNvPicPr preferRelativeResize="0"/>
            <p:nvPr/>
          </p:nvPicPr>
          <p:blipFill rotWithShape="1">
            <a:blip r:embed="rId9">
              <a:alphaModFix/>
            </a:blip>
            <a:srcRect b="-2259" l="0" r="0" t="2260"/>
            <a:stretch/>
          </p:blipFill>
          <p:spPr>
            <a:xfrm>
              <a:off x="4470064" y="3925301"/>
              <a:ext cx="471996" cy="412750"/>
            </a:xfrm>
            <a:prstGeom prst="rect">
              <a:avLst/>
            </a:prstGeom>
            <a:noFill/>
            <a:ln>
              <a:noFill/>
            </a:ln>
          </p:spPr>
        </p:pic>
      </p:grpSp>
      <p:sp>
        <p:nvSpPr>
          <p:cNvPr id="1541" name="Google Shape;1541;p121"/>
          <p:cNvSpPr txBox="1"/>
          <p:nvPr>
            <p:ph type="title"/>
          </p:nvPr>
        </p:nvSpPr>
        <p:spPr>
          <a:xfrm>
            <a:off x="470475" y="959606"/>
            <a:ext cx="1854600" cy="23925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What is Canonical Kubernetes?</a:t>
            </a:r>
            <a:endParaRPr/>
          </a:p>
        </p:txBody>
      </p:sp>
      <p:cxnSp>
        <p:nvCxnSpPr>
          <p:cNvPr id="1542" name="Google Shape;1542;p121"/>
          <p:cNvCxnSpPr/>
          <p:nvPr/>
        </p:nvCxnSpPr>
        <p:spPr>
          <a:xfrm>
            <a:off x="6105601" y="779911"/>
            <a:ext cx="0" cy="4230900"/>
          </a:xfrm>
          <a:prstGeom prst="straightConnector1">
            <a:avLst/>
          </a:prstGeom>
          <a:noFill/>
          <a:ln cap="flat" cmpd="sng" w="9525">
            <a:solidFill>
              <a:schemeClr val="dk2"/>
            </a:solidFill>
            <a:prstDash val="dot"/>
            <a:round/>
            <a:headEnd len="med" w="med" type="none"/>
            <a:tailEnd len="med" w="med" type="none"/>
          </a:ln>
        </p:spPr>
      </p:cxnSp>
      <p:cxnSp>
        <p:nvCxnSpPr>
          <p:cNvPr id="1543" name="Google Shape;1543;p121"/>
          <p:cNvCxnSpPr/>
          <p:nvPr/>
        </p:nvCxnSpPr>
        <p:spPr>
          <a:xfrm>
            <a:off x="3150850" y="2884776"/>
            <a:ext cx="5579400" cy="0"/>
          </a:xfrm>
          <a:prstGeom prst="straightConnector1">
            <a:avLst/>
          </a:prstGeom>
          <a:noFill/>
          <a:ln cap="flat" cmpd="sng" w="9525">
            <a:solidFill>
              <a:schemeClr val="dk2"/>
            </a:solidFill>
            <a:prstDash val="dot"/>
            <a:round/>
            <a:headEnd len="med" w="med" type="none"/>
            <a:tailEnd len="med" w="med" type="none"/>
          </a:ln>
        </p:spPr>
      </p:cxnSp>
      <p:pic>
        <p:nvPicPr>
          <p:cNvPr descr="Kubernetes_Certified_Service_Provider_Logo.png" id="1544" name="Google Shape;1544;p121"/>
          <p:cNvPicPr preferRelativeResize="0"/>
          <p:nvPr/>
        </p:nvPicPr>
        <p:blipFill rotWithShape="1">
          <a:blip r:embed="rId10">
            <a:alphaModFix/>
          </a:blip>
          <a:srcRect b="2662" l="0" r="0" t="3932"/>
          <a:stretch/>
        </p:blipFill>
        <p:spPr>
          <a:xfrm>
            <a:off x="470472" y="3953424"/>
            <a:ext cx="967527" cy="90372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8" name="Shape 1548"/>
        <p:cNvGrpSpPr/>
        <p:nvPr/>
      </p:nvGrpSpPr>
      <p:grpSpPr>
        <a:xfrm>
          <a:off x="0" y="0"/>
          <a:ext cx="0" cy="0"/>
          <a:chOff x="0" y="0"/>
          <a:chExt cx="0" cy="0"/>
        </a:xfrm>
      </p:grpSpPr>
      <p:pic>
        <p:nvPicPr>
          <p:cNvPr id="1549" name="Google Shape;1549;p122"/>
          <p:cNvPicPr preferRelativeResize="0"/>
          <p:nvPr/>
        </p:nvPicPr>
        <p:blipFill rotWithShape="1">
          <a:blip r:embed="rId3">
            <a:alphaModFix/>
          </a:blip>
          <a:srcRect b="0" l="0" r="0" t="0"/>
          <a:stretch/>
        </p:blipFill>
        <p:spPr>
          <a:xfrm>
            <a:off x="411480" y="2557987"/>
            <a:ext cx="1463040" cy="1463040"/>
          </a:xfrm>
          <a:prstGeom prst="rect">
            <a:avLst/>
          </a:prstGeom>
          <a:noFill/>
          <a:ln>
            <a:noFill/>
          </a:ln>
        </p:spPr>
      </p:pic>
      <p:pic>
        <p:nvPicPr>
          <p:cNvPr id="1550" name="Google Shape;1550;p122"/>
          <p:cNvPicPr preferRelativeResize="0"/>
          <p:nvPr/>
        </p:nvPicPr>
        <p:blipFill rotWithShape="1">
          <a:blip r:embed="rId4">
            <a:alphaModFix/>
          </a:blip>
          <a:srcRect b="0" l="0" r="0" t="0"/>
          <a:stretch/>
        </p:blipFill>
        <p:spPr>
          <a:xfrm>
            <a:off x="2697476" y="2557987"/>
            <a:ext cx="1463040" cy="1463040"/>
          </a:xfrm>
          <a:prstGeom prst="rect">
            <a:avLst/>
          </a:prstGeom>
          <a:noFill/>
          <a:ln>
            <a:noFill/>
          </a:ln>
        </p:spPr>
      </p:pic>
      <p:pic>
        <p:nvPicPr>
          <p:cNvPr id="1551" name="Google Shape;1551;p122"/>
          <p:cNvPicPr preferRelativeResize="0"/>
          <p:nvPr/>
        </p:nvPicPr>
        <p:blipFill rotWithShape="1">
          <a:blip r:embed="rId5">
            <a:alphaModFix/>
          </a:blip>
          <a:srcRect b="0" l="0" r="0" t="0"/>
          <a:stretch/>
        </p:blipFill>
        <p:spPr>
          <a:xfrm>
            <a:off x="4999105" y="2557987"/>
            <a:ext cx="1463040" cy="1463040"/>
          </a:xfrm>
          <a:prstGeom prst="rect">
            <a:avLst/>
          </a:prstGeom>
          <a:noFill/>
          <a:ln>
            <a:noFill/>
          </a:ln>
        </p:spPr>
      </p:pic>
      <p:pic>
        <p:nvPicPr>
          <p:cNvPr id="1552" name="Google Shape;1552;p122"/>
          <p:cNvPicPr preferRelativeResize="0"/>
          <p:nvPr/>
        </p:nvPicPr>
        <p:blipFill rotWithShape="1">
          <a:blip r:embed="rId6">
            <a:alphaModFix/>
          </a:blip>
          <a:srcRect b="0" l="0" r="0" t="0"/>
          <a:stretch/>
        </p:blipFill>
        <p:spPr>
          <a:xfrm>
            <a:off x="7269480" y="2557987"/>
            <a:ext cx="1463040" cy="1463040"/>
          </a:xfrm>
          <a:prstGeom prst="rect">
            <a:avLst/>
          </a:prstGeom>
          <a:noFill/>
          <a:ln>
            <a:noFill/>
          </a:ln>
        </p:spPr>
      </p:pic>
      <p:sp>
        <p:nvSpPr>
          <p:cNvPr id="1553" name="Google Shape;1553;p122"/>
          <p:cNvSpPr/>
          <p:nvPr/>
        </p:nvSpPr>
        <p:spPr>
          <a:xfrm>
            <a:off x="0" y="4233672"/>
            <a:ext cx="9144000" cy="914400"/>
          </a:xfrm>
          <a:prstGeom prst="rect">
            <a:avLst/>
          </a:prstGeom>
          <a:solidFill>
            <a:srgbClr val="CDCDCD">
              <a:alpha val="92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4" name="Google Shape;1554;p122"/>
          <p:cNvSpPr txBox="1"/>
          <p:nvPr/>
        </p:nvSpPr>
        <p:spPr>
          <a:xfrm>
            <a:off x="0" y="4232500"/>
            <a:ext cx="2286000" cy="914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434343"/>
                </a:solidFill>
                <a:latin typeface="Ubuntu Light"/>
                <a:ea typeface="Ubuntu Light"/>
                <a:cs typeface="Ubuntu Light"/>
                <a:sym typeface="Ubuntu Light"/>
              </a:rPr>
              <a:t>Public Cloud</a:t>
            </a:r>
            <a:endParaRPr>
              <a:solidFill>
                <a:srgbClr val="434343"/>
              </a:solidFill>
              <a:latin typeface="Ubuntu Light"/>
              <a:ea typeface="Ubuntu Light"/>
              <a:cs typeface="Ubuntu Light"/>
              <a:sym typeface="Ubuntu Light"/>
            </a:endParaRPr>
          </a:p>
        </p:txBody>
      </p:sp>
      <p:sp>
        <p:nvSpPr>
          <p:cNvPr id="1555" name="Google Shape;1555;p122"/>
          <p:cNvSpPr txBox="1"/>
          <p:nvPr/>
        </p:nvSpPr>
        <p:spPr>
          <a:xfrm>
            <a:off x="2286000" y="4232500"/>
            <a:ext cx="2286000" cy="914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434343"/>
                </a:solidFill>
                <a:latin typeface="Ubuntu Light"/>
                <a:ea typeface="Ubuntu Light"/>
                <a:cs typeface="Ubuntu Light"/>
                <a:sym typeface="Ubuntu Light"/>
              </a:rPr>
              <a:t>Private Cloud</a:t>
            </a:r>
            <a:endParaRPr>
              <a:solidFill>
                <a:srgbClr val="434343"/>
              </a:solidFill>
              <a:latin typeface="Ubuntu Light"/>
              <a:ea typeface="Ubuntu Light"/>
              <a:cs typeface="Ubuntu Light"/>
              <a:sym typeface="Ubuntu Light"/>
            </a:endParaRPr>
          </a:p>
        </p:txBody>
      </p:sp>
      <p:sp>
        <p:nvSpPr>
          <p:cNvPr id="1556" name="Google Shape;1556;p122"/>
          <p:cNvSpPr txBox="1"/>
          <p:nvPr/>
        </p:nvSpPr>
        <p:spPr>
          <a:xfrm>
            <a:off x="4587625" y="4232500"/>
            <a:ext cx="2286000" cy="914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434343"/>
                </a:solidFill>
                <a:latin typeface="Ubuntu Light"/>
                <a:ea typeface="Ubuntu Light"/>
                <a:cs typeface="Ubuntu Light"/>
                <a:sym typeface="Ubuntu Light"/>
              </a:rPr>
              <a:t>Micro Cloud</a:t>
            </a:r>
            <a:endParaRPr>
              <a:solidFill>
                <a:srgbClr val="434343"/>
              </a:solidFill>
              <a:latin typeface="Ubuntu Light"/>
              <a:ea typeface="Ubuntu Light"/>
              <a:cs typeface="Ubuntu Light"/>
              <a:sym typeface="Ubuntu Light"/>
            </a:endParaRPr>
          </a:p>
        </p:txBody>
      </p:sp>
      <p:cxnSp>
        <p:nvCxnSpPr>
          <p:cNvPr id="1557" name="Google Shape;1557;p122"/>
          <p:cNvCxnSpPr/>
          <p:nvPr/>
        </p:nvCxnSpPr>
        <p:spPr>
          <a:xfrm>
            <a:off x="-6600" y="4231925"/>
            <a:ext cx="9150000" cy="0"/>
          </a:xfrm>
          <a:prstGeom prst="straightConnector1">
            <a:avLst/>
          </a:prstGeom>
          <a:noFill/>
          <a:ln cap="flat" cmpd="sng" w="9525">
            <a:solidFill>
              <a:schemeClr val="lt2"/>
            </a:solidFill>
            <a:prstDash val="dot"/>
            <a:round/>
            <a:headEnd len="med" w="med" type="none"/>
            <a:tailEnd len="med" w="med" type="none"/>
          </a:ln>
        </p:spPr>
      </p:cxnSp>
      <p:sp>
        <p:nvSpPr>
          <p:cNvPr id="1558" name="Google Shape;1558;p122"/>
          <p:cNvSpPr txBox="1"/>
          <p:nvPr/>
        </p:nvSpPr>
        <p:spPr>
          <a:xfrm>
            <a:off x="6858000" y="4232500"/>
            <a:ext cx="2286000" cy="914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434343"/>
                </a:solidFill>
                <a:latin typeface="Ubuntu Light"/>
                <a:ea typeface="Ubuntu Light"/>
                <a:cs typeface="Ubuntu Light"/>
                <a:sym typeface="Ubuntu Light"/>
              </a:rPr>
              <a:t>Internet of Things</a:t>
            </a:r>
            <a:endParaRPr>
              <a:solidFill>
                <a:srgbClr val="434343"/>
              </a:solidFill>
              <a:latin typeface="Ubuntu Light"/>
              <a:ea typeface="Ubuntu Light"/>
              <a:cs typeface="Ubuntu Light"/>
              <a:sym typeface="Ubuntu Light"/>
            </a:endParaRPr>
          </a:p>
        </p:txBody>
      </p:sp>
      <p:cxnSp>
        <p:nvCxnSpPr>
          <p:cNvPr id="1559" name="Google Shape;1559;p122"/>
          <p:cNvCxnSpPr/>
          <p:nvPr/>
        </p:nvCxnSpPr>
        <p:spPr>
          <a:xfrm>
            <a:off x="2286000" y="2497016"/>
            <a:ext cx="0" cy="2658300"/>
          </a:xfrm>
          <a:prstGeom prst="straightConnector1">
            <a:avLst/>
          </a:prstGeom>
          <a:noFill/>
          <a:ln cap="flat" cmpd="sng" w="9525">
            <a:solidFill>
              <a:schemeClr val="lt2"/>
            </a:solidFill>
            <a:prstDash val="dot"/>
            <a:round/>
            <a:headEnd len="med" w="med" type="none"/>
            <a:tailEnd len="med" w="med" type="none"/>
          </a:ln>
        </p:spPr>
      </p:cxnSp>
      <p:cxnSp>
        <p:nvCxnSpPr>
          <p:cNvPr id="1560" name="Google Shape;1560;p122"/>
          <p:cNvCxnSpPr/>
          <p:nvPr/>
        </p:nvCxnSpPr>
        <p:spPr>
          <a:xfrm>
            <a:off x="4572000" y="2476790"/>
            <a:ext cx="0" cy="2658300"/>
          </a:xfrm>
          <a:prstGeom prst="straightConnector1">
            <a:avLst/>
          </a:prstGeom>
          <a:noFill/>
          <a:ln cap="flat" cmpd="sng" w="9525">
            <a:solidFill>
              <a:schemeClr val="lt2"/>
            </a:solidFill>
            <a:prstDash val="dot"/>
            <a:round/>
            <a:headEnd len="med" w="med" type="none"/>
            <a:tailEnd len="med" w="med" type="none"/>
          </a:ln>
        </p:spPr>
      </p:cxnSp>
      <p:cxnSp>
        <p:nvCxnSpPr>
          <p:cNvPr id="1561" name="Google Shape;1561;p122"/>
          <p:cNvCxnSpPr/>
          <p:nvPr/>
        </p:nvCxnSpPr>
        <p:spPr>
          <a:xfrm>
            <a:off x="6858000" y="2476790"/>
            <a:ext cx="0" cy="2658300"/>
          </a:xfrm>
          <a:prstGeom prst="straightConnector1">
            <a:avLst/>
          </a:prstGeom>
          <a:noFill/>
          <a:ln cap="flat" cmpd="sng" w="9525">
            <a:solidFill>
              <a:schemeClr val="lt2"/>
            </a:solidFill>
            <a:prstDash val="dot"/>
            <a:round/>
            <a:headEnd len="med" w="med" type="none"/>
            <a:tailEnd len="med" w="med" type="none"/>
          </a:ln>
        </p:spPr>
      </p:cxnSp>
      <p:sp>
        <p:nvSpPr>
          <p:cNvPr id="1562" name="Google Shape;1562;p122"/>
          <p:cNvSpPr txBox="1"/>
          <p:nvPr>
            <p:ph type="title"/>
          </p:nvPr>
        </p:nvSpPr>
        <p:spPr>
          <a:xfrm>
            <a:off x="254075" y="236900"/>
            <a:ext cx="8044500" cy="994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Multi-cloud Kubernetes with enterprise support</a:t>
            </a:r>
            <a:endParaRPr/>
          </a:p>
          <a:p>
            <a:pPr indent="0" lvl="0" marL="0" rtl="0" algn="l">
              <a:spcBef>
                <a:spcPts val="0"/>
              </a:spcBef>
              <a:spcAft>
                <a:spcPts val="0"/>
              </a:spcAft>
              <a:buNone/>
            </a:pPr>
            <a:r>
              <a:t/>
            </a:r>
            <a:endParaRPr/>
          </a:p>
        </p:txBody>
      </p:sp>
      <p:grpSp>
        <p:nvGrpSpPr>
          <p:cNvPr id="1563" name="Google Shape;1563;p122"/>
          <p:cNvGrpSpPr/>
          <p:nvPr/>
        </p:nvGrpSpPr>
        <p:grpSpPr>
          <a:xfrm>
            <a:off x="290440" y="1152125"/>
            <a:ext cx="1705120" cy="841950"/>
            <a:chOff x="277300" y="1152125"/>
            <a:chExt cx="1705120" cy="841950"/>
          </a:xfrm>
        </p:grpSpPr>
        <p:pic>
          <p:nvPicPr>
            <p:cNvPr id="1564" name="Google Shape;1564;p122"/>
            <p:cNvPicPr preferRelativeResize="0"/>
            <p:nvPr/>
          </p:nvPicPr>
          <p:blipFill rotWithShape="1">
            <a:blip r:embed="rId7">
              <a:alphaModFix/>
            </a:blip>
            <a:srcRect b="37134" l="27208" r="26970" t="6574"/>
            <a:stretch/>
          </p:blipFill>
          <p:spPr>
            <a:xfrm>
              <a:off x="312738" y="1152125"/>
              <a:ext cx="524325" cy="528225"/>
            </a:xfrm>
            <a:prstGeom prst="rect">
              <a:avLst/>
            </a:prstGeom>
            <a:noFill/>
            <a:ln>
              <a:noFill/>
            </a:ln>
          </p:spPr>
        </p:pic>
        <p:sp>
          <p:nvSpPr>
            <p:cNvPr id="1565" name="Google Shape;1565;p122"/>
            <p:cNvSpPr txBox="1"/>
            <p:nvPr/>
          </p:nvSpPr>
          <p:spPr>
            <a:xfrm>
              <a:off x="277300" y="1641575"/>
              <a:ext cx="595200" cy="352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latin typeface="Ubuntu Light"/>
                  <a:ea typeface="Ubuntu Light"/>
                  <a:cs typeface="Ubuntu Light"/>
                  <a:sym typeface="Ubuntu Light"/>
                </a:rPr>
                <a:t>Amazon EKS</a:t>
              </a:r>
              <a:endParaRPr sz="800">
                <a:latin typeface="Ubuntu Light"/>
                <a:ea typeface="Ubuntu Light"/>
                <a:cs typeface="Ubuntu Light"/>
                <a:sym typeface="Ubuntu Light"/>
              </a:endParaRPr>
            </a:p>
          </p:txBody>
        </p:sp>
        <p:pic>
          <p:nvPicPr>
            <p:cNvPr id="1566" name="Google Shape;1566;p122"/>
            <p:cNvPicPr preferRelativeResize="0"/>
            <p:nvPr/>
          </p:nvPicPr>
          <p:blipFill>
            <a:blip r:embed="rId8">
              <a:alphaModFix/>
            </a:blip>
            <a:stretch>
              <a:fillRect/>
            </a:stretch>
          </p:blipFill>
          <p:spPr>
            <a:xfrm>
              <a:off x="867697" y="1200148"/>
              <a:ext cx="524325" cy="435218"/>
            </a:xfrm>
            <a:prstGeom prst="rect">
              <a:avLst/>
            </a:prstGeom>
            <a:noFill/>
            <a:ln>
              <a:noFill/>
            </a:ln>
          </p:spPr>
        </p:pic>
        <p:sp>
          <p:nvSpPr>
            <p:cNvPr id="1567" name="Google Shape;1567;p122"/>
            <p:cNvSpPr txBox="1"/>
            <p:nvPr/>
          </p:nvSpPr>
          <p:spPr>
            <a:xfrm>
              <a:off x="832260" y="1641575"/>
              <a:ext cx="595200" cy="352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latin typeface="Ubuntu Light"/>
                  <a:ea typeface="Ubuntu Light"/>
                  <a:cs typeface="Ubuntu Light"/>
                  <a:sym typeface="Ubuntu Light"/>
                </a:rPr>
                <a:t>Azure AKS</a:t>
              </a:r>
              <a:endParaRPr sz="800">
                <a:latin typeface="Ubuntu Light"/>
                <a:ea typeface="Ubuntu Light"/>
                <a:cs typeface="Ubuntu Light"/>
                <a:sym typeface="Ubuntu Light"/>
              </a:endParaRPr>
            </a:p>
          </p:txBody>
        </p:sp>
        <p:pic>
          <p:nvPicPr>
            <p:cNvPr id="1568" name="Google Shape;1568;p122"/>
            <p:cNvPicPr preferRelativeResize="0"/>
            <p:nvPr/>
          </p:nvPicPr>
          <p:blipFill rotWithShape="1">
            <a:blip r:embed="rId9">
              <a:alphaModFix/>
            </a:blip>
            <a:srcRect b="-2259" l="0" r="0" t="2260"/>
            <a:stretch/>
          </p:blipFill>
          <p:spPr>
            <a:xfrm>
              <a:off x="1422657" y="1180735"/>
              <a:ext cx="524325" cy="471013"/>
            </a:xfrm>
            <a:prstGeom prst="rect">
              <a:avLst/>
            </a:prstGeom>
            <a:noFill/>
            <a:ln>
              <a:noFill/>
            </a:ln>
          </p:spPr>
        </p:pic>
        <p:sp>
          <p:nvSpPr>
            <p:cNvPr id="1569" name="Google Shape;1569;p122"/>
            <p:cNvSpPr txBox="1"/>
            <p:nvPr/>
          </p:nvSpPr>
          <p:spPr>
            <a:xfrm>
              <a:off x="1387220" y="1641575"/>
              <a:ext cx="595200" cy="352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latin typeface="Ubuntu Light"/>
                  <a:ea typeface="Ubuntu Light"/>
                  <a:cs typeface="Ubuntu Light"/>
                  <a:sym typeface="Ubuntu Light"/>
                </a:rPr>
                <a:t>Google GKE</a:t>
              </a:r>
              <a:endParaRPr sz="800">
                <a:latin typeface="Ubuntu Light"/>
                <a:ea typeface="Ubuntu Light"/>
                <a:cs typeface="Ubuntu Light"/>
                <a:sym typeface="Ubuntu Light"/>
              </a:endParaRPr>
            </a:p>
          </p:txBody>
        </p:sp>
      </p:grpSp>
      <p:pic>
        <p:nvPicPr>
          <p:cNvPr id="1570" name="Google Shape;1570;p122"/>
          <p:cNvPicPr preferRelativeResize="0"/>
          <p:nvPr/>
        </p:nvPicPr>
        <p:blipFill>
          <a:blip r:embed="rId10">
            <a:alphaModFix/>
          </a:blip>
          <a:stretch>
            <a:fillRect/>
          </a:stretch>
        </p:blipFill>
        <p:spPr>
          <a:xfrm>
            <a:off x="2477075" y="1273451"/>
            <a:ext cx="1903850" cy="285571"/>
          </a:xfrm>
          <a:prstGeom prst="rect">
            <a:avLst/>
          </a:prstGeom>
          <a:noFill/>
          <a:ln>
            <a:noFill/>
          </a:ln>
        </p:spPr>
      </p:pic>
      <p:pic>
        <p:nvPicPr>
          <p:cNvPr id="1571" name="Google Shape;1571;p122"/>
          <p:cNvPicPr preferRelativeResize="0"/>
          <p:nvPr/>
        </p:nvPicPr>
        <p:blipFill>
          <a:blip r:embed="rId11">
            <a:alphaModFix/>
          </a:blip>
          <a:stretch>
            <a:fillRect/>
          </a:stretch>
        </p:blipFill>
        <p:spPr>
          <a:xfrm>
            <a:off x="5249663" y="1273450"/>
            <a:ext cx="961922" cy="285575"/>
          </a:xfrm>
          <a:prstGeom prst="rect">
            <a:avLst/>
          </a:prstGeom>
          <a:noFill/>
          <a:ln>
            <a:noFill/>
          </a:ln>
        </p:spPr>
      </p:pic>
      <p:pic>
        <p:nvPicPr>
          <p:cNvPr id="1572" name="Google Shape;1572;p122"/>
          <p:cNvPicPr preferRelativeResize="0"/>
          <p:nvPr/>
        </p:nvPicPr>
        <p:blipFill>
          <a:blip r:embed="rId11">
            <a:alphaModFix/>
          </a:blip>
          <a:stretch>
            <a:fillRect/>
          </a:stretch>
        </p:blipFill>
        <p:spPr>
          <a:xfrm>
            <a:off x="7520038" y="1273450"/>
            <a:ext cx="961922" cy="2855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6" name="Shape 1576"/>
        <p:cNvGrpSpPr/>
        <p:nvPr/>
      </p:nvGrpSpPr>
      <p:grpSpPr>
        <a:xfrm>
          <a:off x="0" y="0"/>
          <a:ext cx="0" cy="0"/>
          <a:chOff x="0" y="0"/>
          <a:chExt cx="0" cy="0"/>
        </a:xfrm>
      </p:grpSpPr>
      <p:sp>
        <p:nvSpPr>
          <p:cNvPr id="1577" name="Google Shape;1577;p123"/>
          <p:cNvSpPr txBox="1"/>
          <p:nvPr>
            <p:ph type="title"/>
          </p:nvPr>
        </p:nvSpPr>
        <p:spPr>
          <a:xfrm>
            <a:off x="254175" y="34525"/>
            <a:ext cx="8841300" cy="7779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Why Canonical Kubernetes? </a:t>
            </a:r>
            <a:endParaRPr/>
          </a:p>
        </p:txBody>
      </p:sp>
      <p:sp>
        <p:nvSpPr>
          <p:cNvPr id="1578" name="Google Shape;1578;p123"/>
          <p:cNvSpPr txBox="1"/>
          <p:nvPr/>
        </p:nvSpPr>
        <p:spPr>
          <a:xfrm>
            <a:off x="809300" y="1428200"/>
            <a:ext cx="7760400" cy="2598900"/>
          </a:xfrm>
          <a:prstGeom prst="rect">
            <a:avLst/>
          </a:prstGeom>
          <a:noFill/>
          <a:ln>
            <a:noFill/>
          </a:ln>
        </p:spPr>
        <p:txBody>
          <a:bodyPr anchorCtr="0" anchor="t" bIns="91425" lIns="91425" spcFirstLastPara="1" rIns="91425" wrap="square" tIns="91425">
            <a:noAutofit/>
          </a:bodyPr>
          <a:lstStyle/>
          <a:p>
            <a:pPr indent="-381000" lvl="0" marL="457200" rtl="0" algn="l">
              <a:lnSpc>
                <a:spcPct val="115000"/>
              </a:lnSpc>
              <a:spcBef>
                <a:spcPts val="0"/>
              </a:spcBef>
              <a:spcAft>
                <a:spcPts val="0"/>
              </a:spcAft>
              <a:buClr>
                <a:srgbClr val="434343"/>
              </a:buClr>
              <a:buSzPts val="2400"/>
              <a:buFont typeface="Ubuntu Light"/>
              <a:buChar char="✓"/>
            </a:pPr>
            <a:r>
              <a:rPr lang="en" sz="2400">
                <a:solidFill>
                  <a:srgbClr val="434343"/>
                </a:solidFill>
                <a:latin typeface="Ubuntu Light"/>
                <a:ea typeface="Ubuntu Light"/>
                <a:cs typeface="Ubuntu Light"/>
                <a:sym typeface="Ubuntu Light"/>
              </a:rPr>
              <a:t>Best price-performance</a:t>
            </a:r>
            <a:endParaRPr sz="2400">
              <a:solidFill>
                <a:srgbClr val="434343"/>
              </a:solidFill>
              <a:latin typeface="Ubuntu Light"/>
              <a:ea typeface="Ubuntu Light"/>
              <a:cs typeface="Ubuntu Light"/>
              <a:sym typeface="Ubuntu Light"/>
            </a:endParaRPr>
          </a:p>
          <a:p>
            <a:pPr indent="-381000" lvl="0" marL="457200" rtl="0" algn="l">
              <a:lnSpc>
                <a:spcPct val="115000"/>
              </a:lnSpc>
              <a:spcBef>
                <a:spcPts val="0"/>
              </a:spcBef>
              <a:spcAft>
                <a:spcPts val="0"/>
              </a:spcAft>
              <a:buClr>
                <a:srgbClr val="434343"/>
              </a:buClr>
              <a:buSzPts val="2400"/>
              <a:buFont typeface="Ubuntu Light"/>
              <a:buChar char="✓"/>
            </a:pPr>
            <a:r>
              <a:rPr lang="en" sz="2400">
                <a:solidFill>
                  <a:srgbClr val="434343"/>
                </a:solidFill>
                <a:latin typeface="Ubuntu Light"/>
                <a:ea typeface="Ubuntu Light"/>
                <a:cs typeface="Ubuntu Light"/>
                <a:sym typeface="Ubuntu Light"/>
              </a:rPr>
              <a:t>Vast cloud infrastructure compatibility</a:t>
            </a:r>
            <a:endParaRPr sz="2400">
              <a:solidFill>
                <a:srgbClr val="434343"/>
              </a:solidFill>
              <a:latin typeface="Ubuntu Light"/>
              <a:ea typeface="Ubuntu Light"/>
              <a:cs typeface="Ubuntu Light"/>
              <a:sym typeface="Ubuntu Light"/>
            </a:endParaRPr>
          </a:p>
          <a:p>
            <a:pPr indent="-381000" lvl="0" marL="457200" rtl="0" algn="l">
              <a:lnSpc>
                <a:spcPct val="115000"/>
              </a:lnSpc>
              <a:spcBef>
                <a:spcPts val="0"/>
              </a:spcBef>
              <a:spcAft>
                <a:spcPts val="0"/>
              </a:spcAft>
              <a:buClr>
                <a:srgbClr val="434343"/>
              </a:buClr>
              <a:buSzPts val="2400"/>
              <a:buFont typeface="Ubuntu Light"/>
              <a:buChar char="✓"/>
            </a:pPr>
            <a:r>
              <a:rPr lang="en" sz="2400">
                <a:solidFill>
                  <a:srgbClr val="434343"/>
                </a:solidFill>
                <a:latin typeface="Ubuntu Light"/>
                <a:ea typeface="Ubuntu Light"/>
                <a:cs typeface="Ubuntu Light"/>
                <a:sym typeface="Ubuntu Light"/>
              </a:rPr>
              <a:t>Hardened Kubernetes infrastructure</a:t>
            </a:r>
            <a:endParaRPr sz="2400">
              <a:solidFill>
                <a:srgbClr val="434343"/>
              </a:solidFill>
              <a:latin typeface="Ubuntu Light"/>
              <a:ea typeface="Ubuntu Light"/>
              <a:cs typeface="Ubuntu Light"/>
              <a:sym typeface="Ubuntu Light"/>
            </a:endParaRPr>
          </a:p>
          <a:p>
            <a:pPr indent="-381000" lvl="0" marL="457200" rtl="0" algn="l">
              <a:lnSpc>
                <a:spcPct val="115000"/>
              </a:lnSpc>
              <a:spcBef>
                <a:spcPts val="0"/>
              </a:spcBef>
              <a:spcAft>
                <a:spcPts val="0"/>
              </a:spcAft>
              <a:buClr>
                <a:srgbClr val="434343"/>
              </a:buClr>
              <a:buSzPts val="2400"/>
              <a:buFont typeface="Ubuntu Light"/>
              <a:buChar char="✓"/>
            </a:pPr>
            <a:r>
              <a:rPr lang="en" sz="2400">
                <a:solidFill>
                  <a:srgbClr val="434343"/>
                </a:solidFill>
                <a:latin typeface="Ubuntu Light"/>
                <a:ea typeface="Ubuntu Light"/>
                <a:cs typeface="Ubuntu Light"/>
                <a:sym typeface="Ubuntu Light"/>
              </a:rPr>
              <a:t>Better multi-cloud experience</a:t>
            </a:r>
            <a:endParaRPr sz="2400">
              <a:solidFill>
                <a:srgbClr val="434343"/>
              </a:solidFill>
              <a:latin typeface="Ubuntu Light"/>
              <a:ea typeface="Ubuntu Light"/>
              <a:cs typeface="Ubuntu Light"/>
              <a:sym typeface="Ubuntu Light"/>
            </a:endParaRPr>
          </a:p>
          <a:p>
            <a:pPr indent="-381000" lvl="0" marL="457200" rtl="0" algn="l">
              <a:lnSpc>
                <a:spcPct val="115000"/>
              </a:lnSpc>
              <a:spcBef>
                <a:spcPts val="0"/>
              </a:spcBef>
              <a:spcAft>
                <a:spcPts val="0"/>
              </a:spcAft>
              <a:buClr>
                <a:srgbClr val="434343"/>
              </a:buClr>
              <a:buSzPts val="2400"/>
              <a:buFont typeface="Ubuntu Light"/>
              <a:buChar char="✓"/>
            </a:pPr>
            <a:r>
              <a:rPr lang="en" sz="2400">
                <a:solidFill>
                  <a:srgbClr val="434343"/>
                </a:solidFill>
                <a:latin typeface="Ubuntu Light"/>
                <a:ea typeface="Ubuntu Light"/>
                <a:cs typeface="Ubuntu Light"/>
                <a:sym typeface="Ubuntu Light"/>
              </a:rPr>
              <a:t>Lifecycle automation framework reduces complexity</a:t>
            </a:r>
            <a:endParaRPr sz="2400">
              <a:solidFill>
                <a:srgbClr val="434343"/>
              </a:solidFill>
              <a:latin typeface="Ubuntu Light"/>
              <a:ea typeface="Ubuntu Light"/>
              <a:cs typeface="Ubuntu Light"/>
              <a:sym typeface="Ubuntu Light"/>
            </a:endParaRPr>
          </a:p>
          <a:p>
            <a:pPr indent="-381000" lvl="0" marL="457200" rtl="0" algn="l">
              <a:lnSpc>
                <a:spcPct val="115000"/>
              </a:lnSpc>
              <a:spcBef>
                <a:spcPts val="0"/>
              </a:spcBef>
              <a:spcAft>
                <a:spcPts val="0"/>
              </a:spcAft>
              <a:buClr>
                <a:srgbClr val="434343"/>
              </a:buClr>
              <a:buSzPts val="2400"/>
              <a:buFont typeface="Ubuntu Light"/>
              <a:buChar char="✓"/>
            </a:pPr>
            <a:r>
              <a:rPr lang="en" sz="2400">
                <a:solidFill>
                  <a:srgbClr val="434343"/>
                </a:solidFill>
                <a:latin typeface="Ubuntu Light"/>
                <a:ea typeface="Ubuntu Light"/>
                <a:cs typeface="Ubuntu Light"/>
                <a:sym typeface="Ubuntu Light"/>
              </a:rPr>
              <a:t>A single vendor for Kubernetes &amp; container support</a:t>
            </a:r>
            <a:endParaRPr sz="2400">
              <a:solidFill>
                <a:srgbClr val="434343"/>
              </a:solidFill>
              <a:latin typeface="Ubuntu Light"/>
              <a:ea typeface="Ubuntu Light"/>
              <a:cs typeface="Ubuntu Light"/>
              <a:sym typeface="Ubuntu Light"/>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582" name="Shape 1582"/>
        <p:cNvGrpSpPr/>
        <p:nvPr/>
      </p:nvGrpSpPr>
      <p:grpSpPr>
        <a:xfrm>
          <a:off x="0" y="0"/>
          <a:ext cx="0" cy="0"/>
          <a:chOff x="0" y="0"/>
          <a:chExt cx="0" cy="0"/>
        </a:xfrm>
      </p:grpSpPr>
      <p:sp>
        <p:nvSpPr>
          <p:cNvPr id="1583" name="Google Shape;1583;p124"/>
          <p:cNvSpPr txBox="1"/>
          <p:nvPr/>
        </p:nvSpPr>
        <p:spPr>
          <a:xfrm>
            <a:off x="4575238" y="3763438"/>
            <a:ext cx="4572000" cy="738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br>
              <a:rPr lang="en">
                <a:latin typeface="Ubuntu Light"/>
                <a:ea typeface="Ubuntu Light"/>
                <a:cs typeface="Ubuntu Light"/>
                <a:sym typeface="Ubuntu Light"/>
              </a:rPr>
            </a:br>
            <a:r>
              <a:rPr lang="en">
                <a:latin typeface="Ubuntu Light"/>
                <a:ea typeface="Ubuntu Light"/>
                <a:cs typeface="Ubuntu Light"/>
                <a:sym typeface="Ubuntu Light"/>
              </a:rPr>
              <a:t>Configurable, multi-cloud, lifecycle management</a:t>
            </a:r>
            <a:endParaRPr>
              <a:latin typeface="Ubuntu Light"/>
              <a:ea typeface="Ubuntu Light"/>
              <a:cs typeface="Ubuntu Light"/>
              <a:sym typeface="Ubuntu Light"/>
            </a:endParaRPr>
          </a:p>
        </p:txBody>
      </p:sp>
      <p:sp>
        <p:nvSpPr>
          <p:cNvPr id="1584" name="Google Shape;1584;p124"/>
          <p:cNvSpPr txBox="1"/>
          <p:nvPr/>
        </p:nvSpPr>
        <p:spPr>
          <a:xfrm>
            <a:off x="-7262" y="3763438"/>
            <a:ext cx="4571700" cy="738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br>
              <a:rPr lang="en">
                <a:latin typeface="Ubuntu Light"/>
                <a:ea typeface="Ubuntu Light"/>
                <a:cs typeface="Ubuntu Light"/>
                <a:sym typeface="Ubuntu Light"/>
              </a:rPr>
            </a:br>
            <a:r>
              <a:rPr lang="en">
                <a:latin typeface="Ubuntu Light"/>
                <a:ea typeface="Ubuntu Light"/>
                <a:cs typeface="Ubuntu Light"/>
                <a:sym typeface="Ubuntu Light"/>
              </a:rPr>
              <a:t>Lightweight, zero-ops, opinionated</a:t>
            </a:r>
            <a:endParaRPr>
              <a:latin typeface="Ubuntu Light"/>
              <a:ea typeface="Ubuntu Light"/>
              <a:cs typeface="Ubuntu Light"/>
              <a:sym typeface="Ubuntu Light"/>
            </a:endParaRPr>
          </a:p>
        </p:txBody>
      </p:sp>
      <p:cxnSp>
        <p:nvCxnSpPr>
          <p:cNvPr id="1585" name="Google Shape;1585;p124"/>
          <p:cNvCxnSpPr/>
          <p:nvPr/>
        </p:nvCxnSpPr>
        <p:spPr>
          <a:xfrm>
            <a:off x="4571775" y="1022300"/>
            <a:ext cx="0" cy="3385800"/>
          </a:xfrm>
          <a:prstGeom prst="straightConnector1">
            <a:avLst/>
          </a:prstGeom>
          <a:noFill/>
          <a:ln cap="flat" cmpd="sng" w="9525">
            <a:solidFill>
              <a:schemeClr val="dk2"/>
            </a:solidFill>
            <a:prstDash val="dot"/>
            <a:round/>
            <a:headEnd len="med" w="med" type="none"/>
            <a:tailEnd len="med" w="med" type="none"/>
          </a:ln>
        </p:spPr>
      </p:cxnSp>
      <p:pic>
        <p:nvPicPr>
          <p:cNvPr id="1586" name="Google Shape;1586;p124"/>
          <p:cNvPicPr preferRelativeResize="0"/>
          <p:nvPr/>
        </p:nvPicPr>
        <p:blipFill>
          <a:blip r:embed="rId3">
            <a:alphaModFix/>
          </a:blip>
          <a:stretch>
            <a:fillRect/>
          </a:stretch>
        </p:blipFill>
        <p:spPr>
          <a:xfrm>
            <a:off x="5636251" y="948850"/>
            <a:ext cx="2459851" cy="2182074"/>
          </a:xfrm>
          <a:prstGeom prst="rect">
            <a:avLst/>
          </a:prstGeom>
          <a:noFill/>
          <a:ln>
            <a:noFill/>
          </a:ln>
        </p:spPr>
      </p:pic>
      <p:sp>
        <p:nvSpPr>
          <p:cNvPr id="1587" name="Google Shape;1587;p124"/>
          <p:cNvSpPr txBox="1"/>
          <p:nvPr>
            <p:ph type="title"/>
          </p:nvPr>
        </p:nvSpPr>
        <p:spPr>
          <a:xfrm>
            <a:off x="327088" y="59050"/>
            <a:ext cx="3903000" cy="7779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a:t>K8s on rails</a:t>
            </a:r>
            <a:endParaRPr/>
          </a:p>
        </p:txBody>
      </p:sp>
      <p:sp>
        <p:nvSpPr>
          <p:cNvPr id="1588" name="Google Shape;1588;p124"/>
          <p:cNvSpPr txBox="1"/>
          <p:nvPr>
            <p:ph type="title"/>
          </p:nvPr>
        </p:nvSpPr>
        <p:spPr>
          <a:xfrm>
            <a:off x="4914677" y="59050"/>
            <a:ext cx="3903000" cy="7779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a:t>Composable K8s</a:t>
            </a:r>
            <a:endParaRPr/>
          </a:p>
        </p:txBody>
      </p:sp>
      <p:sp>
        <p:nvSpPr>
          <p:cNvPr id="1589" name="Google Shape;1589;p124"/>
          <p:cNvSpPr txBox="1"/>
          <p:nvPr/>
        </p:nvSpPr>
        <p:spPr>
          <a:xfrm>
            <a:off x="5561627" y="3242825"/>
            <a:ext cx="2609100" cy="30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latin typeface="Ubuntu Light"/>
                <a:ea typeface="Ubuntu Light"/>
                <a:cs typeface="Ubuntu Light"/>
                <a:sym typeface="Ubuntu Light"/>
              </a:rPr>
              <a:t>Charmed Kubernetes</a:t>
            </a:r>
            <a:endParaRPr sz="2000">
              <a:latin typeface="Ubuntu Light"/>
              <a:ea typeface="Ubuntu Light"/>
              <a:cs typeface="Ubuntu Light"/>
              <a:sym typeface="Ubuntu Light"/>
            </a:endParaRPr>
          </a:p>
        </p:txBody>
      </p:sp>
      <p:grpSp>
        <p:nvGrpSpPr>
          <p:cNvPr id="1590" name="Google Shape;1590;p124"/>
          <p:cNvGrpSpPr/>
          <p:nvPr/>
        </p:nvGrpSpPr>
        <p:grpSpPr>
          <a:xfrm>
            <a:off x="897915" y="1469530"/>
            <a:ext cx="2761344" cy="1597914"/>
            <a:chOff x="3319450" y="2479438"/>
            <a:chExt cx="2505075" cy="1428750"/>
          </a:xfrm>
        </p:grpSpPr>
        <p:pic>
          <p:nvPicPr>
            <p:cNvPr id="1591" name="Google Shape;1591;p124"/>
            <p:cNvPicPr preferRelativeResize="0"/>
            <p:nvPr/>
          </p:nvPicPr>
          <p:blipFill>
            <a:blip r:embed="rId4">
              <a:alphaModFix/>
            </a:blip>
            <a:stretch>
              <a:fillRect/>
            </a:stretch>
          </p:blipFill>
          <p:spPr>
            <a:xfrm>
              <a:off x="3319450" y="2479438"/>
              <a:ext cx="2505075" cy="1428750"/>
            </a:xfrm>
            <a:prstGeom prst="rect">
              <a:avLst/>
            </a:prstGeom>
            <a:noFill/>
            <a:ln>
              <a:noFill/>
            </a:ln>
          </p:spPr>
        </p:pic>
        <p:pic>
          <p:nvPicPr>
            <p:cNvPr id="1592" name="Google Shape;1592;p124"/>
            <p:cNvPicPr preferRelativeResize="0"/>
            <p:nvPr/>
          </p:nvPicPr>
          <p:blipFill>
            <a:blip r:embed="rId5">
              <a:alphaModFix/>
            </a:blip>
            <a:stretch>
              <a:fillRect/>
            </a:stretch>
          </p:blipFill>
          <p:spPr>
            <a:xfrm>
              <a:off x="3493248" y="2930325"/>
              <a:ext cx="544550" cy="527000"/>
            </a:xfrm>
            <a:prstGeom prst="rect">
              <a:avLst/>
            </a:prstGeom>
            <a:noFill/>
            <a:ln>
              <a:noFill/>
            </a:ln>
          </p:spPr>
        </p:pic>
      </p:grpSp>
      <p:sp>
        <p:nvSpPr>
          <p:cNvPr id="1593" name="Google Shape;1593;p124"/>
          <p:cNvSpPr txBox="1"/>
          <p:nvPr/>
        </p:nvSpPr>
        <p:spPr>
          <a:xfrm>
            <a:off x="974038" y="3242825"/>
            <a:ext cx="2609100" cy="30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latin typeface="Ubuntu Light"/>
                <a:ea typeface="Ubuntu Light"/>
                <a:cs typeface="Ubuntu Light"/>
                <a:sym typeface="Ubuntu Light"/>
              </a:rPr>
              <a:t>MicroK8s</a:t>
            </a:r>
            <a:endParaRPr sz="2000">
              <a:latin typeface="Ubuntu Light"/>
              <a:ea typeface="Ubuntu Light"/>
              <a:cs typeface="Ubuntu Light"/>
              <a:sym typeface="Ubuntu Light"/>
            </a:endParaRPr>
          </a:p>
        </p:txBody>
      </p:sp>
      <p:pic>
        <p:nvPicPr>
          <p:cNvPr id="1594" name="Google Shape;1594;p124"/>
          <p:cNvPicPr preferRelativeResize="0"/>
          <p:nvPr/>
        </p:nvPicPr>
        <p:blipFill>
          <a:blip r:embed="rId6">
            <a:alphaModFix/>
          </a:blip>
          <a:stretch>
            <a:fillRect/>
          </a:stretch>
        </p:blipFill>
        <p:spPr>
          <a:xfrm>
            <a:off x="3867552" y="128512"/>
            <a:ext cx="1408896" cy="747100"/>
          </a:xfrm>
          <a:prstGeom prst="rect">
            <a:avLst/>
          </a:prstGeom>
          <a:noFill/>
          <a:ln>
            <a:noFill/>
          </a:ln>
        </p:spPr>
      </p:pic>
      <p:sp>
        <p:nvSpPr>
          <p:cNvPr id="1595" name="Google Shape;1595;p124"/>
          <p:cNvSpPr/>
          <p:nvPr/>
        </p:nvSpPr>
        <p:spPr>
          <a:xfrm>
            <a:off x="4297425" y="2177025"/>
            <a:ext cx="548700" cy="3936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2500">
                <a:latin typeface="Ubuntu Light"/>
                <a:ea typeface="Ubuntu Light"/>
                <a:cs typeface="Ubuntu Light"/>
                <a:sym typeface="Ubuntu Light"/>
              </a:rPr>
              <a:t>vs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599" name="Shape 1599"/>
        <p:cNvGrpSpPr/>
        <p:nvPr/>
      </p:nvGrpSpPr>
      <p:grpSpPr>
        <a:xfrm>
          <a:off x="0" y="0"/>
          <a:ext cx="0" cy="0"/>
          <a:chOff x="0" y="0"/>
          <a:chExt cx="0" cy="0"/>
        </a:xfrm>
      </p:grpSpPr>
      <p:sp>
        <p:nvSpPr>
          <p:cNvPr id="1600" name="Google Shape;1600;p125"/>
          <p:cNvSpPr txBox="1"/>
          <p:nvPr/>
        </p:nvSpPr>
        <p:spPr>
          <a:xfrm>
            <a:off x="4008150" y="128500"/>
            <a:ext cx="1127700" cy="6390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2700">
                <a:latin typeface="Ubuntu Light"/>
                <a:ea typeface="Ubuntu Light"/>
                <a:cs typeface="Ubuntu Light"/>
                <a:sym typeface="Ubuntu Light"/>
              </a:rPr>
              <a:t>vs</a:t>
            </a:r>
            <a:endParaRPr/>
          </a:p>
        </p:txBody>
      </p:sp>
      <p:cxnSp>
        <p:nvCxnSpPr>
          <p:cNvPr id="1601" name="Google Shape;1601;p125"/>
          <p:cNvCxnSpPr/>
          <p:nvPr/>
        </p:nvCxnSpPr>
        <p:spPr>
          <a:xfrm>
            <a:off x="4572000" y="1022300"/>
            <a:ext cx="0" cy="3385800"/>
          </a:xfrm>
          <a:prstGeom prst="straightConnector1">
            <a:avLst/>
          </a:prstGeom>
          <a:noFill/>
          <a:ln cap="flat" cmpd="sng" w="9525">
            <a:solidFill>
              <a:schemeClr val="dk2"/>
            </a:solidFill>
            <a:prstDash val="solid"/>
            <a:round/>
            <a:headEnd len="med" w="med" type="none"/>
            <a:tailEnd len="med" w="med" type="none"/>
          </a:ln>
        </p:spPr>
      </p:cxnSp>
      <p:sp>
        <p:nvSpPr>
          <p:cNvPr id="1602" name="Google Shape;1602;p125"/>
          <p:cNvSpPr txBox="1"/>
          <p:nvPr>
            <p:ph type="title"/>
          </p:nvPr>
        </p:nvSpPr>
        <p:spPr>
          <a:xfrm>
            <a:off x="327088" y="59050"/>
            <a:ext cx="3903000" cy="7779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a:t>MicroK8s</a:t>
            </a:r>
            <a:endParaRPr/>
          </a:p>
        </p:txBody>
      </p:sp>
      <p:sp>
        <p:nvSpPr>
          <p:cNvPr id="1603" name="Google Shape;1603;p125"/>
          <p:cNvSpPr txBox="1"/>
          <p:nvPr>
            <p:ph type="title"/>
          </p:nvPr>
        </p:nvSpPr>
        <p:spPr>
          <a:xfrm>
            <a:off x="4914677" y="59050"/>
            <a:ext cx="3903000" cy="7779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a:t>Charmed Kubernetes</a:t>
            </a:r>
            <a:endParaRPr/>
          </a:p>
        </p:txBody>
      </p:sp>
      <p:sp>
        <p:nvSpPr>
          <p:cNvPr id="1604" name="Google Shape;1604;p125"/>
          <p:cNvSpPr txBox="1"/>
          <p:nvPr/>
        </p:nvSpPr>
        <p:spPr>
          <a:xfrm>
            <a:off x="4870238" y="836950"/>
            <a:ext cx="4205100" cy="38700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SzPts val="1600"/>
              <a:buFont typeface="Ubuntu Light"/>
              <a:buChar char="●"/>
            </a:pPr>
            <a:r>
              <a:rPr lang="en" sz="1600">
                <a:latin typeface="Ubuntu Light"/>
                <a:ea typeface="Ubuntu Light"/>
                <a:cs typeface="Ubuntu Light"/>
                <a:sym typeface="Ubuntu Light"/>
              </a:rPr>
              <a:t>Pure upstream - NO vendor APIs</a:t>
            </a:r>
            <a:endParaRPr sz="1600">
              <a:latin typeface="Ubuntu Light"/>
              <a:ea typeface="Ubuntu Light"/>
              <a:cs typeface="Ubuntu Light"/>
              <a:sym typeface="Ubuntu Light"/>
            </a:endParaRPr>
          </a:p>
          <a:p>
            <a:pPr indent="-330200" lvl="0" marL="457200" rtl="0" algn="l">
              <a:spcBef>
                <a:spcPts val="1000"/>
              </a:spcBef>
              <a:spcAft>
                <a:spcPts val="0"/>
              </a:spcAft>
              <a:buSzPts val="1600"/>
              <a:buFont typeface="Ubuntu Light"/>
              <a:buChar char="●"/>
            </a:pPr>
            <a:r>
              <a:rPr lang="en" sz="1600">
                <a:latin typeface="Ubuntu Light"/>
                <a:ea typeface="Ubuntu Light"/>
                <a:cs typeface="Ubuntu Light"/>
                <a:sym typeface="Ubuntu Light"/>
              </a:rPr>
              <a:t>Model-driven, declarative ops</a:t>
            </a:r>
            <a:endParaRPr sz="1600">
              <a:latin typeface="Ubuntu Light"/>
              <a:ea typeface="Ubuntu Light"/>
              <a:cs typeface="Ubuntu Light"/>
              <a:sym typeface="Ubuntu Light"/>
            </a:endParaRPr>
          </a:p>
          <a:p>
            <a:pPr indent="-330200" lvl="0" marL="457200" rtl="0" algn="l">
              <a:spcBef>
                <a:spcPts val="1000"/>
              </a:spcBef>
              <a:spcAft>
                <a:spcPts val="0"/>
              </a:spcAft>
              <a:buSzPts val="1600"/>
              <a:buFont typeface="Ubuntu Light"/>
              <a:buChar char="●"/>
            </a:pPr>
            <a:r>
              <a:rPr lang="en" sz="1600">
                <a:latin typeface="Ubuntu Light"/>
                <a:ea typeface="Ubuntu Light"/>
                <a:cs typeface="Ubuntu Light"/>
                <a:sym typeface="Ubuntu Light"/>
              </a:rPr>
              <a:t>Multi-cloud and hybrid-cloud</a:t>
            </a:r>
            <a:endParaRPr sz="1600">
              <a:latin typeface="Ubuntu Light"/>
              <a:ea typeface="Ubuntu Light"/>
              <a:cs typeface="Ubuntu Light"/>
              <a:sym typeface="Ubuntu Light"/>
            </a:endParaRPr>
          </a:p>
          <a:p>
            <a:pPr indent="-330200" lvl="0" marL="457200" rtl="0" algn="l">
              <a:spcBef>
                <a:spcPts val="1000"/>
              </a:spcBef>
              <a:spcAft>
                <a:spcPts val="0"/>
              </a:spcAft>
              <a:buSzPts val="1600"/>
              <a:buFont typeface="Ubuntu Light"/>
              <a:buChar char="●"/>
            </a:pPr>
            <a:r>
              <a:rPr lang="en" sz="1600">
                <a:latin typeface="Ubuntu Light"/>
                <a:ea typeface="Ubuntu Light"/>
                <a:cs typeface="Ubuntu Light"/>
                <a:sym typeface="Ubuntu Light"/>
              </a:rPr>
              <a:t>High availability</a:t>
            </a:r>
            <a:endParaRPr sz="1600">
              <a:latin typeface="Ubuntu Light"/>
              <a:ea typeface="Ubuntu Light"/>
              <a:cs typeface="Ubuntu Light"/>
              <a:sym typeface="Ubuntu Light"/>
            </a:endParaRPr>
          </a:p>
          <a:p>
            <a:pPr indent="-330200" lvl="0" marL="457200" rtl="0" algn="l">
              <a:spcBef>
                <a:spcPts val="1000"/>
              </a:spcBef>
              <a:spcAft>
                <a:spcPts val="0"/>
              </a:spcAft>
              <a:buSzPts val="1600"/>
              <a:buFont typeface="Ubuntu Light"/>
              <a:buChar char="●"/>
            </a:pPr>
            <a:r>
              <a:rPr lang="en" sz="1600">
                <a:latin typeface="Ubuntu Light"/>
                <a:ea typeface="Ubuntu Light"/>
                <a:cs typeface="Ubuntu Light"/>
                <a:sym typeface="Ubuntu Light"/>
              </a:rPr>
              <a:t>Pluggable CNI, CSI, CRI</a:t>
            </a:r>
            <a:endParaRPr sz="1600">
              <a:latin typeface="Ubuntu Light"/>
              <a:ea typeface="Ubuntu Light"/>
              <a:cs typeface="Ubuntu Light"/>
              <a:sym typeface="Ubuntu Light"/>
            </a:endParaRPr>
          </a:p>
          <a:p>
            <a:pPr indent="-330200" lvl="0" marL="457200" rtl="0" algn="l">
              <a:spcBef>
                <a:spcPts val="1000"/>
              </a:spcBef>
              <a:spcAft>
                <a:spcPts val="0"/>
              </a:spcAft>
              <a:buSzPts val="1600"/>
              <a:buFont typeface="Ubuntu Light"/>
              <a:buChar char="●"/>
            </a:pPr>
            <a:r>
              <a:rPr lang="en" sz="1600">
                <a:latin typeface="Ubuntu Light"/>
                <a:ea typeface="Ubuntu Light"/>
                <a:cs typeface="Ubuntu Light"/>
                <a:sym typeface="Ubuntu Light"/>
              </a:rPr>
              <a:t>DPDK, CPU pinning, SR-IOV, Hugepages</a:t>
            </a:r>
            <a:endParaRPr sz="1600">
              <a:latin typeface="Ubuntu Light"/>
              <a:ea typeface="Ubuntu Light"/>
              <a:cs typeface="Ubuntu Light"/>
              <a:sym typeface="Ubuntu Light"/>
            </a:endParaRPr>
          </a:p>
          <a:p>
            <a:pPr indent="-330200" lvl="0" marL="457200" rtl="0" algn="l">
              <a:spcBef>
                <a:spcPts val="1000"/>
              </a:spcBef>
              <a:spcAft>
                <a:spcPts val="0"/>
              </a:spcAft>
              <a:buSzPts val="1600"/>
              <a:buFont typeface="Ubuntu Light"/>
              <a:buChar char="●"/>
            </a:pPr>
            <a:r>
              <a:rPr lang="en" sz="1600">
                <a:latin typeface="Ubuntu Light"/>
                <a:ea typeface="Ubuntu Light"/>
                <a:cs typeface="Ubuntu Light"/>
                <a:sym typeface="Ubuntu Light"/>
              </a:rPr>
              <a:t>Fine-grained service placement</a:t>
            </a:r>
            <a:endParaRPr sz="1600">
              <a:latin typeface="Ubuntu Light"/>
              <a:ea typeface="Ubuntu Light"/>
              <a:cs typeface="Ubuntu Light"/>
              <a:sym typeface="Ubuntu Light"/>
            </a:endParaRPr>
          </a:p>
          <a:p>
            <a:pPr indent="-330200" lvl="0" marL="457200" rtl="0" algn="l">
              <a:spcBef>
                <a:spcPts val="1000"/>
              </a:spcBef>
              <a:spcAft>
                <a:spcPts val="0"/>
              </a:spcAft>
              <a:buSzPts val="1600"/>
              <a:buFont typeface="Ubuntu Light"/>
              <a:buChar char="●"/>
            </a:pPr>
            <a:r>
              <a:rPr lang="en" sz="1600">
                <a:latin typeface="Ubuntu Light"/>
                <a:ea typeface="Ubuntu Light"/>
                <a:cs typeface="Ubuntu Light"/>
                <a:sym typeface="Ubuntu Light"/>
              </a:rPr>
              <a:t>GPU acceleration</a:t>
            </a:r>
            <a:endParaRPr sz="1600">
              <a:latin typeface="Ubuntu Light"/>
              <a:ea typeface="Ubuntu Light"/>
              <a:cs typeface="Ubuntu Light"/>
              <a:sym typeface="Ubuntu Light"/>
            </a:endParaRPr>
          </a:p>
          <a:p>
            <a:pPr indent="-330200" lvl="0" marL="457200" rtl="0" algn="l">
              <a:spcBef>
                <a:spcPts val="1000"/>
              </a:spcBef>
              <a:spcAft>
                <a:spcPts val="0"/>
              </a:spcAft>
              <a:buSzPts val="1600"/>
              <a:buFont typeface="Ubuntu Light"/>
              <a:buChar char="●"/>
            </a:pPr>
            <a:r>
              <a:rPr lang="en" sz="1600">
                <a:latin typeface="Ubuntu Light"/>
                <a:ea typeface="Ubuntu Light"/>
                <a:cs typeface="Ubuntu Light"/>
                <a:sym typeface="Ubuntu Light"/>
              </a:rPr>
              <a:t>Third-party components and services</a:t>
            </a:r>
            <a:endParaRPr sz="1600">
              <a:latin typeface="Ubuntu Light"/>
              <a:ea typeface="Ubuntu Light"/>
              <a:cs typeface="Ubuntu Light"/>
              <a:sym typeface="Ubuntu Light"/>
            </a:endParaRPr>
          </a:p>
          <a:p>
            <a:pPr indent="-330200" lvl="0" marL="457200" rtl="0" algn="l">
              <a:spcBef>
                <a:spcPts val="1000"/>
              </a:spcBef>
              <a:spcAft>
                <a:spcPts val="1000"/>
              </a:spcAft>
              <a:buSzPts val="1600"/>
              <a:buFont typeface="Ubuntu Light"/>
              <a:buChar char="●"/>
            </a:pPr>
            <a:r>
              <a:rPr lang="en" sz="1600">
                <a:latin typeface="Ubuntu Light"/>
                <a:ea typeface="Ubuntu Light"/>
                <a:cs typeface="Ubuntu Light"/>
                <a:sym typeface="Ubuntu Light"/>
              </a:rPr>
              <a:t>Enterprise support</a:t>
            </a:r>
            <a:endParaRPr sz="1600">
              <a:latin typeface="Ubuntu Light"/>
              <a:ea typeface="Ubuntu Light"/>
              <a:cs typeface="Ubuntu Light"/>
              <a:sym typeface="Ubuntu Light"/>
            </a:endParaRPr>
          </a:p>
        </p:txBody>
      </p:sp>
      <p:sp>
        <p:nvSpPr>
          <p:cNvPr id="1605" name="Google Shape;1605;p125"/>
          <p:cNvSpPr txBox="1"/>
          <p:nvPr/>
        </p:nvSpPr>
        <p:spPr>
          <a:xfrm>
            <a:off x="68663" y="836950"/>
            <a:ext cx="4205100" cy="38700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SzPts val="1600"/>
              <a:buFont typeface="Ubuntu Light"/>
              <a:buChar char="●"/>
            </a:pPr>
            <a:r>
              <a:rPr lang="en" sz="1600">
                <a:latin typeface="Ubuntu Light"/>
                <a:ea typeface="Ubuntu Light"/>
                <a:cs typeface="Ubuntu Light"/>
                <a:sym typeface="Ubuntu Light"/>
              </a:rPr>
              <a:t>Pure upstream - NO vendor APIs</a:t>
            </a:r>
            <a:endParaRPr sz="1600">
              <a:latin typeface="Ubuntu Light"/>
              <a:ea typeface="Ubuntu Light"/>
              <a:cs typeface="Ubuntu Light"/>
              <a:sym typeface="Ubuntu Light"/>
            </a:endParaRPr>
          </a:p>
          <a:p>
            <a:pPr indent="-330200" lvl="0" marL="457200" rtl="0" algn="l">
              <a:spcBef>
                <a:spcPts val="1000"/>
              </a:spcBef>
              <a:spcAft>
                <a:spcPts val="0"/>
              </a:spcAft>
              <a:buSzPts val="1600"/>
              <a:buFont typeface="Ubuntu Light"/>
              <a:buChar char="●"/>
            </a:pPr>
            <a:r>
              <a:rPr lang="en" sz="1600">
                <a:latin typeface="Ubuntu Light"/>
                <a:ea typeface="Ubuntu Light"/>
                <a:cs typeface="Ubuntu Light"/>
                <a:sym typeface="Ubuntu Light"/>
              </a:rPr>
              <a:t>Edge, IoT and appliances</a:t>
            </a:r>
            <a:endParaRPr sz="1600">
              <a:latin typeface="Ubuntu Light"/>
              <a:ea typeface="Ubuntu Light"/>
              <a:cs typeface="Ubuntu Light"/>
              <a:sym typeface="Ubuntu Light"/>
            </a:endParaRPr>
          </a:p>
          <a:p>
            <a:pPr indent="-330200" lvl="0" marL="457200" rtl="0" algn="l">
              <a:spcBef>
                <a:spcPts val="1000"/>
              </a:spcBef>
              <a:spcAft>
                <a:spcPts val="0"/>
              </a:spcAft>
              <a:buSzPts val="1600"/>
              <a:buFont typeface="Ubuntu Light"/>
              <a:buChar char="●"/>
            </a:pPr>
            <a:r>
              <a:rPr lang="en" sz="1600">
                <a:latin typeface="Ubuntu Light"/>
                <a:ea typeface="Ubuntu Light"/>
                <a:cs typeface="Ubuntu Light"/>
                <a:sym typeface="Ubuntu Light"/>
              </a:rPr>
              <a:t>Zero-ops experience</a:t>
            </a:r>
            <a:endParaRPr sz="1600">
              <a:latin typeface="Ubuntu Light"/>
              <a:ea typeface="Ubuntu Light"/>
              <a:cs typeface="Ubuntu Light"/>
              <a:sym typeface="Ubuntu Light"/>
            </a:endParaRPr>
          </a:p>
          <a:p>
            <a:pPr indent="-330200" lvl="0" marL="457200" rtl="0" algn="l">
              <a:spcBef>
                <a:spcPts val="1000"/>
              </a:spcBef>
              <a:spcAft>
                <a:spcPts val="0"/>
              </a:spcAft>
              <a:buSzPts val="1600"/>
              <a:buFont typeface="Ubuntu Light"/>
              <a:buChar char="●"/>
            </a:pPr>
            <a:r>
              <a:rPr lang="en" sz="1600">
                <a:latin typeface="Ubuntu Light"/>
                <a:ea typeface="Ubuntu Light"/>
                <a:cs typeface="Ubuntu Light"/>
                <a:sym typeface="Ubuntu Light"/>
              </a:rPr>
              <a:t>High availability</a:t>
            </a:r>
            <a:endParaRPr sz="1600">
              <a:latin typeface="Ubuntu Light"/>
              <a:ea typeface="Ubuntu Light"/>
              <a:cs typeface="Ubuntu Light"/>
              <a:sym typeface="Ubuntu Light"/>
            </a:endParaRPr>
          </a:p>
          <a:p>
            <a:pPr indent="-330200" lvl="0" marL="457200" rtl="0" algn="l">
              <a:spcBef>
                <a:spcPts val="1000"/>
              </a:spcBef>
              <a:spcAft>
                <a:spcPts val="0"/>
              </a:spcAft>
              <a:buSzPts val="1600"/>
              <a:buFont typeface="Ubuntu Light"/>
              <a:buChar char="●"/>
            </a:pPr>
            <a:r>
              <a:rPr lang="en" sz="1600">
                <a:latin typeface="Ubuntu Light"/>
                <a:ea typeface="Ubuntu Light"/>
                <a:cs typeface="Ubuntu Light"/>
                <a:sym typeface="Ubuntu Light"/>
              </a:rPr>
              <a:t>Single package - 60 second setup</a:t>
            </a:r>
            <a:endParaRPr sz="1600">
              <a:latin typeface="Ubuntu Light"/>
              <a:ea typeface="Ubuntu Light"/>
              <a:cs typeface="Ubuntu Light"/>
              <a:sym typeface="Ubuntu Light"/>
            </a:endParaRPr>
          </a:p>
          <a:p>
            <a:pPr indent="-330200" lvl="0" marL="457200" rtl="0" algn="l">
              <a:spcBef>
                <a:spcPts val="1000"/>
              </a:spcBef>
              <a:spcAft>
                <a:spcPts val="0"/>
              </a:spcAft>
              <a:buSzPts val="1600"/>
              <a:buFont typeface="Ubuntu Light"/>
              <a:buChar char="●"/>
            </a:pPr>
            <a:r>
              <a:rPr lang="en" sz="1600">
                <a:latin typeface="Ubuntu Light"/>
                <a:ea typeface="Ubuntu Light"/>
                <a:cs typeface="Ubuntu Light"/>
                <a:sym typeface="Ubuntu Light"/>
              </a:rPr>
              <a:t>Standalone or clustered</a:t>
            </a:r>
            <a:endParaRPr sz="1600">
              <a:latin typeface="Ubuntu Light"/>
              <a:ea typeface="Ubuntu Light"/>
              <a:cs typeface="Ubuntu Light"/>
              <a:sym typeface="Ubuntu Light"/>
            </a:endParaRPr>
          </a:p>
          <a:p>
            <a:pPr indent="-330200" lvl="0" marL="457200" rtl="0" algn="l">
              <a:spcBef>
                <a:spcPts val="1000"/>
              </a:spcBef>
              <a:spcAft>
                <a:spcPts val="0"/>
              </a:spcAft>
              <a:buSzPts val="1600"/>
              <a:buFont typeface="Ubuntu Light"/>
              <a:buChar char="●"/>
            </a:pPr>
            <a:r>
              <a:rPr lang="en" sz="1600">
                <a:latin typeface="Ubuntu Light"/>
                <a:ea typeface="Ubuntu Light"/>
                <a:cs typeface="Ubuntu Light"/>
                <a:sym typeface="Ubuntu Light"/>
              </a:rPr>
              <a:t>Opinionated, “sensible defaults”</a:t>
            </a:r>
            <a:endParaRPr sz="1600">
              <a:latin typeface="Ubuntu Light"/>
              <a:ea typeface="Ubuntu Light"/>
              <a:cs typeface="Ubuntu Light"/>
              <a:sym typeface="Ubuntu Light"/>
            </a:endParaRPr>
          </a:p>
          <a:p>
            <a:pPr indent="-330200" lvl="0" marL="457200" rtl="0" algn="l">
              <a:spcBef>
                <a:spcPts val="1000"/>
              </a:spcBef>
              <a:spcAft>
                <a:spcPts val="0"/>
              </a:spcAft>
              <a:buSzPts val="1600"/>
              <a:buFont typeface="Ubuntu Light"/>
              <a:buChar char="●"/>
            </a:pPr>
            <a:r>
              <a:rPr lang="en" sz="1600">
                <a:latin typeface="Ubuntu Light"/>
                <a:ea typeface="Ubuntu Light"/>
                <a:cs typeface="Ubuntu Light"/>
                <a:sym typeface="Ubuntu Light"/>
              </a:rPr>
              <a:t>Linux, Windows &amp; Mac workstations</a:t>
            </a:r>
            <a:endParaRPr sz="1600">
              <a:latin typeface="Ubuntu Light"/>
              <a:ea typeface="Ubuntu Light"/>
              <a:cs typeface="Ubuntu Light"/>
              <a:sym typeface="Ubuntu Light"/>
            </a:endParaRPr>
          </a:p>
          <a:p>
            <a:pPr indent="-330200" lvl="0" marL="457200" rtl="0" algn="l">
              <a:spcBef>
                <a:spcPts val="1000"/>
              </a:spcBef>
              <a:spcAft>
                <a:spcPts val="0"/>
              </a:spcAft>
              <a:buSzPts val="1600"/>
              <a:buFont typeface="Ubuntu Light"/>
              <a:buChar char="●"/>
            </a:pPr>
            <a:r>
              <a:rPr lang="en" sz="1600">
                <a:latin typeface="Ubuntu Light"/>
                <a:ea typeface="Ubuntu Light"/>
                <a:cs typeface="Ubuntu Light"/>
                <a:sym typeface="Ubuntu Light"/>
              </a:rPr>
              <a:t>Automatic updates &amp; security patching</a:t>
            </a:r>
            <a:endParaRPr sz="1600">
              <a:latin typeface="Ubuntu Light"/>
              <a:ea typeface="Ubuntu Light"/>
              <a:cs typeface="Ubuntu Light"/>
              <a:sym typeface="Ubuntu Light"/>
            </a:endParaRPr>
          </a:p>
          <a:p>
            <a:pPr indent="-330200" lvl="0" marL="457200" rtl="0" algn="l">
              <a:spcBef>
                <a:spcPts val="1000"/>
              </a:spcBef>
              <a:spcAft>
                <a:spcPts val="1000"/>
              </a:spcAft>
              <a:buSzPts val="1600"/>
              <a:buFont typeface="Ubuntu Light"/>
              <a:buChar char="●"/>
            </a:pPr>
            <a:r>
              <a:rPr lang="en" sz="1600">
                <a:latin typeface="Ubuntu Light"/>
                <a:ea typeface="Ubuntu Light"/>
                <a:cs typeface="Ubuntu Light"/>
                <a:sym typeface="Ubuntu Light"/>
              </a:rPr>
              <a:t>Enterprise support</a:t>
            </a:r>
            <a:endParaRPr sz="1600">
              <a:latin typeface="Ubuntu Light"/>
              <a:ea typeface="Ubuntu Light"/>
              <a:cs typeface="Ubuntu Light"/>
              <a:sym typeface="Ubuntu Light"/>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609" name="Shape 1609"/>
        <p:cNvGrpSpPr/>
        <p:nvPr/>
      </p:nvGrpSpPr>
      <p:grpSpPr>
        <a:xfrm>
          <a:off x="0" y="0"/>
          <a:ext cx="0" cy="0"/>
          <a:chOff x="0" y="0"/>
          <a:chExt cx="0" cy="0"/>
        </a:xfrm>
      </p:grpSpPr>
      <p:sp>
        <p:nvSpPr>
          <p:cNvPr id="1610" name="Google Shape;1610;p126"/>
          <p:cNvSpPr txBox="1"/>
          <p:nvPr>
            <p:ph type="title"/>
          </p:nvPr>
        </p:nvSpPr>
        <p:spPr>
          <a:xfrm>
            <a:off x="327088" y="59050"/>
            <a:ext cx="3903000" cy="7779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a:t>MicroK8s</a:t>
            </a:r>
            <a:endParaRPr/>
          </a:p>
        </p:txBody>
      </p:sp>
      <p:sp>
        <p:nvSpPr>
          <p:cNvPr id="1611" name="Google Shape;1611;p126"/>
          <p:cNvSpPr txBox="1"/>
          <p:nvPr>
            <p:ph type="title"/>
          </p:nvPr>
        </p:nvSpPr>
        <p:spPr>
          <a:xfrm>
            <a:off x="4914677" y="59050"/>
            <a:ext cx="3903000" cy="7779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a:t>Charmed K8s</a:t>
            </a:r>
            <a:endParaRPr/>
          </a:p>
        </p:txBody>
      </p:sp>
      <p:sp>
        <p:nvSpPr>
          <p:cNvPr id="1612" name="Google Shape;1612;p126"/>
          <p:cNvSpPr txBox="1"/>
          <p:nvPr>
            <p:ph idx="12" type="sldNum"/>
          </p:nvPr>
        </p:nvSpPr>
        <p:spPr>
          <a:xfrm>
            <a:off x="8556784" y="4749851"/>
            <a:ext cx="5487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
        <p:nvSpPr>
          <p:cNvPr id="1613" name="Google Shape;1613;p126"/>
          <p:cNvSpPr txBox="1"/>
          <p:nvPr/>
        </p:nvSpPr>
        <p:spPr>
          <a:xfrm>
            <a:off x="625650" y="1223700"/>
            <a:ext cx="7892700" cy="2696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1800">
                <a:solidFill>
                  <a:schemeClr val="dk1"/>
                </a:solidFill>
                <a:latin typeface="Ubuntu Light"/>
                <a:ea typeface="Ubuntu Light"/>
                <a:cs typeface="Ubuntu Light"/>
                <a:sym typeface="Ubuntu Light"/>
              </a:rPr>
              <a:t>Pure upstream Kubernetes </a:t>
            </a:r>
            <a:endParaRPr sz="1800">
              <a:solidFill>
                <a:schemeClr val="dk1"/>
              </a:solidFill>
              <a:latin typeface="Ubuntu Light"/>
              <a:ea typeface="Ubuntu Light"/>
              <a:cs typeface="Ubuntu Light"/>
              <a:sym typeface="Ubuntu Light"/>
            </a:endParaRPr>
          </a:p>
          <a:p>
            <a:pPr indent="0" lvl="0" marL="0" rtl="0" algn="ctr">
              <a:lnSpc>
                <a:spcPct val="115000"/>
              </a:lnSpc>
              <a:spcBef>
                <a:spcPts val="1000"/>
              </a:spcBef>
              <a:spcAft>
                <a:spcPts val="0"/>
              </a:spcAft>
              <a:buNone/>
            </a:pPr>
            <a:r>
              <a:rPr lang="en" sz="1800">
                <a:solidFill>
                  <a:schemeClr val="dk1"/>
                </a:solidFill>
                <a:latin typeface="Ubuntu Light"/>
                <a:ea typeface="Ubuntu Light"/>
                <a:cs typeface="Ubuntu Light"/>
                <a:sym typeface="Ubuntu Light"/>
              </a:rPr>
              <a:t>Extensive tooling catalogue &amp; integrations</a:t>
            </a:r>
            <a:endParaRPr sz="1800">
              <a:solidFill>
                <a:schemeClr val="dk1"/>
              </a:solidFill>
              <a:latin typeface="Ubuntu Light"/>
              <a:ea typeface="Ubuntu Light"/>
              <a:cs typeface="Ubuntu Light"/>
              <a:sym typeface="Ubuntu Light"/>
            </a:endParaRPr>
          </a:p>
          <a:p>
            <a:pPr indent="0" lvl="0" marL="0" rtl="0" algn="ctr">
              <a:lnSpc>
                <a:spcPct val="115000"/>
              </a:lnSpc>
              <a:spcBef>
                <a:spcPts val="1000"/>
              </a:spcBef>
              <a:spcAft>
                <a:spcPts val="0"/>
              </a:spcAft>
              <a:buNone/>
            </a:pPr>
            <a:r>
              <a:rPr lang="en" sz="1800">
                <a:solidFill>
                  <a:schemeClr val="dk1"/>
                </a:solidFill>
                <a:latin typeface="Ubuntu Light"/>
                <a:ea typeface="Ubuntu Light"/>
                <a:cs typeface="Ubuntu Light"/>
                <a:sym typeface="Ubuntu Light"/>
              </a:rPr>
              <a:t>Lifecycle automation framework for infra &amp; apps</a:t>
            </a:r>
            <a:endParaRPr sz="1800">
              <a:solidFill>
                <a:schemeClr val="dk1"/>
              </a:solidFill>
              <a:latin typeface="Ubuntu Light"/>
              <a:ea typeface="Ubuntu Light"/>
              <a:cs typeface="Ubuntu Light"/>
              <a:sym typeface="Ubuntu Light"/>
            </a:endParaRPr>
          </a:p>
          <a:p>
            <a:pPr indent="0" lvl="0" marL="0" rtl="0" algn="ctr">
              <a:lnSpc>
                <a:spcPct val="115000"/>
              </a:lnSpc>
              <a:spcBef>
                <a:spcPts val="1000"/>
              </a:spcBef>
              <a:spcAft>
                <a:spcPts val="0"/>
              </a:spcAft>
              <a:buNone/>
            </a:pPr>
            <a:r>
              <a:rPr lang="en" sz="1800">
                <a:solidFill>
                  <a:schemeClr val="dk1"/>
                </a:solidFill>
                <a:latin typeface="Ubuntu Light"/>
                <a:ea typeface="Ubuntu Light"/>
                <a:cs typeface="Ubuntu Light"/>
                <a:sym typeface="Ubuntu Light"/>
              </a:rPr>
              <a:t>Enterprise-grade high-availability &amp; GPU acceleration</a:t>
            </a:r>
            <a:endParaRPr sz="1800">
              <a:solidFill>
                <a:schemeClr val="dk1"/>
              </a:solidFill>
              <a:latin typeface="Ubuntu Light"/>
              <a:ea typeface="Ubuntu Light"/>
              <a:cs typeface="Ubuntu Light"/>
              <a:sym typeface="Ubuntu Light"/>
            </a:endParaRPr>
          </a:p>
          <a:p>
            <a:pPr indent="0" lvl="0" marL="0" rtl="0" algn="ctr">
              <a:lnSpc>
                <a:spcPct val="115000"/>
              </a:lnSpc>
              <a:spcBef>
                <a:spcPts val="1000"/>
              </a:spcBef>
              <a:spcAft>
                <a:spcPts val="0"/>
              </a:spcAft>
              <a:buNone/>
            </a:pPr>
            <a:r>
              <a:rPr lang="en" sz="1800">
                <a:solidFill>
                  <a:schemeClr val="dk1"/>
                </a:solidFill>
                <a:latin typeface="Ubuntu Light"/>
                <a:ea typeface="Ubuntu Light"/>
                <a:cs typeface="Ubuntu Light"/>
                <a:sym typeface="Ubuntu Light"/>
              </a:rPr>
              <a:t>Security patching and updates</a:t>
            </a:r>
            <a:endParaRPr sz="1800">
              <a:solidFill>
                <a:schemeClr val="dk1"/>
              </a:solidFill>
              <a:latin typeface="Ubuntu Light"/>
              <a:ea typeface="Ubuntu Light"/>
              <a:cs typeface="Ubuntu Light"/>
              <a:sym typeface="Ubuntu Light"/>
            </a:endParaRPr>
          </a:p>
          <a:p>
            <a:pPr indent="0" lvl="0" marL="0" rtl="0" algn="ctr">
              <a:lnSpc>
                <a:spcPct val="115000"/>
              </a:lnSpc>
              <a:spcBef>
                <a:spcPts val="1000"/>
              </a:spcBef>
              <a:spcAft>
                <a:spcPts val="1000"/>
              </a:spcAft>
              <a:buNone/>
            </a:pPr>
            <a:r>
              <a:rPr lang="en" sz="1800">
                <a:solidFill>
                  <a:schemeClr val="dk1"/>
                </a:solidFill>
                <a:latin typeface="Ubuntu Light"/>
                <a:ea typeface="Ubuntu Light"/>
                <a:cs typeface="Ubuntu Light"/>
                <a:sym typeface="Ubuntu Light"/>
              </a:rPr>
              <a:t>x86/AMD, ARM, s390x (IBM LinuxONE &amp; zSystem) &amp; IBM Power compatible</a:t>
            </a:r>
            <a:endParaRPr sz="18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7" name="Shape 1617"/>
        <p:cNvGrpSpPr/>
        <p:nvPr/>
      </p:nvGrpSpPr>
      <p:grpSpPr>
        <a:xfrm>
          <a:off x="0" y="0"/>
          <a:ext cx="0" cy="0"/>
          <a:chOff x="0" y="0"/>
          <a:chExt cx="0" cy="0"/>
        </a:xfrm>
      </p:grpSpPr>
      <p:sp>
        <p:nvSpPr>
          <p:cNvPr id="1618" name="Google Shape;1618;p127"/>
          <p:cNvSpPr txBox="1"/>
          <p:nvPr/>
        </p:nvSpPr>
        <p:spPr>
          <a:xfrm>
            <a:off x="254174" y="34535"/>
            <a:ext cx="7886700" cy="7779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None/>
            </a:pPr>
            <a:r>
              <a:rPr lang="en" sz="2800">
                <a:solidFill>
                  <a:srgbClr val="FFFFFF"/>
                </a:solidFill>
                <a:latin typeface="Ubuntu Light"/>
                <a:ea typeface="Ubuntu Light"/>
                <a:cs typeface="Ubuntu Light"/>
                <a:sym typeface="Ubuntu Light"/>
              </a:rPr>
              <a:t>Comprehensive Kubernetes ecosystem</a:t>
            </a:r>
            <a:endParaRPr sz="2800">
              <a:solidFill>
                <a:srgbClr val="FFFFFF"/>
              </a:solidFill>
              <a:latin typeface="Ubuntu Light"/>
              <a:ea typeface="Ubuntu Light"/>
              <a:cs typeface="Ubuntu Light"/>
              <a:sym typeface="Ubuntu Light"/>
            </a:endParaRPr>
          </a:p>
        </p:txBody>
      </p:sp>
      <p:pic>
        <p:nvPicPr>
          <p:cNvPr id="1619" name="Google Shape;1619;p127"/>
          <p:cNvPicPr preferRelativeResize="0"/>
          <p:nvPr/>
        </p:nvPicPr>
        <p:blipFill rotWithShape="1">
          <a:blip r:embed="rId3">
            <a:alphaModFix/>
          </a:blip>
          <a:srcRect b="35049" l="9935" r="6925" t="37295"/>
          <a:stretch/>
        </p:blipFill>
        <p:spPr>
          <a:xfrm>
            <a:off x="4713461" y="3765532"/>
            <a:ext cx="1011028" cy="336305"/>
          </a:xfrm>
          <a:prstGeom prst="rect">
            <a:avLst/>
          </a:prstGeom>
          <a:noFill/>
          <a:ln>
            <a:noFill/>
          </a:ln>
        </p:spPr>
      </p:pic>
      <p:pic>
        <p:nvPicPr>
          <p:cNvPr id="1620" name="Google Shape;1620;p127"/>
          <p:cNvPicPr preferRelativeResize="0"/>
          <p:nvPr/>
        </p:nvPicPr>
        <p:blipFill rotWithShape="1">
          <a:blip r:embed="rId4">
            <a:alphaModFix/>
          </a:blip>
          <a:srcRect b="26776" l="0" r="0" t="30592"/>
          <a:stretch/>
        </p:blipFill>
        <p:spPr>
          <a:xfrm>
            <a:off x="7725683" y="2552446"/>
            <a:ext cx="846621" cy="244497"/>
          </a:xfrm>
          <a:prstGeom prst="rect">
            <a:avLst/>
          </a:prstGeom>
          <a:noFill/>
          <a:ln>
            <a:noFill/>
          </a:ln>
        </p:spPr>
      </p:pic>
      <p:pic>
        <p:nvPicPr>
          <p:cNvPr id="1621" name="Google Shape;1621;p127"/>
          <p:cNvPicPr preferRelativeResize="0"/>
          <p:nvPr/>
        </p:nvPicPr>
        <p:blipFill>
          <a:blip r:embed="rId5">
            <a:alphaModFix/>
          </a:blip>
          <a:stretch>
            <a:fillRect/>
          </a:stretch>
        </p:blipFill>
        <p:spPr>
          <a:xfrm>
            <a:off x="4836090" y="2454340"/>
            <a:ext cx="765770" cy="356084"/>
          </a:xfrm>
          <a:prstGeom prst="rect">
            <a:avLst/>
          </a:prstGeom>
          <a:noFill/>
          <a:ln>
            <a:noFill/>
          </a:ln>
        </p:spPr>
      </p:pic>
      <p:pic>
        <p:nvPicPr>
          <p:cNvPr id="1622" name="Google Shape;1622;p127"/>
          <p:cNvPicPr preferRelativeResize="0"/>
          <p:nvPr/>
        </p:nvPicPr>
        <p:blipFill>
          <a:blip r:embed="rId6">
            <a:alphaModFix/>
          </a:blip>
          <a:stretch>
            <a:fillRect/>
          </a:stretch>
        </p:blipFill>
        <p:spPr>
          <a:xfrm>
            <a:off x="6051585" y="3083944"/>
            <a:ext cx="441964" cy="408047"/>
          </a:xfrm>
          <a:prstGeom prst="rect">
            <a:avLst/>
          </a:prstGeom>
          <a:noFill/>
          <a:ln>
            <a:noFill/>
          </a:ln>
        </p:spPr>
      </p:pic>
      <p:pic>
        <p:nvPicPr>
          <p:cNvPr id="1623" name="Google Shape;1623;p127"/>
          <p:cNvPicPr preferRelativeResize="0"/>
          <p:nvPr/>
        </p:nvPicPr>
        <p:blipFill>
          <a:blip r:embed="rId7">
            <a:alphaModFix/>
          </a:blip>
          <a:stretch>
            <a:fillRect/>
          </a:stretch>
        </p:blipFill>
        <p:spPr>
          <a:xfrm>
            <a:off x="554799" y="3133441"/>
            <a:ext cx="610803" cy="309053"/>
          </a:xfrm>
          <a:prstGeom prst="rect">
            <a:avLst/>
          </a:prstGeom>
          <a:noFill/>
          <a:ln>
            <a:noFill/>
          </a:ln>
        </p:spPr>
      </p:pic>
      <p:pic>
        <p:nvPicPr>
          <p:cNvPr id="1624" name="Google Shape;1624;p127"/>
          <p:cNvPicPr preferRelativeResize="0"/>
          <p:nvPr/>
        </p:nvPicPr>
        <p:blipFill rotWithShape="1">
          <a:blip r:embed="rId8">
            <a:alphaModFix/>
          </a:blip>
          <a:srcRect b="25198" l="10849" r="4390" t="22664"/>
          <a:stretch/>
        </p:blipFill>
        <p:spPr>
          <a:xfrm>
            <a:off x="1424869" y="3119341"/>
            <a:ext cx="1047619" cy="337253"/>
          </a:xfrm>
          <a:prstGeom prst="rect">
            <a:avLst/>
          </a:prstGeom>
          <a:noFill/>
          <a:ln>
            <a:noFill/>
          </a:ln>
        </p:spPr>
      </p:pic>
      <p:pic>
        <p:nvPicPr>
          <p:cNvPr id="1625" name="Google Shape;1625;p127"/>
          <p:cNvPicPr preferRelativeResize="0"/>
          <p:nvPr/>
        </p:nvPicPr>
        <p:blipFill rotWithShape="1">
          <a:blip r:embed="rId9">
            <a:alphaModFix/>
          </a:blip>
          <a:srcRect b="42297" l="0" r="9804" t="31899"/>
          <a:stretch/>
        </p:blipFill>
        <p:spPr>
          <a:xfrm>
            <a:off x="1538437" y="2554969"/>
            <a:ext cx="820484" cy="234701"/>
          </a:xfrm>
          <a:prstGeom prst="rect">
            <a:avLst/>
          </a:prstGeom>
          <a:noFill/>
          <a:ln>
            <a:noFill/>
          </a:ln>
        </p:spPr>
      </p:pic>
      <p:pic>
        <p:nvPicPr>
          <p:cNvPr id="1626" name="Google Shape;1626;p127"/>
          <p:cNvPicPr preferRelativeResize="0"/>
          <p:nvPr/>
        </p:nvPicPr>
        <p:blipFill rotWithShape="1">
          <a:blip r:embed="rId10">
            <a:alphaModFix/>
          </a:blip>
          <a:srcRect b="0" l="13584" r="0" t="0"/>
          <a:stretch/>
        </p:blipFill>
        <p:spPr>
          <a:xfrm>
            <a:off x="533785" y="3744803"/>
            <a:ext cx="652830" cy="377738"/>
          </a:xfrm>
          <a:prstGeom prst="rect">
            <a:avLst/>
          </a:prstGeom>
          <a:noFill/>
          <a:ln>
            <a:noFill/>
          </a:ln>
        </p:spPr>
      </p:pic>
      <p:pic>
        <p:nvPicPr>
          <p:cNvPr id="1627" name="Google Shape;1627;p127"/>
          <p:cNvPicPr preferRelativeResize="0"/>
          <p:nvPr/>
        </p:nvPicPr>
        <p:blipFill>
          <a:blip r:embed="rId11">
            <a:alphaModFix/>
          </a:blip>
          <a:stretch>
            <a:fillRect/>
          </a:stretch>
        </p:blipFill>
        <p:spPr>
          <a:xfrm>
            <a:off x="1451704" y="1355606"/>
            <a:ext cx="993951" cy="345416"/>
          </a:xfrm>
          <a:prstGeom prst="rect">
            <a:avLst/>
          </a:prstGeom>
          <a:noFill/>
          <a:ln>
            <a:noFill/>
          </a:ln>
        </p:spPr>
      </p:pic>
      <p:pic>
        <p:nvPicPr>
          <p:cNvPr id="1628" name="Google Shape;1628;p127"/>
          <p:cNvPicPr preferRelativeResize="0"/>
          <p:nvPr/>
        </p:nvPicPr>
        <p:blipFill>
          <a:blip r:embed="rId12">
            <a:alphaModFix/>
          </a:blip>
          <a:stretch>
            <a:fillRect/>
          </a:stretch>
        </p:blipFill>
        <p:spPr>
          <a:xfrm>
            <a:off x="6843996" y="2438142"/>
            <a:ext cx="471537" cy="466631"/>
          </a:xfrm>
          <a:prstGeom prst="rect">
            <a:avLst/>
          </a:prstGeom>
          <a:noFill/>
          <a:ln>
            <a:noFill/>
          </a:ln>
        </p:spPr>
      </p:pic>
      <p:pic>
        <p:nvPicPr>
          <p:cNvPr id="1629" name="Google Shape;1629;p127"/>
          <p:cNvPicPr preferRelativeResize="0"/>
          <p:nvPr/>
        </p:nvPicPr>
        <p:blipFill>
          <a:blip r:embed="rId13">
            <a:alphaModFix/>
          </a:blip>
          <a:stretch>
            <a:fillRect/>
          </a:stretch>
        </p:blipFill>
        <p:spPr>
          <a:xfrm>
            <a:off x="4786641" y="3162545"/>
            <a:ext cx="864667" cy="250845"/>
          </a:xfrm>
          <a:prstGeom prst="rect">
            <a:avLst/>
          </a:prstGeom>
          <a:noFill/>
          <a:ln>
            <a:noFill/>
          </a:ln>
        </p:spPr>
      </p:pic>
      <p:pic>
        <p:nvPicPr>
          <p:cNvPr id="1630" name="Google Shape;1630;p127"/>
          <p:cNvPicPr preferRelativeResize="0"/>
          <p:nvPr/>
        </p:nvPicPr>
        <p:blipFill>
          <a:blip r:embed="rId14">
            <a:alphaModFix/>
          </a:blip>
          <a:stretch>
            <a:fillRect/>
          </a:stretch>
        </p:blipFill>
        <p:spPr>
          <a:xfrm>
            <a:off x="7654686" y="3119337"/>
            <a:ext cx="988614" cy="337260"/>
          </a:xfrm>
          <a:prstGeom prst="rect">
            <a:avLst/>
          </a:prstGeom>
          <a:noFill/>
          <a:ln>
            <a:noFill/>
          </a:ln>
        </p:spPr>
      </p:pic>
      <p:pic>
        <p:nvPicPr>
          <p:cNvPr id="1631" name="Google Shape;1631;p127"/>
          <p:cNvPicPr preferRelativeResize="0"/>
          <p:nvPr/>
        </p:nvPicPr>
        <p:blipFill>
          <a:blip r:embed="rId15">
            <a:alphaModFix/>
          </a:blip>
          <a:stretch>
            <a:fillRect/>
          </a:stretch>
        </p:blipFill>
        <p:spPr>
          <a:xfrm>
            <a:off x="3460912" y="2513600"/>
            <a:ext cx="986275" cy="326694"/>
          </a:xfrm>
          <a:prstGeom prst="rect">
            <a:avLst/>
          </a:prstGeom>
          <a:noFill/>
          <a:ln>
            <a:noFill/>
          </a:ln>
        </p:spPr>
      </p:pic>
      <p:pic>
        <p:nvPicPr>
          <p:cNvPr id="1632" name="Google Shape;1632;p127"/>
          <p:cNvPicPr preferRelativeResize="0"/>
          <p:nvPr/>
        </p:nvPicPr>
        <p:blipFill>
          <a:blip r:embed="rId16">
            <a:alphaModFix/>
          </a:blip>
          <a:stretch>
            <a:fillRect/>
          </a:stretch>
        </p:blipFill>
        <p:spPr>
          <a:xfrm>
            <a:off x="4637497" y="1374131"/>
            <a:ext cx="1162956" cy="308366"/>
          </a:xfrm>
          <a:prstGeom prst="rect">
            <a:avLst/>
          </a:prstGeom>
          <a:noFill/>
          <a:ln>
            <a:noFill/>
          </a:ln>
        </p:spPr>
      </p:pic>
      <p:pic>
        <p:nvPicPr>
          <p:cNvPr id="1633" name="Google Shape;1633;p127"/>
          <p:cNvPicPr preferRelativeResize="0"/>
          <p:nvPr/>
        </p:nvPicPr>
        <p:blipFill>
          <a:blip r:embed="rId17">
            <a:alphaModFix/>
          </a:blip>
          <a:stretch>
            <a:fillRect/>
          </a:stretch>
        </p:blipFill>
        <p:spPr>
          <a:xfrm>
            <a:off x="3477742" y="1382943"/>
            <a:ext cx="952588" cy="290743"/>
          </a:xfrm>
          <a:prstGeom prst="rect">
            <a:avLst/>
          </a:prstGeom>
          <a:noFill/>
          <a:ln>
            <a:noFill/>
          </a:ln>
        </p:spPr>
      </p:pic>
      <p:pic>
        <p:nvPicPr>
          <p:cNvPr id="1634" name="Google Shape;1634;p127"/>
          <p:cNvPicPr preferRelativeResize="0"/>
          <p:nvPr/>
        </p:nvPicPr>
        <p:blipFill>
          <a:blip r:embed="rId18">
            <a:alphaModFix/>
          </a:blip>
          <a:stretch>
            <a:fillRect/>
          </a:stretch>
        </p:blipFill>
        <p:spPr>
          <a:xfrm>
            <a:off x="2645623" y="3022599"/>
            <a:ext cx="652831" cy="512947"/>
          </a:xfrm>
          <a:prstGeom prst="rect">
            <a:avLst/>
          </a:prstGeom>
          <a:noFill/>
          <a:ln>
            <a:noFill/>
          </a:ln>
        </p:spPr>
      </p:pic>
      <p:pic>
        <p:nvPicPr>
          <p:cNvPr id="1635" name="Google Shape;1635;p127"/>
          <p:cNvPicPr preferRelativeResize="0"/>
          <p:nvPr/>
        </p:nvPicPr>
        <p:blipFill>
          <a:blip r:embed="rId19">
            <a:alphaModFix/>
          </a:blip>
          <a:stretch>
            <a:fillRect/>
          </a:stretch>
        </p:blipFill>
        <p:spPr>
          <a:xfrm>
            <a:off x="5999372" y="1255120"/>
            <a:ext cx="546389" cy="546388"/>
          </a:xfrm>
          <a:prstGeom prst="rect">
            <a:avLst/>
          </a:prstGeom>
          <a:noFill/>
          <a:ln>
            <a:noFill/>
          </a:ln>
        </p:spPr>
      </p:pic>
      <p:pic>
        <p:nvPicPr>
          <p:cNvPr id="1636" name="Google Shape;1636;p127"/>
          <p:cNvPicPr preferRelativeResize="0"/>
          <p:nvPr/>
        </p:nvPicPr>
        <p:blipFill>
          <a:blip r:embed="rId20">
            <a:alphaModFix/>
          </a:blip>
          <a:stretch>
            <a:fillRect/>
          </a:stretch>
        </p:blipFill>
        <p:spPr>
          <a:xfrm>
            <a:off x="7655849" y="1363945"/>
            <a:ext cx="986288" cy="328739"/>
          </a:xfrm>
          <a:prstGeom prst="rect">
            <a:avLst/>
          </a:prstGeom>
          <a:noFill/>
          <a:ln>
            <a:noFill/>
          </a:ln>
        </p:spPr>
      </p:pic>
      <p:pic>
        <p:nvPicPr>
          <p:cNvPr id="1637" name="Google Shape;1637;p127"/>
          <p:cNvPicPr preferRelativeResize="0"/>
          <p:nvPr/>
        </p:nvPicPr>
        <p:blipFill rotWithShape="1">
          <a:blip r:embed="rId21">
            <a:alphaModFix/>
          </a:blip>
          <a:srcRect b="13518" l="7844" r="8431" t="12811"/>
          <a:stretch/>
        </p:blipFill>
        <p:spPr>
          <a:xfrm>
            <a:off x="1424873" y="3781214"/>
            <a:ext cx="1047613" cy="304916"/>
          </a:xfrm>
          <a:prstGeom prst="rect">
            <a:avLst/>
          </a:prstGeom>
          <a:noFill/>
          <a:ln>
            <a:noFill/>
          </a:ln>
        </p:spPr>
      </p:pic>
      <p:pic>
        <p:nvPicPr>
          <p:cNvPr id="1638" name="Google Shape;1638;p127"/>
          <p:cNvPicPr preferRelativeResize="0"/>
          <p:nvPr/>
        </p:nvPicPr>
        <p:blipFill>
          <a:blip r:embed="rId22">
            <a:alphaModFix/>
          </a:blip>
          <a:stretch>
            <a:fillRect/>
          </a:stretch>
        </p:blipFill>
        <p:spPr>
          <a:xfrm>
            <a:off x="2815545" y="4390773"/>
            <a:ext cx="347357" cy="459821"/>
          </a:xfrm>
          <a:prstGeom prst="rect">
            <a:avLst/>
          </a:prstGeom>
          <a:noFill/>
          <a:ln>
            <a:noFill/>
          </a:ln>
        </p:spPr>
      </p:pic>
      <p:pic>
        <p:nvPicPr>
          <p:cNvPr id="1639" name="Google Shape;1639;p127"/>
          <p:cNvPicPr preferRelativeResize="0"/>
          <p:nvPr/>
        </p:nvPicPr>
        <p:blipFill>
          <a:blip r:embed="rId23">
            <a:alphaModFix/>
          </a:blip>
          <a:stretch>
            <a:fillRect/>
          </a:stretch>
        </p:blipFill>
        <p:spPr>
          <a:xfrm>
            <a:off x="2772566" y="2476170"/>
            <a:ext cx="398965" cy="392299"/>
          </a:xfrm>
          <a:prstGeom prst="rect">
            <a:avLst/>
          </a:prstGeom>
          <a:noFill/>
          <a:ln>
            <a:noFill/>
          </a:ln>
        </p:spPr>
      </p:pic>
      <p:pic>
        <p:nvPicPr>
          <p:cNvPr id="1640" name="Google Shape;1640;p127"/>
          <p:cNvPicPr preferRelativeResize="0"/>
          <p:nvPr/>
        </p:nvPicPr>
        <p:blipFill rotWithShape="1">
          <a:blip r:embed="rId24">
            <a:alphaModFix/>
          </a:blip>
          <a:srcRect b="25740" l="0" r="0" t="28138"/>
          <a:stretch/>
        </p:blipFill>
        <p:spPr>
          <a:xfrm>
            <a:off x="3471588" y="3121097"/>
            <a:ext cx="964894" cy="333741"/>
          </a:xfrm>
          <a:prstGeom prst="rect">
            <a:avLst/>
          </a:prstGeom>
          <a:noFill/>
          <a:ln>
            <a:noFill/>
          </a:ln>
        </p:spPr>
      </p:pic>
      <p:pic>
        <p:nvPicPr>
          <p:cNvPr id="1641" name="Google Shape;1641;p127"/>
          <p:cNvPicPr preferRelativeResize="0"/>
          <p:nvPr/>
        </p:nvPicPr>
        <p:blipFill>
          <a:blip r:embed="rId25">
            <a:alphaModFix/>
          </a:blip>
          <a:stretch>
            <a:fillRect/>
          </a:stretch>
        </p:blipFill>
        <p:spPr>
          <a:xfrm>
            <a:off x="6064804" y="3727347"/>
            <a:ext cx="415525" cy="335800"/>
          </a:xfrm>
          <a:prstGeom prst="rect">
            <a:avLst/>
          </a:prstGeom>
          <a:noFill/>
          <a:ln>
            <a:noFill/>
          </a:ln>
        </p:spPr>
      </p:pic>
      <p:pic>
        <p:nvPicPr>
          <p:cNvPr id="1642" name="Google Shape;1642;p127"/>
          <p:cNvPicPr preferRelativeResize="0"/>
          <p:nvPr/>
        </p:nvPicPr>
        <p:blipFill>
          <a:blip r:embed="rId26">
            <a:alphaModFix/>
          </a:blip>
          <a:stretch>
            <a:fillRect/>
          </a:stretch>
        </p:blipFill>
        <p:spPr>
          <a:xfrm>
            <a:off x="6872004" y="3076046"/>
            <a:ext cx="415521" cy="423841"/>
          </a:xfrm>
          <a:prstGeom prst="rect">
            <a:avLst/>
          </a:prstGeom>
          <a:noFill/>
          <a:ln>
            <a:noFill/>
          </a:ln>
        </p:spPr>
      </p:pic>
      <p:pic>
        <p:nvPicPr>
          <p:cNvPr id="1643" name="Google Shape;1643;p127"/>
          <p:cNvPicPr preferRelativeResize="0"/>
          <p:nvPr/>
        </p:nvPicPr>
        <p:blipFill rotWithShape="1">
          <a:blip r:embed="rId27">
            <a:alphaModFix/>
          </a:blip>
          <a:srcRect b="0" l="-4454" r="-4465" t="-7886"/>
          <a:stretch/>
        </p:blipFill>
        <p:spPr>
          <a:xfrm>
            <a:off x="6766349" y="4363189"/>
            <a:ext cx="626837" cy="512568"/>
          </a:xfrm>
          <a:prstGeom prst="rect">
            <a:avLst/>
          </a:prstGeom>
          <a:noFill/>
          <a:ln>
            <a:noFill/>
          </a:ln>
        </p:spPr>
      </p:pic>
      <p:pic>
        <p:nvPicPr>
          <p:cNvPr id="1644" name="Google Shape;1644;p127"/>
          <p:cNvPicPr preferRelativeResize="0"/>
          <p:nvPr/>
        </p:nvPicPr>
        <p:blipFill>
          <a:blip r:embed="rId28">
            <a:alphaModFix/>
          </a:blip>
          <a:stretch>
            <a:fillRect/>
          </a:stretch>
        </p:blipFill>
        <p:spPr>
          <a:xfrm>
            <a:off x="7742498" y="3801176"/>
            <a:ext cx="812989" cy="264992"/>
          </a:xfrm>
          <a:prstGeom prst="rect">
            <a:avLst/>
          </a:prstGeom>
          <a:noFill/>
          <a:ln>
            <a:noFill/>
          </a:ln>
        </p:spPr>
      </p:pic>
      <p:pic>
        <p:nvPicPr>
          <p:cNvPr id="1645" name="Google Shape;1645;p127"/>
          <p:cNvPicPr preferRelativeResize="0"/>
          <p:nvPr/>
        </p:nvPicPr>
        <p:blipFill>
          <a:blip r:embed="rId29">
            <a:alphaModFix/>
          </a:blip>
          <a:stretch>
            <a:fillRect/>
          </a:stretch>
        </p:blipFill>
        <p:spPr>
          <a:xfrm>
            <a:off x="6760181" y="1856551"/>
            <a:ext cx="639168" cy="410324"/>
          </a:xfrm>
          <a:prstGeom prst="rect">
            <a:avLst/>
          </a:prstGeom>
          <a:noFill/>
          <a:ln>
            <a:noFill/>
          </a:ln>
        </p:spPr>
      </p:pic>
      <p:pic>
        <p:nvPicPr>
          <p:cNvPr id="1646" name="Google Shape;1646;p127"/>
          <p:cNvPicPr preferRelativeResize="0"/>
          <p:nvPr/>
        </p:nvPicPr>
        <p:blipFill>
          <a:blip r:embed="rId30">
            <a:alphaModFix/>
          </a:blip>
          <a:stretch>
            <a:fillRect/>
          </a:stretch>
        </p:blipFill>
        <p:spPr>
          <a:xfrm>
            <a:off x="2770620" y="3732240"/>
            <a:ext cx="402857" cy="402857"/>
          </a:xfrm>
          <a:prstGeom prst="rect">
            <a:avLst/>
          </a:prstGeom>
          <a:noFill/>
          <a:ln>
            <a:noFill/>
          </a:ln>
        </p:spPr>
      </p:pic>
      <p:pic>
        <p:nvPicPr>
          <p:cNvPr id="1647" name="Google Shape;1647;p127"/>
          <p:cNvPicPr preferRelativeResize="0"/>
          <p:nvPr/>
        </p:nvPicPr>
        <p:blipFill>
          <a:blip r:embed="rId31">
            <a:alphaModFix/>
          </a:blip>
          <a:stretch>
            <a:fillRect/>
          </a:stretch>
        </p:blipFill>
        <p:spPr>
          <a:xfrm>
            <a:off x="2815996" y="1326781"/>
            <a:ext cx="346456" cy="403067"/>
          </a:xfrm>
          <a:prstGeom prst="rect">
            <a:avLst/>
          </a:prstGeom>
          <a:noFill/>
          <a:ln>
            <a:noFill/>
          </a:ln>
        </p:spPr>
      </p:pic>
      <p:pic>
        <p:nvPicPr>
          <p:cNvPr id="1648" name="Google Shape;1648;p127"/>
          <p:cNvPicPr preferRelativeResize="0"/>
          <p:nvPr/>
        </p:nvPicPr>
        <p:blipFill>
          <a:blip r:embed="rId32">
            <a:alphaModFix/>
          </a:blip>
          <a:stretch>
            <a:fillRect/>
          </a:stretch>
        </p:blipFill>
        <p:spPr>
          <a:xfrm>
            <a:off x="570843" y="1909711"/>
            <a:ext cx="578715" cy="347237"/>
          </a:xfrm>
          <a:prstGeom prst="rect">
            <a:avLst/>
          </a:prstGeom>
          <a:noFill/>
          <a:ln>
            <a:noFill/>
          </a:ln>
        </p:spPr>
      </p:pic>
      <p:pic>
        <p:nvPicPr>
          <p:cNvPr id="1649" name="Google Shape;1649;p127"/>
          <p:cNvPicPr preferRelativeResize="0"/>
          <p:nvPr/>
        </p:nvPicPr>
        <p:blipFill>
          <a:blip r:embed="rId33">
            <a:alphaModFix/>
          </a:blip>
          <a:stretch>
            <a:fillRect/>
          </a:stretch>
        </p:blipFill>
        <p:spPr>
          <a:xfrm>
            <a:off x="682692" y="2508472"/>
            <a:ext cx="355018" cy="327695"/>
          </a:xfrm>
          <a:prstGeom prst="rect">
            <a:avLst/>
          </a:prstGeom>
          <a:noFill/>
          <a:ln>
            <a:noFill/>
          </a:ln>
        </p:spPr>
      </p:pic>
      <p:pic>
        <p:nvPicPr>
          <p:cNvPr id="1650" name="Google Shape;1650;p127"/>
          <p:cNvPicPr preferRelativeResize="0"/>
          <p:nvPr/>
        </p:nvPicPr>
        <p:blipFill>
          <a:blip r:embed="rId34">
            <a:alphaModFix/>
          </a:blip>
          <a:stretch>
            <a:fillRect/>
          </a:stretch>
        </p:blipFill>
        <p:spPr>
          <a:xfrm>
            <a:off x="4763251" y="4509669"/>
            <a:ext cx="911448" cy="219605"/>
          </a:xfrm>
          <a:prstGeom prst="rect">
            <a:avLst/>
          </a:prstGeom>
          <a:noFill/>
          <a:ln>
            <a:noFill/>
          </a:ln>
        </p:spPr>
      </p:pic>
      <p:pic>
        <p:nvPicPr>
          <p:cNvPr id="1651" name="Google Shape;1651;p127"/>
          <p:cNvPicPr preferRelativeResize="0"/>
          <p:nvPr/>
        </p:nvPicPr>
        <p:blipFill>
          <a:blip r:embed="rId35">
            <a:alphaModFix/>
          </a:blip>
          <a:stretch>
            <a:fillRect/>
          </a:stretch>
        </p:blipFill>
        <p:spPr>
          <a:xfrm>
            <a:off x="3585354" y="4483305"/>
            <a:ext cx="755453" cy="272343"/>
          </a:xfrm>
          <a:prstGeom prst="rect">
            <a:avLst/>
          </a:prstGeom>
          <a:noFill/>
          <a:ln>
            <a:noFill/>
          </a:ln>
        </p:spPr>
      </p:pic>
      <p:pic>
        <p:nvPicPr>
          <p:cNvPr id="1652" name="Google Shape;1652;p127"/>
          <p:cNvPicPr preferRelativeResize="0"/>
          <p:nvPr/>
        </p:nvPicPr>
        <p:blipFill>
          <a:blip r:embed="rId36">
            <a:alphaModFix/>
          </a:blip>
          <a:stretch>
            <a:fillRect/>
          </a:stretch>
        </p:blipFill>
        <p:spPr>
          <a:xfrm>
            <a:off x="3566750" y="3821871"/>
            <a:ext cx="753438" cy="223602"/>
          </a:xfrm>
          <a:prstGeom prst="rect">
            <a:avLst/>
          </a:prstGeom>
          <a:noFill/>
          <a:ln>
            <a:noFill/>
          </a:ln>
        </p:spPr>
      </p:pic>
      <p:pic>
        <p:nvPicPr>
          <p:cNvPr id="1653" name="Google Shape;1653;p127"/>
          <p:cNvPicPr preferRelativeResize="0"/>
          <p:nvPr/>
        </p:nvPicPr>
        <p:blipFill>
          <a:blip r:embed="rId37">
            <a:alphaModFix/>
          </a:blip>
          <a:stretch>
            <a:fillRect/>
          </a:stretch>
        </p:blipFill>
        <p:spPr>
          <a:xfrm>
            <a:off x="500700" y="1398441"/>
            <a:ext cx="719000" cy="259746"/>
          </a:xfrm>
          <a:prstGeom prst="rect">
            <a:avLst/>
          </a:prstGeom>
          <a:noFill/>
          <a:ln>
            <a:noFill/>
          </a:ln>
        </p:spPr>
      </p:pic>
      <p:pic>
        <p:nvPicPr>
          <p:cNvPr id="1654" name="Google Shape;1654;p127"/>
          <p:cNvPicPr preferRelativeResize="0"/>
          <p:nvPr/>
        </p:nvPicPr>
        <p:blipFill rotWithShape="1">
          <a:blip r:embed="rId38">
            <a:alphaModFix/>
          </a:blip>
          <a:srcRect b="10752" l="15694" r="13892" t="9068"/>
          <a:stretch/>
        </p:blipFill>
        <p:spPr>
          <a:xfrm>
            <a:off x="2836865" y="1875174"/>
            <a:ext cx="304718" cy="431600"/>
          </a:xfrm>
          <a:prstGeom prst="rect">
            <a:avLst/>
          </a:prstGeom>
          <a:noFill/>
          <a:ln>
            <a:noFill/>
          </a:ln>
        </p:spPr>
      </p:pic>
      <p:pic>
        <p:nvPicPr>
          <p:cNvPr id="1655" name="Google Shape;1655;p127"/>
          <p:cNvPicPr preferRelativeResize="0"/>
          <p:nvPr/>
        </p:nvPicPr>
        <p:blipFill>
          <a:blip r:embed="rId39">
            <a:alphaModFix/>
          </a:blip>
          <a:stretch>
            <a:fillRect/>
          </a:stretch>
        </p:blipFill>
        <p:spPr>
          <a:xfrm>
            <a:off x="3521701" y="1949168"/>
            <a:ext cx="864670" cy="283610"/>
          </a:xfrm>
          <a:prstGeom prst="rect">
            <a:avLst/>
          </a:prstGeom>
          <a:noFill/>
          <a:ln>
            <a:noFill/>
          </a:ln>
        </p:spPr>
      </p:pic>
      <p:pic>
        <p:nvPicPr>
          <p:cNvPr id="1656" name="Google Shape;1656;p127"/>
          <p:cNvPicPr preferRelativeResize="0"/>
          <p:nvPr/>
        </p:nvPicPr>
        <p:blipFill>
          <a:blip r:embed="rId40">
            <a:alphaModFix/>
          </a:blip>
          <a:stretch>
            <a:fillRect/>
          </a:stretch>
        </p:blipFill>
        <p:spPr>
          <a:xfrm>
            <a:off x="6819496" y="1382309"/>
            <a:ext cx="520537" cy="292010"/>
          </a:xfrm>
          <a:prstGeom prst="rect">
            <a:avLst/>
          </a:prstGeom>
          <a:noFill/>
          <a:ln>
            <a:noFill/>
          </a:ln>
        </p:spPr>
      </p:pic>
      <p:pic>
        <p:nvPicPr>
          <p:cNvPr id="1657" name="Google Shape;1657;p127"/>
          <p:cNvPicPr preferRelativeResize="0"/>
          <p:nvPr/>
        </p:nvPicPr>
        <p:blipFill>
          <a:blip r:embed="rId41">
            <a:alphaModFix/>
          </a:blip>
          <a:stretch>
            <a:fillRect/>
          </a:stretch>
        </p:blipFill>
        <p:spPr>
          <a:xfrm>
            <a:off x="4768426" y="1951305"/>
            <a:ext cx="901098" cy="279336"/>
          </a:xfrm>
          <a:prstGeom prst="rect">
            <a:avLst/>
          </a:prstGeom>
          <a:noFill/>
          <a:ln>
            <a:noFill/>
          </a:ln>
        </p:spPr>
      </p:pic>
      <p:pic>
        <p:nvPicPr>
          <p:cNvPr id="1658" name="Google Shape;1658;p127"/>
          <p:cNvPicPr preferRelativeResize="0"/>
          <p:nvPr/>
        </p:nvPicPr>
        <p:blipFill>
          <a:blip r:embed="rId42">
            <a:alphaModFix/>
          </a:blip>
          <a:stretch>
            <a:fillRect/>
          </a:stretch>
        </p:blipFill>
        <p:spPr>
          <a:xfrm>
            <a:off x="6102121" y="4442051"/>
            <a:ext cx="340891" cy="354845"/>
          </a:xfrm>
          <a:prstGeom prst="rect">
            <a:avLst/>
          </a:prstGeom>
          <a:noFill/>
          <a:ln>
            <a:noFill/>
          </a:ln>
        </p:spPr>
      </p:pic>
      <p:pic>
        <p:nvPicPr>
          <p:cNvPr id="1659" name="Google Shape;1659;p127"/>
          <p:cNvPicPr preferRelativeResize="0"/>
          <p:nvPr/>
        </p:nvPicPr>
        <p:blipFill>
          <a:blip r:embed="rId43">
            <a:alphaModFix/>
          </a:blip>
          <a:stretch>
            <a:fillRect/>
          </a:stretch>
        </p:blipFill>
        <p:spPr>
          <a:xfrm>
            <a:off x="6064795" y="1885789"/>
            <a:ext cx="415543" cy="410369"/>
          </a:xfrm>
          <a:prstGeom prst="rect">
            <a:avLst/>
          </a:prstGeom>
          <a:noFill/>
          <a:ln>
            <a:noFill/>
          </a:ln>
        </p:spPr>
      </p:pic>
      <p:pic>
        <p:nvPicPr>
          <p:cNvPr id="1660" name="Google Shape;1660;p127"/>
          <p:cNvPicPr preferRelativeResize="0"/>
          <p:nvPr/>
        </p:nvPicPr>
        <p:blipFill rotWithShape="1">
          <a:blip r:embed="rId44">
            <a:alphaModFix/>
          </a:blip>
          <a:srcRect b="29789" l="0" r="0" t="29813"/>
          <a:stretch/>
        </p:blipFill>
        <p:spPr>
          <a:xfrm>
            <a:off x="1423054" y="1986358"/>
            <a:ext cx="1051253" cy="209229"/>
          </a:xfrm>
          <a:prstGeom prst="rect">
            <a:avLst/>
          </a:prstGeom>
          <a:noFill/>
          <a:ln>
            <a:noFill/>
          </a:ln>
        </p:spPr>
      </p:pic>
      <p:pic>
        <p:nvPicPr>
          <p:cNvPr id="1661" name="Google Shape;1661;p127"/>
          <p:cNvPicPr preferRelativeResize="0"/>
          <p:nvPr/>
        </p:nvPicPr>
        <p:blipFill>
          <a:blip r:embed="rId45">
            <a:alphaModFix/>
          </a:blip>
          <a:stretch>
            <a:fillRect/>
          </a:stretch>
        </p:blipFill>
        <p:spPr>
          <a:xfrm>
            <a:off x="7685328" y="1951874"/>
            <a:ext cx="927329" cy="278199"/>
          </a:xfrm>
          <a:prstGeom prst="rect">
            <a:avLst/>
          </a:prstGeom>
          <a:noFill/>
          <a:ln>
            <a:noFill/>
          </a:ln>
        </p:spPr>
      </p:pic>
      <p:pic>
        <p:nvPicPr>
          <p:cNvPr id="1662" name="Google Shape;1662;p127"/>
          <p:cNvPicPr preferRelativeResize="0"/>
          <p:nvPr/>
        </p:nvPicPr>
        <p:blipFill rotWithShape="1">
          <a:blip r:embed="rId46">
            <a:alphaModFix/>
          </a:blip>
          <a:srcRect b="18308" l="0" r="0" t="17087"/>
          <a:stretch/>
        </p:blipFill>
        <p:spPr>
          <a:xfrm>
            <a:off x="6766346" y="3692755"/>
            <a:ext cx="626837" cy="404981"/>
          </a:xfrm>
          <a:prstGeom prst="rect">
            <a:avLst/>
          </a:prstGeom>
          <a:noFill/>
          <a:ln>
            <a:noFill/>
          </a:ln>
        </p:spPr>
      </p:pic>
      <p:pic>
        <p:nvPicPr>
          <p:cNvPr id="1663" name="Google Shape;1663;p127"/>
          <p:cNvPicPr preferRelativeResize="0"/>
          <p:nvPr/>
        </p:nvPicPr>
        <p:blipFill>
          <a:blip r:embed="rId47">
            <a:alphaModFix/>
          </a:blip>
          <a:stretch>
            <a:fillRect/>
          </a:stretch>
        </p:blipFill>
        <p:spPr>
          <a:xfrm>
            <a:off x="6036804" y="2480813"/>
            <a:ext cx="471525" cy="367791"/>
          </a:xfrm>
          <a:prstGeom prst="rect">
            <a:avLst/>
          </a:prstGeom>
          <a:noFill/>
          <a:ln>
            <a:noFill/>
          </a:ln>
        </p:spPr>
      </p:pic>
      <p:pic>
        <p:nvPicPr>
          <p:cNvPr id="1664" name="Google Shape;1664;p127"/>
          <p:cNvPicPr preferRelativeResize="0"/>
          <p:nvPr/>
        </p:nvPicPr>
        <p:blipFill>
          <a:blip r:embed="rId48">
            <a:alphaModFix/>
          </a:blip>
          <a:stretch>
            <a:fillRect/>
          </a:stretch>
        </p:blipFill>
        <p:spPr>
          <a:xfrm>
            <a:off x="1424874" y="4455824"/>
            <a:ext cx="1047600" cy="32730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8" name="Shape 1668"/>
        <p:cNvGrpSpPr/>
        <p:nvPr/>
      </p:nvGrpSpPr>
      <p:grpSpPr>
        <a:xfrm>
          <a:off x="0" y="0"/>
          <a:ext cx="0" cy="0"/>
          <a:chOff x="0" y="0"/>
          <a:chExt cx="0" cy="0"/>
        </a:xfrm>
      </p:grpSpPr>
      <p:sp>
        <p:nvSpPr>
          <p:cNvPr id="1669" name="Google Shape;1669;p128"/>
          <p:cNvSpPr txBox="1"/>
          <p:nvPr/>
        </p:nvSpPr>
        <p:spPr>
          <a:xfrm>
            <a:off x="1207800" y="3100225"/>
            <a:ext cx="6728400" cy="86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700">
                <a:solidFill>
                  <a:srgbClr val="434343"/>
                </a:solidFill>
                <a:latin typeface="Ubuntu Light"/>
                <a:ea typeface="Ubuntu Light"/>
                <a:cs typeface="Ubuntu Light"/>
                <a:sym typeface="Ubuntu Light"/>
              </a:rPr>
              <a:t>Consulting | Security | Support | Operations</a:t>
            </a:r>
            <a:endParaRPr sz="2700">
              <a:solidFill>
                <a:srgbClr val="434343"/>
              </a:solidFill>
              <a:latin typeface="Ubuntu Light"/>
              <a:ea typeface="Ubuntu Light"/>
              <a:cs typeface="Ubuntu Light"/>
              <a:sym typeface="Ubuntu Light"/>
            </a:endParaRPr>
          </a:p>
        </p:txBody>
      </p:sp>
      <p:pic>
        <p:nvPicPr>
          <p:cNvPr id="1670" name="Google Shape;1670;p128"/>
          <p:cNvPicPr preferRelativeResize="0"/>
          <p:nvPr/>
        </p:nvPicPr>
        <p:blipFill>
          <a:blip r:embed="rId3">
            <a:alphaModFix/>
          </a:blip>
          <a:stretch>
            <a:fillRect/>
          </a:stretch>
        </p:blipFill>
        <p:spPr>
          <a:xfrm>
            <a:off x="2929625" y="919922"/>
            <a:ext cx="3125800" cy="1589150"/>
          </a:xfrm>
          <a:prstGeom prst="rect">
            <a:avLst/>
          </a:prstGeom>
          <a:noFill/>
          <a:ln>
            <a:noFill/>
          </a:ln>
        </p:spPr>
      </p:pic>
      <p:pic>
        <p:nvPicPr>
          <p:cNvPr id="1671" name="Google Shape;1671;p128"/>
          <p:cNvPicPr preferRelativeResize="0"/>
          <p:nvPr/>
        </p:nvPicPr>
        <p:blipFill>
          <a:blip r:embed="rId4">
            <a:alphaModFix/>
          </a:blip>
          <a:stretch>
            <a:fillRect/>
          </a:stretch>
        </p:blipFill>
        <p:spPr>
          <a:xfrm>
            <a:off x="6408175" y="4605675"/>
            <a:ext cx="2564713" cy="340388"/>
          </a:xfrm>
          <a:prstGeom prst="rect">
            <a:avLst/>
          </a:prstGeom>
          <a:noFill/>
          <a:ln>
            <a:noFill/>
          </a:ln>
        </p:spPr>
      </p:pic>
      <p:pic>
        <p:nvPicPr>
          <p:cNvPr descr="Kubernetes_Certified_Service_Provider_Logo.png" id="1672" name="Google Shape;1672;p128"/>
          <p:cNvPicPr preferRelativeResize="0"/>
          <p:nvPr/>
        </p:nvPicPr>
        <p:blipFill rotWithShape="1">
          <a:blip r:embed="rId5">
            <a:alphaModFix/>
          </a:blip>
          <a:srcRect b="2662" l="0" r="0" t="3932"/>
          <a:stretch/>
        </p:blipFill>
        <p:spPr>
          <a:xfrm>
            <a:off x="144747" y="4172899"/>
            <a:ext cx="967527" cy="90372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8" name="Shape 1128"/>
        <p:cNvGrpSpPr/>
        <p:nvPr/>
      </p:nvGrpSpPr>
      <p:grpSpPr>
        <a:xfrm>
          <a:off x="0" y="0"/>
          <a:ext cx="0" cy="0"/>
          <a:chOff x="0" y="0"/>
          <a:chExt cx="0" cy="0"/>
        </a:xfrm>
      </p:grpSpPr>
      <p:sp>
        <p:nvSpPr>
          <p:cNvPr id="1129" name="Google Shape;1129;p102"/>
          <p:cNvSpPr txBox="1"/>
          <p:nvPr>
            <p:ph type="title"/>
          </p:nvPr>
        </p:nvSpPr>
        <p:spPr>
          <a:xfrm>
            <a:off x="466344" y="177047"/>
            <a:ext cx="7886700" cy="994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Why do people select Ubuntu?</a:t>
            </a:r>
            <a:endParaRPr/>
          </a:p>
        </p:txBody>
      </p:sp>
      <p:sp>
        <p:nvSpPr>
          <p:cNvPr id="1130" name="Google Shape;1130;p102"/>
          <p:cNvSpPr txBox="1"/>
          <p:nvPr/>
        </p:nvSpPr>
        <p:spPr>
          <a:xfrm>
            <a:off x="1112760" y="2562120"/>
            <a:ext cx="1794300" cy="584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600" u="none" cap="none" strike="noStrike">
                <a:latin typeface="Ubuntu Light"/>
                <a:ea typeface="Ubuntu Light"/>
                <a:cs typeface="Ubuntu Light"/>
                <a:sym typeface="Ubuntu Light"/>
              </a:rPr>
              <a:t>Security &amp; Predictability</a:t>
            </a:r>
            <a:endParaRPr b="0" i="0" sz="1600" u="none" cap="none" strike="noStrike">
              <a:latin typeface="Arial"/>
              <a:ea typeface="Arial"/>
              <a:cs typeface="Arial"/>
              <a:sym typeface="Arial"/>
            </a:endParaRPr>
          </a:p>
        </p:txBody>
      </p:sp>
      <p:sp>
        <p:nvSpPr>
          <p:cNvPr id="1131" name="Google Shape;1131;p102"/>
          <p:cNvSpPr txBox="1"/>
          <p:nvPr/>
        </p:nvSpPr>
        <p:spPr>
          <a:xfrm>
            <a:off x="3371363" y="2562125"/>
            <a:ext cx="1290300" cy="584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600" u="none" cap="none" strike="noStrike">
                <a:latin typeface="Ubuntu Light"/>
                <a:ea typeface="Ubuntu Light"/>
                <a:cs typeface="Ubuntu Light"/>
                <a:sym typeface="Ubuntu Light"/>
              </a:rPr>
              <a:t>Developer Productivity</a:t>
            </a:r>
            <a:endParaRPr b="0" i="0" sz="1600" u="none" cap="none" strike="noStrike">
              <a:latin typeface="Arial"/>
              <a:ea typeface="Arial"/>
              <a:cs typeface="Arial"/>
              <a:sym typeface="Arial"/>
            </a:endParaRPr>
          </a:p>
        </p:txBody>
      </p:sp>
      <p:sp>
        <p:nvSpPr>
          <p:cNvPr id="1132" name="Google Shape;1132;p102"/>
          <p:cNvSpPr txBox="1"/>
          <p:nvPr/>
        </p:nvSpPr>
        <p:spPr>
          <a:xfrm>
            <a:off x="5549027" y="2562125"/>
            <a:ext cx="1446900" cy="584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600" u="none" cap="none" strike="noStrike">
                <a:latin typeface="Ubuntu Light"/>
                <a:ea typeface="Ubuntu Light"/>
                <a:cs typeface="Ubuntu Light"/>
                <a:sym typeface="Ubuntu Light"/>
              </a:rPr>
              <a:t>Infrastructure Breadth</a:t>
            </a:r>
            <a:endParaRPr b="0" i="0" sz="1600" u="none" cap="none" strike="noStrike">
              <a:latin typeface="Arial"/>
              <a:ea typeface="Arial"/>
              <a:cs typeface="Arial"/>
              <a:sym typeface="Arial"/>
            </a:endParaRPr>
          </a:p>
        </p:txBody>
      </p:sp>
      <p:sp>
        <p:nvSpPr>
          <p:cNvPr id="1133" name="Google Shape;1133;p102"/>
          <p:cNvSpPr txBox="1"/>
          <p:nvPr/>
        </p:nvSpPr>
        <p:spPr>
          <a:xfrm>
            <a:off x="1112750" y="3372850"/>
            <a:ext cx="1590900" cy="1231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200" u="none" cap="none" strike="noStrike">
                <a:latin typeface="Ubuntu Light"/>
                <a:ea typeface="Ubuntu Light"/>
                <a:cs typeface="Ubuntu Light"/>
                <a:sym typeface="Ubuntu Light"/>
              </a:rPr>
              <a:t>Scheduled releases</a:t>
            </a:r>
            <a:endParaRPr b="0" i="0" sz="1200" u="none" cap="none" strike="noStrike">
              <a:latin typeface="Arial"/>
              <a:ea typeface="Arial"/>
              <a:cs typeface="Arial"/>
              <a:sym typeface="Arial"/>
            </a:endParaRPr>
          </a:p>
          <a:p>
            <a:pPr indent="0" lvl="0" marL="0" marR="0" rtl="0" algn="l">
              <a:lnSpc>
                <a:spcPct val="100000"/>
              </a:lnSpc>
              <a:spcBef>
                <a:spcPts val="0"/>
              </a:spcBef>
              <a:spcAft>
                <a:spcPts val="0"/>
              </a:spcAft>
              <a:buNone/>
            </a:pPr>
            <a:r>
              <a:rPr b="0" i="0" lang="en" sz="1200" u="none" cap="none" strike="noStrike">
                <a:latin typeface="Ubuntu Light"/>
                <a:ea typeface="Ubuntu Light"/>
                <a:cs typeface="Ubuntu Light"/>
                <a:sym typeface="Ubuntu Light"/>
              </a:rPr>
              <a:t>Critical security patches</a:t>
            </a:r>
            <a:endParaRPr b="0" i="0" sz="1200" u="none" cap="none" strike="noStrike">
              <a:latin typeface="Arial"/>
              <a:ea typeface="Arial"/>
              <a:cs typeface="Arial"/>
              <a:sym typeface="Arial"/>
            </a:endParaRPr>
          </a:p>
          <a:p>
            <a:pPr indent="0" lvl="0" marL="0" marR="0" rtl="0" algn="l">
              <a:lnSpc>
                <a:spcPct val="100000"/>
              </a:lnSpc>
              <a:spcBef>
                <a:spcPts val="0"/>
              </a:spcBef>
              <a:spcAft>
                <a:spcPts val="0"/>
              </a:spcAft>
              <a:buNone/>
            </a:pPr>
            <a:r>
              <a:t/>
            </a:r>
            <a:endParaRPr sz="1200">
              <a:latin typeface="Ubuntu Light"/>
              <a:ea typeface="Ubuntu Light"/>
              <a:cs typeface="Ubuntu Light"/>
              <a:sym typeface="Ubuntu Light"/>
            </a:endParaRPr>
          </a:p>
          <a:p>
            <a:pPr indent="0" lvl="0" marL="0" marR="0" rtl="0" algn="l">
              <a:lnSpc>
                <a:spcPct val="100000"/>
              </a:lnSpc>
              <a:spcBef>
                <a:spcPts val="0"/>
              </a:spcBef>
              <a:spcAft>
                <a:spcPts val="0"/>
              </a:spcAft>
              <a:buNone/>
            </a:pPr>
            <a:r>
              <a:rPr b="0" i="0" lang="en" sz="1200" u="none" cap="none" strike="noStrike">
                <a:latin typeface="Ubuntu Light"/>
                <a:ea typeface="Ubuntu Light"/>
                <a:cs typeface="Ubuntu Light"/>
                <a:sym typeface="Ubuntu Light"/>
              </a:rPr>
              <a:t>Free access to code, when needed</a:t>
            </a:r>
            <a:endParaRPr b="0" i="0" sz="1200" u="none" cap="none" strike="noStrike">
              <a:latin typeface="Arial"/>
              <a:ea typeface="Arial"/>
              <a:cs typeface="Arial"/>
              <a:sym typeface="Arial"/>
            </a:endParaRPr>
          </a:p>
        </p:txBody>
      </p:sp>
      <p:sp>
        <p:nvSpPr>
          <p:cNvPr id="1134" name="Google Shape;1134;p102"/>
          <p:cNvSpPr txBox="1"/>
          <p:nvPr/>
        </p:nvSpPr>
        <p:spPr>
          <a:xfrm>
            <a:off x="3369365" y="3372840"/>
            <a:ext cx="1656300" cy="1416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200" u="none" cap="none" strike="noStrike">
                <a:latin typeface="Ubuntu Light"/>
                <a:ea typeface="Ubuntu Light"/>
                <a:cs typeface="Ubuntu Light"/>
                <a:sym typeface="Ubuntu Light"/>
              </a:rPr>
              <a:t>2</a:t>
            </a:r>
            <a:r>
              <a:rPr lang="en" sz="1200">
                <a:latin typeface="Ubuntu Light"/>
                <a:ea typeface="Ubuntu Light"/>
                <a:cs typeface="Ubuntu Light"/>
                <a:sym typeface="Ubuntu Light"/>
              </a:rPr>
              <a:t>8</a:t>
            </a:r>
            <a:r>
              <a:rPr b="0" i="0" lang="en" sz="1200" u="none" cap="none" strike="noStrike">
                <a:latin typeface="Ubuntu Light"/>
                <a:ea typeface="Ubuntu Light"/>
                <a:cs typeface="Ubuntu Light"/>
                <a:sym typeface="Ubuntu Light"/>
              </a:rPr>
              <a:t>,000+ supported source packages</a:t>
            </a:r>
            <a:endParaRPr b="0" i="0" sz="1200" u="none" cap="none" strike="noStrike">
              <a:latin typeface="Arial"/>
              <a:ea typeface="Arial"/>
              <a:cs typeface="Arial"/>
              <a:sym typeface="Arial"/>
            </a:endParaRPr>
          </a:p>
          <a:p>
            <a:pPr indent="0" lvl="0" marL="0" marR="0" rtl="0" algn="l">
              <a:lnSpc>
                <a:spcPct val="100000"/>
              </a:lnSpc>
              <a:spcBef>
                <a:spcPts val="0"/>
              </a:spcBef>
              <a:spcAft>
                <a:spcPts val="0"/>
              </a:spcAft>
              <a:buNone/>
            </a:pPr>
            <a:r>
              <a:t/>
            </a:r>
            <a:endParaRPr sz="1200">
              <a:latin typeface="Ubuntu Light"/>
              <a:ea typeface="Ubuntu Light"/>
              <a:cs typeface="Ubuntu Light"/>
              <a:sym typeface="Ubuntu Light"/>
            </a:endParaRPr>
          </a:p>
          <a:p>
            <a:pPr indent="0" lvl="0" marL="0" marR="0" rtl="0" algn="l">
              <a:lnSpc>
                <a:spcPct val="100000"/>
              </a:lnSpc>
              <a:spcBef>
                <a:spcPts val="0"/>
              </a:spcBef>
              <a:spcAft>
                <a:spcPts val="0"/>
              </a:spcAft>
              <a:buNone/>
            </a:pPr>
            <a:r>
              <a:rPr b="0" i="0" lang="en" sz="1200" u="none" cap="none" strike="noStrike">
                <a:latin typeface="Ubuntu Light"/>
                <a:ea typeface="Ubuntu Light"/>
                <a:cs typeface="Ubuntu Light"/>
                <a:sym typeface="Ubuntu Light"/>
              </a:rPr>
              <a:t>Broad </a:t>
            </a:r>
            <a:r>
              <a:rPr lang="en" sz="1200">
                <a:latin typeface="Ubuntu Light"/>
                <a:ea typeface="Ubuntu Light"/>
                <a:cs typeface="Ubuntu Light"/>
                <a:sym typeface="Ubuntu Light"/>
              </a:rPr>
              <a:t>community</a:t>
            </a:r>
            <a:r>
              <a:rPr b="0" i="0" lang="en" sz="1200" u="none" cap="none" strike="noStrike">
                <a:latin typeface="Ubuntu Light"/>
                <a:ea typeface="Ubuntu Light"/>
                <a:cs typeface="Ubuntu Light"/>
                <a:sym typeface="Ubuntu Light"/>
              </a:rPr>
              <a:t> footprint </a:t>
            </a:r>
            <a:endParaRPr b="0" i="0" sz="1200" u="none" cap="none" strike="noStrike">
              <a:latin typeface="Arial"/>
              <a:ea typeface="Arial"/>
              <a:cs typeface="Arial"/>
              <a:sym typeface="Arial"/>
            </a:endParaRPr>
          </a:p>
          <a:p>
            <a:pPr indent="0" lvl="0" marL="0" marR="0" rtl="0" algn="l">
              <a:lnSpc>
                <a:spcPct val="100000"/>
              </a:lnSpc>
              <a:spcBef>
                <a:spcPts val="0"/>
              </a:spcBef>
              <a:spcAft>
                <a:spcPts val="0"/>
              </a:spcAft>
              <a:buNone/>
            </a:pPr>
            <a:r>
              <a:t/>
            </a:r>
            <a:endParaRPr b="0" i="0" sz="1200" u="none" cap="none" strike="noStrike">
              <a:latin typeface="Arial"/>
              <a:ea typeface="Arial"/>
              <a:cs typeface="Arial"/>
              <a:sym typeface="Arial"/>
            </a:endParaRPr>
          </a:p>
        </p:txBody>
      </p:sp>
      <p:sp>
        <p:nvSpPr>
          <p:cNvPr id="1135" name="Google Shape;1135;p102"/>
          <p:cNvSpPr txBox="1"/>
          <p:nvPr/>
        </p:nvSpPr>
        <p:spPr>
          <a:xfrm>
            <a:off x="5549013" y="3383500"/>
            <a:ext cx="2363400" cy="1209900"/>
          </a:xfrm>
          <a:prstGeom prst="rect">
            <a:avLst/>
          </a:prstGeom>
          <a:noFill/>
          <a:ln>
            <a:noFill/>
          </a:ln>
        </p:spPr>
        <p:txBody>
          <a:bodyPr anchorCtr="0" anchor="t" bIns="45700" lIns="91425" spcFirstLastPara="1" rIns="91425" wrap="square" tIns="45700">
            <a:noAutofit/>
          </a:bodyPr>
          <a:lstStyle/>
          <a:p>
            <a:pPr indent="0" lvl="2" marL="0" rtl="0" algn="l">
              <a:spcBef>
                <a:spcPts val="0"/>
              </a:spcBef>
              <a:spcAft>
                <a:spcPts val="0"/>
              </a:spcAft>
              <a:buNone/>
            </a:pPr>
            <a:r>
              <a:rPr lang="en" sz="1200">
                <a:latin typeface="Ubuntu Light"/>
                <a:ea typeface="Ubuntu Light"/>
                <a:cs typeface="Ubuntu Light"/>
                <a:sym typeface="Ubuntu Light"/>
              </a:rPr>
              <a:t>Optimized for Azure, AKS and Hyper V.</a:t>
            </a:r>
            <a:endParaRPr sz="1200">
              <a:latin typeface="Ubuntu Light"/>
              <a:ea typeface="Ubuntu Light"/>
              <a:cs typeface="Ubuntu Light"/>
              <a:sym typeface="Ubuntu Light"/>
            </a:endParaRPr>
          </a:p>
          <a:p>
            <a:pPr indent="0" lvl="2" marL="0" rtl="0" algn="l">
              <a:spcBef>
                <a:spcPts val="0"/>
              </a:spcBef>
              <a:spcAft>
                <a:spcPts val="0"/>
              </a:spcAft>
              <a:buNone/>
            </a:pPr>
            <a:r>
              <a:t/>
            </a:r>
            <a:endParaRPr sz="1200">
              <a:latin typeface="Ubuntu Light"/>
              <a:ea typeface="Ubuntu Light"/>
              <a:cs typeface="Ubuntu Light"/>
              <a:sym typeface="Ubuntu Light"/>
            </a:endParaRPr>
          </a:p>
          <a:p>
            <a:pPr indent="0" lvl="0" marL="0" rtl="0" algn="l">
              <a:spcBef>
                <a:spcPts val="0"/>
              </a:spcBef>
              <a:spcAft>
                <a:spcPts val="0"/>
              </a:spcAft>
              <a:buNone/>
            </a:pPr>
            <a:r>
              <a:rPr lang="en" sz="1200">
                <a:latin typeface="Ubuntu Light"/>
                <a:ea typeface="Ubuntu Light"/>
                <a:cs typeface="Ubuntu Light"/>
                <a:sym typeface="Ubuntu Light"/>
              </a:rPr>
              <a:t>Cross Platform Consistency: clouds, edge, mainframe, server, desktop, IOT devices, robotics.</a:t>
            </a:r>
            <a:endParaRPr b="0" i="0" sz="1200" u="none" cap="none" strike="noStrike">
              <a:latin typeface="Arial"/>
              <a:ea typeface="Arial"/>
              <a:cs typeface="Arial"/>
              <a:sym typeface="Arial"/>
            </a:endParaRPr>
          </a:p>
          <a:p>
            <a:pPr indent="0" lvl="2" marL="0" marR="0" rtl="0" algn="l">
              <a:lnSpc>
                <a:spcPct val="100000"/>
              </a:lnSpc>
              <a:spcBef>
                <a:spcPts val="0"/>
              </a:spcBef>
              <a:spcAft>
                <a:spcPts val="0"/>
              </a:spcAft>
              <a:buNone/>
            </a:pPr>
            <a:r>
              <a:t/>
            </a:r>
            <a:endParaRPr b="0" i="0" sz="1200" u="none" cap="none" strike="noStrike">
              <a:latin typeface="Arial"/>
              <a:ea typeface="Arial"/>
              <a:cs typeface="Arial"/>
              <a:sym typeface="Arial"/>
            </a:endParaRPr>
          </a:p>
          <a:p>
            <a:pPr indent="0" lvl="2" marL="774720" marR="0" rtl="0" algn="l">
              <a:lnSpc>
                <a:spcPct val="100000"/>
              </a:lnSpc>
              <a:spcBef>
                <a:spcPts val="0"/>
              </a:spcBef>
              <a:spcAft>
                <a:spcPts val="0"/>
              </a:spcAft>
              <a:buNone/>
            </a:pPr>
            <a:r>
              <a:rPr b="0" i="0" lang="en" sz="1200" u="none" cap="none" strike="noStrike">
                <a:latin typeface="Ubuntu"/>
                <a:ea typeface="Ubuntu"/>
                <a:cs typeface="Ubuntu"/>
                <a:sym typeface="Ubuntu"/>
              </a:rPr>
              <a:t> </a:t>
            </a:r>
            <a:endParaRPr b="0" i="0" sz="1200" u="none" cap="none" strike="noStrike">
              <a:latin typeface="Arial"/>
              <a:ea typeface="Arial"/>
              <a:cs typeface="Arial"/>
              <a:sym typeface="Arial"/>
            </a:endParaRPr>
          </a:p>
        </p:txBody>
      </p:sp>
      <p:pic>
        <p:nvPicPr>
          <p:cNvPr id="1136" name="Google Shape;1136;p102"/>
          <p:cNvPicPr preferRelativeResize="0"/>
          <p:nvPr/>
        </p:nvPicPr>
        <p:blipFill>
          <a:blip r:embed="rId3">
            <a:alphaModFix/>
          </a:blip>
          <a:stretch>
            <a:fillRect/>
          </a:stretch>
        </p:blipFill>
        <p:spPr>
          <a:xfrm>
            <a:off x="3551700" y="1426150"/>
            <a:ext cx="929625" cy="874425"/>
          </a:xfrm>
          <a:prstGeom prst="rect">
            <a:avLst/>
          </a:prstGeom>
          <a:noFill/>
          <a:ln>
            <a:noFill/>
          </a:ln>
        </p:spPr>
      </p:pic>
      <p:pic>
        <p:nvPicPr>
          <p:cNvPr id="1137" name="Google Shape;1137;p102"/>
          <p:cNvPicPr preferRelativeResize="0"/>
          <p:nvPr/>
        </p:nvPicPr>
        <p:blipFill>
          <a:blip r:embed="rId4">
            <a:alphaModFix/>
          </a:blip>
          <a:stretch>
            <a:fillRect/>
          </a:stretch>
        </p:blipFill>
        <p:spPr>
          <a:xfrm>
            <a:off x="5122275" y="1671777"/>
            <a:ext cx="3216875" cy="383175"/>
          </a:xfrm>
          <a:prstGeom prst="rect">
            <a:avLst/>
          </a:prstGeom>
          <a:noFill/>
          <a:ln>
            <a:noFill/>
          </a:ln>
        </p:spPr>
      </p:pic>
      <p:pic>
        <p:nvPicPr>
          <p:cNvPr id="1138" name="Google Shape;1138;p102"/>
          <p:cNvPicPr preferRelativeResize="0"/>
          <p:nvPr/>
        </p:nvPicPr>
        <p:blipFill>
          <a:blip r:embed="rId5">
            <a:alphaModFix/>
          </a:blip>
          <a:stretch>
            <a:fillRect/>
          </a:stretch>
        </p:blipFill>
        <p:spPr>
          <a:xfrm>
            <a:off x="1343525" y="1424925"/>
            <a:ext cx="761850" cy="9111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6" name="Shape 1676"/>
        <p:cNvGrpSpPr/>
        <p:nvPr/>
      </p:nvGrpSpPr>
      <p:grpSpPr>
        <a:xfrm>
          <a:off x="0" y="0"/>
          <a:ext cx="0" cy="0"/>
          <a:chOff x="0" y="0"/>
          <a:chExt cx="0" cy="0"/>
        </a:xfrm>
      </p:grpSpPr>
      <p:sp>
        <p:nvSpPr>
          <p:cNvPr id="1677" name="Google Shape;1677;p129"/>
          <p:cNvSpPr txBox="1"/>
          <p:nvPr>
            <p:ph type="title"/>
          </p:nvPr>
        </p:nvSpPr>
        <p:spPr>
          <a:xfrm>
            <a:off x="455775" y="59050"/>
            <a:ext cx="7886700" cy="7779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Bootstrap your Kubernetes journey</a:t>
            </a:r>
            <a:endParaRPr/>
          </a:p>
        </p:txBody>
      </p:sp>
      <p:sp>
        <p:nvSpPr>
          <p:cNvPr id="1678" name="Google Shape;1678;p129"/>
          <p:cNvSpPr txBox="1"/>
          <p:nvPr>
            <p:ph idx="1" type="body"/>
          </p:nvPr>
        </p:nvSpPr>
        <p:spPr>
          <a:xfrm>
            <a:off x="81300" y="1669150"/>
            <a:ext cx="2599200" cy="2666700"/>
          </a:xfrm>
          <a:prstGeom prst="rect">
            <a:avLst/>
          </a:prstGeom>
        </p:spPr>
        <p:txBody>
          <a:bodyPr anchorCtr="0" anchor="t" bIns="34275" lIns="68575" spcFirstLastPara="1" rIns="68575" wrap="square" tIns="34275">
            <a:noAutofit/>
          </a:bodyPr>
          <a:lstStyle/>
          <a:p>
            <a:pPr indent="-323850" lvl="0" marL="457200" rtl="0" algn="l">
              <a:spcBef>
                <a:spcPts val="800"/>
              </a:spcBef>
              <a:spcAft>
                <a:spcPts val="0"/>
              </a:spcAft>
              <a:buSzPts val="1500"/>
              <a:buFont typeface="Ubuntu Light"/>
              <a:buChar char="-"/>
            </a:pPr>
            <a:r>
              <a:rPr lang="en" sz="1500">
                <a:latin typeface="Ubuntu Light"/>
                <a:ea typeface="Ubuntu Light"/>
                <a:cs typeface="Ubuntu Light"/>
                <a:sym typeface="Ubuntu Light"/>
              </a:rPr>
              <a:t>3-day workshop</a:t>
            </a:r>
            <a:endParaRPr sz="1500">
              <a:latin typeface="Ubuntu Light"/>
              <a:ea typeface="Ubuntu Light"/>
              <a:cs typeface="Ubuntu Light"/>
              <a:sym typeface="Ubuntu Light"/>
            </a:endParaRPr>
          </a:p>
          <a:p>
            <a:pPr indent="-323850" lvl="0" marL="457200" rtl="0" algn="l">
              <a:spcBef>
                <a:spcPts val="800"/>
              </a:spcBef>
              <a:spcAft>
                <a:spcPts val="0"/>
              </a:spcAft>
              <a:buSzPts val="1500"/>
              <a:buFont typeface="Ubuntu Light"/>
              <a:buChar char="-"/>
            </a:pPr>
            <a:r>
              <a:rPr lang="en" sz="1500">
                <a:latin typeface="Ubuntu Light"/>
                <a:ea typeface="Ubuntu Light"/>
                <a:cs typeface="Ubuntu Light"/>
                <a:sym typeface="Ubuntu Light"/>
              </a:rPr>
              <a:t>MicroK8s, Charmed K8s &amp; Kubernetes fundamentals</a:t>
            </a:r>
            <a:endParaRPr sz="1500">
              <a:latin typeface="Ubuntu Light"/>
              <a:ea typeface="Ubuntu Light"/>
              <a:cs typeface="Ubuntu Light"/>
              <a:sym typeface="Ubuntu Light"/>
            </a:endParaRPr>
          </a:p>
          <a:p>
            <a:pPr indent="0" lvl="0" marL="0" rtl="0" algn="l">
              <a:spcBef>
                <a:spcPts val="800"/>
              </a:spcBef>
              <a:spcAft>
                <a:spcPts val="800"/>
              </a:spcAft>
              <a:buNone/>
            </a:pPr>
            <a:r>
              <a:t/>
            </a:r>
            <a:endParaRPr sz="1500">
              <a:latin typeface="Ubuntu Light"/>
              <a:ea typeface="Ubuntu Light"/>
              <a:cs typeface="Ubuntu Light"/>
              <a:sym typeface="Ubuntu Light"/>
            </a:endParaRPr>
          </a:p>
        </p:txBody>
      </p:sp>
      <p:sp>
        <p:nvSpPr>
          <p:cNvPr id="1679" name="Google Shape;1679;p129"/>
          <p:cNvSpPr txBox="1"/>
          <p:nvPr>
            <p:ph idx="1" type="body"/>
          </p:nvPr>
        </p:nvSpPr>
        <p:spPr>
          <a:xfrm>
            <a:off x="2871138" y="1669150"/>
            <a:ext cx="3118500" cy="3090300"/>
          </a:xfrm>
          <a:prstGeom prst="rect">
            <a:avLst/>
          </a:prstGeom>
        </p:spPr>
        <p:txBody>
          <a:bodyPr anchorCtr="0" anchor="t" bIns="34275" lIns="68575" spcFirstLastPara="1" rIns="68575" wrap="square" tIns="34275">
            <a:noAutofit/>
          </a:bodyPr>
          <a:lstStyle/>
          <a:p>
            <a:pPr indent="-323850" lvl="0" marL="457200" rtl="0" algn="l">
              <a:spcBef>
                <a:spcPts val="800"/>
              </a:spcBef>
              <a:spcAft>
                <a:spcPts val="0"/>
              </a:spcAft>
              <a:buSzPts val="1500"/>
              <a:buFont typeface="Ubuntu Light"/>
              <a:buChar char="-"/>
            </a:pPr>
            <a:r>
              <a:rPr lang="en" sz="1500">
                <a:latin typeface="Ubuntu Light"/>
                <a:ea typeface="Ubuntu Light"/>
                <a:cs typeface="Ubuntu Light"/>
                <a:sym typeface="Ubuntu Light"/>
              </a:rPr>
              <a:t>Reference architecture </a:t>
            </a:r>
            <a:endParaRPr sz="1500">
              <a:latin typeface="Ubuntu Light"/>
              <a:ea typeface="Ubuntu Light"/>
              <a:cs typeface="Ubuntu Light"/>
              <a:sym typeface="Ubuntu Light"/>
            </a:endParaRPr>
          </a:p>
          <a:p>
            <a:pPr indent="-323850" lvl="0" marL="457200" rtl="0" algn="l">
              <a:spcBef>
                <a:spcPts val="800"/>
              </a:spcBef>
              <a:spcAft>
                <a:spcPts val="0"/>
              </a:spcAft>
              <a:buSzPts val="1500"/>
              <a:buFont typeface="Ubuntu Light"/>
              <a:buChar char="-"/>
            </a:pPr>
            <a:r>
              <a:rPr lang="en" sz="1500">
                <a:latin typeface="Ubuntu Light"/>
                <a:ea typeface="Ubuntu Light"/>
                <a:cs typeface="Ubuntu Light"/>
                <a:sym typeface="Ubuntu Light"/>
              </a:rPr>
              <a:t>Public clouds, VMware, Openstack</a:t>
            </a:r>
            <a:endParaRPr sz="1500">
              <a:latin typeface="Ubuntu Light"/>
              <a:ea typeface="Ubuntu Light"/>
              <a:cs typeface="Ubuntu Light"/>
              <a:sym typeface="Ubuntu Light"/>
            </a:endParaRPr>
          </a:p>
          <a:p>
            <a:pPr indent="-323850" lvl="0" marL="457200" rtl="0" algn="l">
              <a:spcBef>
                <a:spcPts val="800"/>
              </a:spcBef>
              <a:spcAft>
                <a:spcPts val="0"/>
              </a:spcAft>
              <a:buSzPts val="1500"/>
              <a:buFont typeface="Ubuntu Light"/>
              <a:buChar char="-"/>
            </a:pPr>
            <a:r>
              <a:rPr lang="en" sz="1500">
                <a:latin typeface="Ubuntu Light"/>
                <a:ea typeface="Ubuntu Light"/>
                <a:cs typeface="Ubuntu Light"/>
                <a:sym typeface="Ubuntu Light"/>
              </a:rPr>
              <a:t>Storage &amp; SDN options</a:t>
            </a:r>
            <a:endParaRPr sz="1500">
              <a:latin typeface="Ubuntu Light"/>
              <a:ea typeface="Ubuntu Light"/>
              <a:cs typeface="Ubuntu Light"/>
              <a:sym typeface="Ubuntu Light"/>
            </a:endParaRPr>
          </a:p>
          <a:p>
            <a:pPr indent="-323850" lvl="0" marL="457200" rtl="0" algn="l">
              <a:spcBef>
                <a:spcPts val="800"/>
              </a:spcBef>
              <a:spcAft>
                <a:spcPts val="0"/>
              </a:spcAft>
              <a:buSzPts val="1500"/>
              <a:buFont typeface="Ubuntu Light"/>
              <a:buChar char="-"/>
            </a:pPr>
            <a:r>
              <a:rPr lang="en" sz="1500">
                <a:latin typeface="Ubuntu Light"/>
                <a:ea typeface="Ubuntu Light"/>
                <a:cs typeface="Ubuntu Light"/>
                <a:sym typeface="Ubuntu Light"/>
              </a:rPr>
              <a:t>Logging, monitoring, alerting </a:t>
            </a:r>
            <a:endParaRPr sz="1500">
              <a:latin typeface="Ubuntu Light"/>
              <a:ea typeface="Ubuntu Light"/>
              <a:cs typeface="Ubuntu Light"/>
              <a:sym typeface="Ubuntu Light"/>
            </a:endParaRPr>
          </a:p>
          <a:p>
            <a:pPr indent="-323850" lvl="0" marL="457200" rtl="0" algn="l">
              <a:spcBef>
                <a:spcPts val="800"/>
              </a:spcBef>
              <a:spcAft>
                <a:spcPts val="0"/>
              </a:spcAft>
              <a:buSzPts val="1500"/>
              <a:buFont typeface="Ubuntu Light"/>
              <a:buChar char="-"/>
            </a:pPr>
            <a:r>
              <a:rPr lang="en" sz="1500">
                <a:latin typeface="Ubuntu Light"/>
                <a:ea typeface="Ubuntu Light"/>
                <a:cs typeface="Ubuntu Light"/>
                <a:sym typeface="Ubuntu Light"/>
              </a:rPr>
              <a:t>High Availability</a:t>
            </a:r>
            <a:endParaRPr sz="1500">
              <a:latin typeface="Ubuntu Light"/>
              <a:ea typeface="Ubuntu Light"/>
              <a:cs typeface="Ubuntu Light"/>
              <a:sym typeface="Ubuntu Light"/>
            </a:endParaRPr>
          </a:p>
          <a:p>
            <a:pPr indent="-323850" lvl="0" marL="457200" rtl="0" algn="l">
              <a:spcBef>
                <a:spcPts val="800"/>
              </a:spcBef>
              <a:spcAft>
                <a:spcPts val="0"/>
              </a:spcAft>
              <a:buSzPts val="1500"/>
              <a:buFont typeface="Ubuntu Light"/>
              <a:buChar char="-"/>
            </a:pPr>
            <a:r>
              <a:rPr lang="en" sz="1500">
                <a:latin typeface="Ubuntu Light"/>
                <a:ea typeface="Ubuntu Light"/>
                <a:cs typeface="Ubuntu Light"/>
                <a:sym typeface="Ubuntu Light"/>
              </a:rPr>
              <a:t>Support or Fully Managed</a:t>
            </a:r>
            <a:endParaRPr sz="1500">
              <a:latin typeface="Ubuntu Light"/>
              <a:ea typeface="Ubuntu Light"/>
              <a:cs typeface="Ubuntu Light"/>
              <a:sym typeface="Ubuntu Light"/>
            </a:endParaRPr>
          </a:p>
          <a:p>
            <a:pPr indent="0" lvl="0" marL="0" rtl="0" algn="l">
              <a:spcBef>
                <a:spcPts val="800"/>
              </a:spcBef>
              <a:spcAft>
                <a:spcPts val="800"/>
              </a:spcAft>
              <a:buNone/>
            </a:pPr>
            <a:r>
              <a:t/>
            </a:r>
            <a:endParaRPr sz="1500">
              <a:latin typeface="Ubuntu Light"/>
              <a:ea typeface="Ubuntu Light"/>
              <a:cs typeface="Ubuntu Light"/>
              <a:sym typeface="Ubuntu Light"/>
            </a:endParaRPr>
          </a:p>
        </p:txBody>
      </p:sp>
      <p:sp>
        <p:nvSpPr>
          <p:cNvPr id="1680" name="Google Shape;1680;p129"/>
          <p:cNvSpPr txBox="1"/>
          <p:nvPr>
            <p:ph idx="1" type="body"/>
          </p:nvPr>
        </p:nvSpPr>
        <p:spPr>
          <a:xfrm>
            <a:off x="6081100" y="1669150"/>
            <a:ext cx="2868000" cy="2666700"/>
          </a:xfrm>
          <a:prstGeom prst="rect">
            <a:avLst/>
          </a:prstGeom>
        </p:spPr>
        <p:txBody>
          <a:bodyPr anchorCtr="0" anchor="t" bIns="34275" lIns="68575" spcFirstLastPara="1" rIns="68575" wrap="square" tIns="34275">
            <a:noAutofit/>
          </a:bodyPr>
          <a:lstStyle/>
          <a:p>
            <a:pPr indent="-323850" lvl="0" marL="457200" rtl="0" algn="l">
              <a:lnSpc>
                <a:spcPct val="115000"/>
              </a:lnSpc>
              <a:spcBef>
                <a:spcPts val="800"/>
              </a:spcBef>
              <a:spcAft>
                <a:spcPts val="0"/>
              </a:spcAft>
              <a:buSzPts val="1500"/>
              <a:buFont typeface="Ubuntu Light"/>
              <a:buChar char="-"/>
            </a:pPr>
            <a:r>
              <a:rPr lang="en" sz="1500">
                <a:latin typeface="Ubuntu Light"/>
                <a:ea typeface="Ubuntu Light"/>
                <a:cs typeface="Ubuntu Light"/>
                <a:sym typeface="Ubuntu Light"/>
              </a:rPr>
              <a:t>Custom architecture </a:t>
            </a:r>
            <a:endParaRPr sz="1500">
              <a:latin typeface="Ubuntu Light"/>
              <a:ea typeface="Ubuntu Light"/>
              <a:cs typeface="Ubuntu Light"/>
              <a:sym typeface="Ubuntu Light"/>
            </a:endParaRPr>
          </a:p>
          <a:p>
            <a:pPr indent="-323850" lvl="0" marL="457200" rtl="0" algn="l">
              <a:spcBef>
                <a:spcPts val="800"/>
              </a:spcBef>
              <a:spcAft>
                <a:spcPts val="0"/>
              </a:spcAft>
              <a:buSzPts val="1500"/>
              <a:buFont typeface="Ubuntu Light"/>
              <a:buChar char="-"/>
            </a:pPr>
            <a:r>
              <a:rPr lang="en" sz="1500">
                <a:latin typeface="Ubuntu Light"/>
                <a:ea typeface="Ubuntu Light"/>
                <a:cs typeface="Ubuntu Light"/>
                <a:sym typeface="Ubuntu Light"/>
              </a:rPr>
              <a:t>Public clouds, VMware, Openstack, Bare Metal</a:t>
            </a:r>
            <a:endParaRPr sz="1500">
              <a:latin typeface="Ubuntu Light"/>
              <a:ea typeface="Ubuntu Light"/>
              <a:cs typeface="Ubuntu Light"/>
              <a:sym typeface="Ubuntu Light"/>
            </a:endParaRPr>
          </a:p>
          <a:p>
            <a:pPr indent="-323850" lvl="0" marL="457200" rtl="0" algn="l">
              <a:lnSpc>
                <a:spcPct val="115000"/>
              </a:lnSpc>
              <a:spcBef>
                <a:spcPts val="800"/>
              </a:spcBef>
              <a:spcAft>
                <a:spcPts val="0"/>
              </a:spcAft>
              <a:buSzPts val="1500"/>
              <a:buFont typeface="Ubuntu Light"/>
              <a:buChar char="-"/>
            </a:pPr>
            <a:r>
              <a:rPr lang="en" sz="1500">
                <a:latin typeface="Ubuntu Light"/>
                <a:ea typeface="Ubuntu Light"/>
                <a:cs typeface="Ubuntu Light"/>
                <a:sym typeface="Ubuntu Light"/>
              </a:rPr>
              <a:t>Storage &amp; SDN options</a:t>
            </a:r>
            <a:endParaRPr sz="1500">
              <a:latin typeface="Ubuntu Light"/>
              <a:ea typeface="Ubuntu Light"/>
              <a:cs typeface="Ubuntu Light"/>
              <a:sym typeface="Ubuntu Light"/>
            </a:endParaRPr>
          </a:p>
          <a:p>
            <a:pPr indent="-323850" lvl="0" marL="457200" rtl="0" algn="l">
              <a:lnSpc>
                <a:spcPct val="115000"/>
              </a:lnSpc>
              <a:spcBef>
                <a:spcPts val="800"/>
              </a:spcBef>
              <a:spcAft>
                <a:spcPts val="0"/>
              </a:spcAft>
              <a:buSzPts val="1500"/>
              <a:buFont typeface="Ubuntu Light"/>
              <a:buChar char="-"/>
            </a:pPr>
            <a:r>
              <a:rPr lang="en" sz="1500">
                <a:latin typeface="Ubuntu Light"/>
                <a:ea typeface="Ubuntu Light"/>
                <a:cs typeface="Ubuntu Light"/>
                <a:sym typeface="Ubuntu Light"/>
              </a:rPr>
              <a:t>Third-party integrations</a:t>
            </a:r>
            <a:endParaRPr sz="1500">
              <a:latin typeface="Ubuntu Light"/>
              <a:ea typeface="Ubuntu Light"/>
              <a:cs typeface="Ubuntu Light"/>
              <a:sym typeface="Ubuntu Light"/>
            </a:endParaRPr>
          </a:p>
          <a:p>
            <a:pPr indent="-323850" lvl="0" marL="457200" rtl="0" algn="l">
              <a:lnSpc>
                <a:spcPct val="115000"/>
              </a:lnSpc>
              <a:spcBef>
                <a:spcPts val="800"/>
              </a:spcBef>
              <a:spcAft>
                <a:spcPts val="0"/>
              </a:spcAft>
              <a:buSzPts val="1500"/>
              <a:buFont typeface="Ubuntu Light"/>
              <a:buChar char="-"/>
            </a:pPr>
            <a:r>
              <a:rPr lang="en" sz="1500">
                <a:latin typeface="Ubuntu Light"/>
                <a:ea typeface="Ubuntu Light"/>
                <a:cs typeface="Ubuntu Light"/>
                <a:sym typeface="Ubuntu Light"/>
              </a:rPr>
              <a:t>GPU Acceleration</a:t>
            </a:r>
            <a:endParaRPr sz="1500">
              <a:latin typeface="Ubuntu Light"/>
              <a:ea typeface="Ubuntu Light"/>
              <a:cs typeface="Ubuntu Light"/>
              <a:sym typeface="Ubuntu Light"/>
            </a:endParaRPr>
          </a:p>
          <a:p>
            <a:pPr indent="-323850" lvl="0" marL="457200" rtl="0" algn="l">
              <a:lnSpc>
                <a:spcPct val="115000"/>
              </a:lnSpc>
              <a:spcBef>
                <a:spcPts val="800"/>
              </a:spcBef>
              <a:spcAft>
                <a:spcPts val="0"/>
              </a:spcAft>
              <a:buSzPts val="1500"/>
              <a:buFont typeface="Ubuntu Light"/>
              <a:buChar char="-"/>
            </a:pPr>
            <a:r>
              <a:rPr lang="en" sz="1500">
                <a:latin typeface="Ubuntu Light"/>
                <a:ea typeface="Ubuntu Light"/>
                <a:cs typeface="Ubuntu Light"/>
                <a:sym typeface="Ubuntu Light"/>
              </a:rPr>
              <a:t>Private registry options</a:t>
            </a:r>
            <a:endParaRPr sz="1500">
              <a:latin typeface="Ubuntu Light"/>
              <a:ea typeface="Ubuntu Light"/>
              <a:cs typeface="Ubuntu Light"/>
              <a:sym typeface="Ubuntu Light"/>
            </a:endParaRPr>
          </a:p>
          <a:p>
            <a:pPr indent="-323850" lvl="0" marL="457200" rtl="0" algn="l">
              <a:lnSpc>
                <a:spcPct val="115000"/>
              </a:lnSpc>
              <a:spcBef>
                <a:spcPts val="800"/>
              </a:spcBef>
              <a:spcAft>
                <a:spcPts val="0"/>
              </a:spcAft>
              <a:buSzPts val="1500"/>
              <a:buFont typeface="Ubuntu Light"/>
              <a:buChar char="-"/>
            </a:pPr>
            <a:r>
              <a:rPr lang="en" sz="1500">
                <a:latin typeface="Ubuntu Light"/>
                <a:ea typeface="Ubuntu Light"/>
                <a:cs typeface="Ubuntu Light"/>
                <a:sym typeface="Ubuntu Light"/>
              </a:rPr>
              <a:t>High Availability</a:t>
            </a:r>
            <a:endParaRPr sz="1500">
              <a:latin typeface="Ubuntu Light"/>
              <a:ea typeface="Ubuntu Light"/>
              <a:cs typeface="Ubuntu Light"/>
              <a:sym typeface="Ubuntu Light"/>
            </a:endParaRPr>
          </a:p>
          <a:p>
            <a:pPr indent="-323850" lvl="0" marL="457200" rtl="0" algn="l">
              <a:lnSpc>
                <a:spcPct val="115000"/>
              </a:lnSpc>
              <a:spcBef>
                <a:spcPts val="800"/>
              </a:spcBef>
              <a:spcAft>
                <a:spcPts val="800"/>
              </a:spcAft>
              <a:buSzPts val="1500"/>
              <a:buFont typeface="Ubuntu Light"/>
              <a:buChar char="-"/>
            </a:pPr>
            <a:r>
              <a:rPr lang="en" sz="1500">
                <a:latin typeface="Ubuntu Light"/>
                <a:ea typeface="Ubuntu Light"/>
                <a:cs typeface="Ubuntu Light"/>
                <a:sym typeface="Ubuntu Light"/>
              </a:rPr>
              <a:t>Support or Fully Managed</a:t>
            </a:r>
            <a:endParaRPr sz="1500">
              <a:latin typeface="Ubuntu Light"/>
              <a:ea typeface="Ubuntu Light"/>
              <a:cs typeface="Ubuntu Light"/>
              <a:sym typeface="Ubuntu Light"/>
            </a:endParaRPr>
          </a:p>
        </p:txBody>
      </p:sp>
      <p:sp>
        <p:nvSpPr>
          <p:cNvPr id="1681" name="Google Shape;1681;p129"/>
          <p:cNvSpPr txBox="1"/>
          <p:nvPr/>
        </p:nvSpPr>
        <p:spPr>
          <a:xfrm>
            <a:off x="158625" y="1093675"/>
            <a:ext cx="2521800" cy="57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Ubuntu"/>
                <a:ea typeface="Ubuntu"/>
                <a:cs typeface="Ubuntu"/>
                <a:sym typeface="Ubuntu"/>
              </a:rPr>
              <a:t>Kubernetes Explorer</a:t>
            </a:r>
            <a:endParaRPr b="1" sz="1600">
              <a:latin typeface="Ubuntu"/>
              <a:ea typeface="Ubuntu"/>
              <a:cs typeface="Ubuntu"/>
              <a:sym typeface="Ubuntu"/>
            </a:endParaRPr>
          </a:p>
        </p:txBody>
      </p:sp>
      <p:sp>
        <p:nvSpPr>
          <p:cNvPr id="1682" name="Google Shape;1682;p129"/>
          <p:cNvSpPr txBox="1"/>
          <p:nvPr/>
        </p:nvSpPr>
        <p:spPr>
          <a:xfrm>
            <a:off x="3068325" y="1093675"/>
            <a:ext cx="2868000" cy="57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Ubuntu"/>
                <a:ea typeface="Ubuntu"/>
                <a:cs typeface="Ubuntu"/>
                <a:sym typeface="Ubuntu"/>
              </a:rPr>
              <a:t>Kubernetes Discoverer</a:t>
            </a:r>
            <a:endParaRPr b="1" sz="1600">
              <a:latin typeface="Ubuntu"/>
              <a:ea typeface="Ubuntu"/>
              <a:cs typeface="Ubuntu"/>
              <a:sym typeface="Ubuntu"/>
            </a:endParaRPr>
          </a:p>
        </p:txBody>
      </p:sp>
      <p:sp>
        <p:nvSpPr>
          <p:cNvPr id="1683" name="Google Shape;1683;p129"/>
          <p:cNvSpPr txBox="1"/>
          <p:nvPr/>
        </p:nvSpPr>
        <p:spPr>
          <a:xfrm>
            <a:off x="6194725" y="1093675"/>
            <a:ext cx="2868000" cy="57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Ubuntu"/>
                <a:ea typeface="Ubuntu"/>
                <a:cs typeface="Ubuntu"/>
                <a:sym typeface="Ubuntu"/>
              </a:rPr>
              <a:t>Kubernetes Discoverer Plus</a:t>
            </a:r>
            <a:endParaRPr b="1" sz="1600">
              <a:latin typeface="Ubuntu"/>
              <a:ea typeface="Ubuntu"/>
              <a:cs typeface="Ubuntu"/>
              <a:sym typeface="Ubuntu"/>
            </a:endParaRPr>
          </a:p>
        </p:txBody>
      </p:sp>
      <p:cxnSp>
        <p:nvCxnSpPr>
          <p:cNvPr id="1684" name="Google Shape;1684;p129"/>
          <p:cNvCxnSpPr/>
          <p:nvPr/>
        </p:nvCxnSpPr>
        <p:spPr>
          <a:xfrm>
            <a:off x="2791625" y="1104293"/>
            <a:ext cx="0" cy="3851400"/>
          </a:xfrm>
          <a:prstGeom prst="straightConnector1">
            <a:avLst/>
          </a:prstGeom>
          <a:noFill/>
          <a:ln cap="flat" cmpd="sng" w="9525">
            <a:solidFill>
              <a:schemeClr val="dk2"/>
            </a:solidFill>
            <a:prstDash val="dot"/>
            <a:round/>
            <a:headEnd len="med" w="med" type="none"/>
            <a:tailEnd len="med" w="med" type="none"/>
          </a:ln>
        </p:spPr>
      </p:cxnSp>
      <p:cxnSp>
        <p:nvCxnSpPr>
          <p:cNvPr id="1685" name="Google Shape;1685;p129"/>
          <p:cNvCxnSpPr/>
          <p:nvPr/>
        </p:nvCxnSpPr>
        <p:spPr>
          <a:xfrm>
            <a:off x="6047600" y="1044550"/>
            <a:ext cx="0" cy="3851400"/>
          </a:xfrm>
          <a:prstGeom prst="straightConnector1">
            <a:avLst/>
          </a:prstGeom>
          <a:noFill/>
          <a:ln cap="flat" cmpd="sng" w="9525">
            <a:solidFill>
              <a:schemeClr val="dk2"/>
            </a:solidFill>
            <a:prstDash val="dot"/>
            <a:round/>
            <a:headEnd len="med" w="med" type="none"/>
            <a:tailEnd len="med" w="med" type="none"/>
          </a:ln>
        </p:spPr>
      </p:cxn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9" name="Shape 1689"/>
        <p:cNvGrpSpPr/>
        <p:nvPr/>
      </p:nvGrpSpPr>
      <p:grpSpPr>
        <a:xfrm>
          <a:off x="0" y="0"/>
          <a:ext cx="0" cy="0"/>
          <a:chOff x="0" y="0"/>
          <a:chExt cx="0" cy="0"/>
        </a:xfrm>
      </p:grpSpPr>
      <p:sp>
        <p:nvSpPr>
          <p:cNvPr id="1690" name="Google Shape;1690;p130"/>
          <p:cNvSpPr txBox="1"/>
          <p:nvPr>
            <p:ph type="title"/>
          </p:nvPr>
        </p:nvSpPr>
        <p:spPr>
          <a:xfrm>
            <a:off x="277300" y="1240000"/>
            <a:ext cx="3489900" cy="2663400"/>
          </a:xfrm>
          <a:prstGeom prst="rect">
            <a:avLst/>
          </a:prstGeom>
        </p:spPr>
        <p:txBody>
          <a:bodyPr anchorCtr="0" anchor="ctr" bIns="0" lIns="0" spcFirstLastPara="1" rIns="0" wrap="square" tIns="0">
            <a:noAutofit/>
          </a:bodyPr>
          <a:lstStyle/>
          <a:p>
            <a:pPr indent="0" lvl="0" marL="0" rtl="0" algn="l">
              <a:lnSpc>
                <a:spcPct val="115000"/>
              </a:lnSpc>
              <a:spcBef>
                <a:spcPts val="0"/>
              </a:spcBef>
              <a:spcAft>
                <a:spcPts val="0"/>
              </a:spcAft>
              <a:buNone/>
            </a:pPr>
            <a:r>
              <a:rPr lang="en"/>
              <a:t>Managed Kubernetes:</a:t>
            </a:r>
            <a:endParaRPr/>
          </a:p>
          <a:p>
            <a:pPr indent="0" lvl="0" marL="0" rtl="0" algn="l">
              <a:lnSpc>
                <a:spcPct val="115000"/>
              </a:lnSpc>
              <a:spcBef>
                <a:spcPts val="0"/>
              </a:spcBef>
              <a:spcAft>
                <a:spcPts val="0"/>
              </a:spcAft>
              <a:buNone/>
            </a:pPr>
            <a:r>
              <a:rPr lang="en"/>
              <a:t>We operate,</a:t>
            </a:r>
            <a:endParaRPr/>
          </a:p>
          <a:p>
            <a:pPr indent="0" lvl="0" marL="0" rtl="0" algn="l">
              <a:lnSpc>
                <a:spcPct val="115000"/>
              </a:lnSpc>
              <a:spcBef>
                <a:spcPts val="0"/>
              </a:spcBef>
              <a:spcAft>
                <a:spcPts val="0"/>
              </a:spcAft>
              <a:buNone/>
            </a:pPr>
            <a:r>
              <a:rPr lang="en"/>
              <a:t>You innovate</a:t>
            </a:r>
            <a:endParaRPr/>
          </a:p>
        </p:txBody>
      </p:sp>
      <p:sp>
        <p:nvSpPr>
          <p:cNvPr id="1691" name="Google Shape;1691;p130"/>
          <p:cNvSpPr txBox="1"/>
          <p:nvPr>
            <p:ph idx="4294967295" type="body"/>
          </p:nvPr>
        </p:nvSpPr>
        <p:spPr>
          <a:xfrm>
            <a:off x="4737100" y="922775"/>
            <a:ext cx="4114200" cy="3413100"/>
          </a:xfrm>
          <a:prstGeom prst="rect">
            <a:avLst/>
          </a:prstGeom>
        </p:spPr>
        <p:txBody>
          <a:bodyPr anchorCtr="0" anchor="t" bIns="34275" lIns="68575" spcFirstLastPara="1" rIns="68575" wrap="square" tIns="34275">
            <a:noAutofit/>
          </a:bodyPr>
          <a:lstStyle/>
          <a:p>
            <a:pPr indent="0" lvl="0" marL="0" rtl="0" algn="l">
              <a:lnSpc>
                <a:spcPct val="100000"/>
              </a:lnSpc>
              <a:spcBef>
                <a:spcPts val="800"/>
              </a:spcBef>
              <a:spcAft>
                <a:spcPts val="0"/>
              </a:spcAft>
              <a:buNone/>
            </a:pPr>
            <a:r>
              <a:rPr lang="en">
                <a:latin typeface="Ubuntu Light"/>
                <a:ea typeface="Ubuntu Light"/>
                <a:cs typeface="Ubuntu Light"/>
                <a:sym typeface="Ubuntu Light"/>
              </a:rPr>
              <a:t>Cost-effective and predictable economics</a:t>
            </a:r>
            <a:endParaRPr>
              <a:latin typeface="Ubuntu Light"/>
              <a:ea typeface="Ubuntu Light"/>
              <a:cs typeface="Ubuntu Light"/>
              <a:sym typeface="Ubuntu Light"/>
            </a:endParaRPr>
          </a:p>
          <a:p>
            <a:pPr indent="0" lvl="0" marL="0" rtl="0" algn="l">
              <a:lnSpc>
                <a:spcPct val="100000"/>
              </a:lnSpc>
              <a:spcBef>
                <a:spcPts val="1000"/>
              </a:spcBef>
              <a:spcAft>
                <a:spcPts val="0"/>
              </a:spcAft>
              <a:buNone/>
            </a:pPr>
            <a:r>
              <a:rPr lang="en">
                <a:latin typeface="Ubuntu Light"/>
                <a:ea typeface="Ubuntu Light"/>
                <a:cs typeface="Ubuntu Light"/>
                <a:sym typeface="Ubuntu Light"/>
              </a:rPr>
              <a:t>Customised deployment</a:t>
            </a:r>
            <a:endParaRPr>
              <a:latin typeface="Ubuntu Light"/>
              <a:ea typeface="Ubuntu Light"/>
              <a:cs typeface="Ubuntu Light"/>
              <a:sym typeface="Ubuntu Light"/>
            </a:endParaRPr>
          </a:p>
          <a:p>
            <a:pPr indent="0" lvl="0" marL="0" rtl="0" algn="l">
              <a:lnSpc>
                <a:spcPct val="100000"/>
              </a:lnSpc>
              <a:spcBef>
                <a:spcPts val="1000"/>
              </a:spcBef>
              <a:spcAft>
                <a:spcPts val="0"/>
              </a:spcAft>
              <a:buNone/>
            </a:pPr>
            <a:r>
              <a:rPr lang="en">
                <a:latin typeface="Ubuntu Light"/>
                <a:ea typeface="Ubuntu Light"/>
                <a:cs typeface="Ubuntu Light"/>
                <a:sym typeface="Ubuntu Light"/>
              </a:rPr>
              <a:t>24/7 active management</a:t>
            </a:r>
            <a:endParaRPr>
              <a:latin typeface="Ubuntu Light"/>
              <a:ea typeface="Ubuntu Light"/>
              <a:cs typeface="Ubuntu Light"/>
              <a:sym typeface="Ubuntu Light"/>
            </a:endParaRPr>
          </a:p>
          <a:p>
            <a:pPr indent="0" lvl="0" marL="0" rtl="0" algn="l">
              <a:lnSpc>
                <a:spcPct val="100000"/>
              </a:lnSpc>
              <a:spcBef>
                <a:spcPts val="1000"/>
              </a:spcBef>
              <a:spcAft>
                <a:spcPts val="0"/>
              </a:spcAft>
              <a:buNone/>
            </a:pPr>
            <a:r>
              <a:rPr lang="en">
                <a:latin typeface="Ubuntu Light"/>
                <a:ea typeface="Ubuntu Light"/>
                <a:cs typeface="Ubuntu Light"/>
                <a:sym typeface="Ubuntu Light"/>
              </a:rPr>
              <a:t>99.9% uptime SLA</a:t>
            </a:r>
            <a:endParaRPr>
              <a:latin typeface="Ubuntu Light"/>
              <a:ea typeface="Ubuntu Light"/>
              <a:cs typeface="Ubuntu Light"/>
              <a:sym typeface="Ubuntu Light"/>
            </a:endParaRPr>
          </a:p>
          <a:p>
            <a:pPr indent="0" lvl="0" marL="0" rtl="0" algn="l">
              <a:lnSpc>
                <a:spcPct val="100000"/>
              </a:lnSpc>
              <a:spcBef>
                <a:spcPts val="1000"/>
              </a:spcBef>
              <a:spcAft>
                <a:spcPts val="0"/>
              </a:spcAft>
              <a:buNone/>
            </a:pPr>
            <a:r>
              <a:rPr lang="en">
                <a:latin typeface="Ubuntu Light"/>
                <a:ea typeface="Ubuntu Light"/>
                <a:cs typeface="Ubuntu Light"/>
                <a:sym typeface="Ubuntu Light"/>
              </a:rPr>
              <a:t>On-request scaling</a:t>
            </a:r>
            <a:endParaRPr>
              <a:latin typeface="Ubuntu Light"/>
              <a:ea typeface="Ubuntu Light"/>
              <a:cs typeface="Ubuntu Light"/>
              <a:sym typeface="Ubuntu Light"/>
            </a:endParaRPr>
          </a:p>
          <a:p>
            <a:pPr indent="0" lvl="0" marL="0" rtl="0" algn="l">
              <a:lnSpc>
                <a:spcPct val="100000"/>
              </a:lnSpc>
              <a:spcBef>
                <a:spcPts val="1000"/>
              </a:spcBef>
              <a:spcAft>
                <a:spcPts val="0"/>
              </a:spcAft>
              <a:buNone/>
            </a:pPr>
            <a:r>
              <a:rPr lang="en">
                <a:latin typeface="Ubuntu Light"/>
                <a:ea typeface="Ubuntu Light"/>
                <a:cs typeface="Ubuntu Light"/>
                <a:sym typeface="Ubuntu Light"/>
              </a:rPr>
              <a:t>Updates &amp; security patches</a:t>
            </a:r>
            <a:endParaRPr>
              <a:latin typeface="Ubuntu Light"/>
              <a:ea typeface="Ubuntu Light"/>
              <a:cs typeface="Ubuntu Light"/>
              <a:sym typeface="Ubuntu Light"/>
            </a:endParaRPr>
          </a:p>
          <a:p>
            <a:pPr indent="0" lvl="0" marL="0" rtl="0" algn="l">
              <a:lnSpc>
                <a:spcPct val="100000"/>
              </a:lnSpc>
              <a:spcBef>
                <a:spcPts val="1000"/>
              </a:spcBef>
              <a:spcAft>
                <a:spcPts val="0"/>
              </a:spcAft>
              <a:buNone/>
            </a:pPr>
            <a:r>
              <a:rPr lang="en">
                <a:latin typeface="Ubuntu Light"/>
                <a:ea typeface="Ubuntu Light"/>
                <a:cs typeface="Ubuntu Light"/>
                <a:sym typeface="Ubuntu Light"/>
              </a:rPr>
              <a:t>SOC 2 Type 2, ISO 27001/27002, GDPR</a:t>
            </a:r>
            <a:endParaRPr>
              <a:latin typeface="Ubuntu Light"/>
              <a:ea typeface="Ubuntu Light"/>
              <a:cs typeface="Ubuntu Light"/>
              <a:sym typeface="Ubuntu Light"/>
            </a:endParaRPr>
          </a:p>
          <a:p>
            <a:pPr indent="0" lvl="0" marL="0" rtl="0" algn="l">
              <a:lnSpc>
                <a:spcPct val="100000"/>
              </a:lnSpc>
              <a:spcBef>
                <a:spcPts val="1000"/>
              </a:spcBef>
              <a:spcAft>
                <a:spcPts val="1000"/>
              </a:spcAft>
              <a:buNone/>
            </a:pPr>
            <a:r>
              <a:rPr lang="en">
                <a:latin typeface="Ubuntu Light"/>
                <a:ea typeface="Ubuntu Light"/>
                <a:cs typeface="Ubuntu Light"/>
                <a:sym typeface="Ubuntu Light"/>
              </a:rPr>
              <a:t>Transfer control on request</a:t>
            </a:r>
            <a:endParaRPr>
              <a:latin typeface="Ubuntu Light"/>
              <a:ea typeface="Ubuntu Light"/>
              <a:cs typeface="Ubuntu Light"/>
              <a:sym typeface="Ubuntu Light"/>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5" name="Shape 1695"/>
        <p:cNvGrpSpPr/>
        <p:nvPr/>
      </p:nvGrpSpPr>
      <p:grpSpPr>
        <a:xfrm>
          <a:off x="0" y="0"/>
          <a:ext cx="0" cy="0"/>
          <a:chOff x="0" y="0"/>
          <a:chExt cx="0" cy="0"/>
        </a:xfrm>
      </p:grpSpPr>
      <p:sp>
        <p:nvSpPr>
          <p:cNvPr id="1696" name="Google Shape;1696;p131"/>
          <p:cNvSpPr txBox="1"/>
          <p:nvPr>
            <p:ph type="title"/>
          </p:nvPr>
        </p:nvSpPr>
        <p:spPr>
          <a:xfrm>
            <a:off x="455775" y="59050"/>
            <a:ext cx="7886700" cy="7779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Managed applications on Kubernetes</a:t>
            </a:r>
            <a:endParaRPr/>
          </a:p>
        </p:txBody>
      </p:sp>
      <p:pic>
        <p:nvPicPr>
          <p:cNvPr id="1697" name="Google Shape;1697;p131"/>
          <p:cNvPicPr preferRelativeResize="0"/>
          <p:nvPr/>
        </p:nvPicPr>
        <p:blipFill>
          <a:blip r:embed="rId3">
            <a:alphaModFix/>
          </a:blip>
          <a:stretch>
            <a:fillRect/>
          </a:stretch>
        </p:blipFill>
        <p:spPr>
          <a:xfrm>
            <a:off x="3515916" y="3916909"/>
            <a:ext cx="1737000" cy="401525"/>
          </a:xfrm>
          <a:prstGeom prst="rect">
            <a:avLst/>
          </a:prstGeom>
          <a:noFill/>
          <a:ln>
            <a:noFill/>
          </a:ln>
        </p:spPr>
      </p:pic>
      <p:pic>
        <p:nvPicPr>
          <p:cNvPr id="1698" name="Google Shape;1698;p131"/>
          <p:cNvPicPr preferRelativeResize="0"/>
          <p:nvPr/>
        </p:nvPicPr>
        <p:blipFill>
          <a:blip r:embed="rId4">
            <a:alphaModFix/>
          </a:blip>
          <a:stretch>
            <a:fillRect/>
          </a:stretch>
        </p:blipFill>
        <p:spPr>
          <a:xfrm>
            <a:off x="5016839" y="1515325"/>
            <a:ext cx="834894" cy="763100"/>
          </a:xfrm>
          <a:prstGeom prst="rect">
            <a:avLst/>
          </a:prstGeom>
          <a:noFill/>
          <a:ln>
            <a:noFill/>
          </a:ln>
        </p:spPr>
      </p:pic>
      <p:pic>
        <p:nvPicPr>
          <p:cNvPr id="1699" name="Google Shape;1699;p131"/>
          <p:cNvPicPr preferRelativeResize="0"/>
          <p:nvPr/>
        </p:nvPicPr>
        <p:blipFill>
          <a:blip r:embed="rId5">
            <a:alphaModFix/>
          </a:blip>
          <a:stretch>
            <a:fillRect/>
          </a:stretch>
        </p:blipFill>
        <p:spPr>
          <a:xfrm>
            <a:off x="2948178" y="2781800"/>
            <a:ext cx="1650093" cy="401525"/>
          </a:xfrm>
          <a:prstGeom prst="rect">
            <a:avLst/>
          </a:prstGeom>
          <a:noFill/>
          <a:ln>
            <a:noFill/>
          </a:ln>
        </p:spPr>
      </p:pic>
      <p:pic>
        <p:nvPicPr>
          <p:cNvPr id="1700" name="Google Shape;1700;p131"/>
          <p:cNvPicPr preferRelativeResize="0"/>
          <p:nvPr/>
        </p:nvPicPr>
        <p:blipFill>
          <a:blip r:embed="rId6">
            <a:alphaModFix/>
          </a:blip>
          <a:stretch>
            <a:fillRect/>
          </a:stretch>
        </p:blipFill>
        <p:spPr>
          <a:xfrm>
            <a:off x="5158461" y="2771475"/>
            <a:ext cx="1923110" cy="422175"/>
          </a:xfrm>
          <a:prstGeom prst="rect">
            <a:avLst/>
          </a:prstGeom>
          <a:noFill/>
          <a:ln>
            <a:noFill/>
          </a:ln>
        </p:spPr>
      </p:pic>
      <p:pic>
        <p:nvPicPr>
          <p:cNvPr id="1701" name="Google Shape;1701;p131"/>
          <p:cNvPicPr preferRelativeResize="0"/>
          <p:nvPr/>
        </p:nvPicPr>
        <p:blipFill rotWithShape="1">
          <a:blip r:embed="rId7">
            <a:alphaModFix/>
          </a:blip>
          <a:srcRect b="26127" l="0" r="0" t="24200"/>
          <a:stretch/>
        </p:blipFill>
        <p:spPr>
          <a:xfrm>
            <a:off x="301050" y="2711319"/>
            <a:ext cx="2086950" cy="542487"/>
          </a:xfrm>
          <a:prstGeom prst="rect">
            <a:avLst/>
          </a:prstGeom>
          <a:noFill/>
          <a:ln>
            <a:noFill/>
          </a:ln>
        </p:spPr>
      </p:pic>
      <p:pic>
        <p:nvPicPr>
          <p:cNvPr id="1702" name="Google Shape;1702;p131"/>
          <p:cNvPicPr preferRelativeResize="0"/>
          <p:nvPr/>
        </p:nvPicPr>
        <p:blipFill>
          <a:blip r:embed="rId8">
            <a:alphaModFix/>
          </a:blip>
          <a:stretch>
            <a:fillRect/>
          </a:stretch>
        </p:blipFill>
        <p:spPr>
          <a:xfrm>
            <a:off x="7641761" y="2807449"/>
            <a:ext cx="1201200" cy="350227"/>
          </a:xfrm>
          <a:prstGeom prst="rect">
            <a:avLst/>
          </a:prstGeom>
          <a:noFill/>
          <a:ln>
            <a:noFill/>
          </a:ln>
        </p:spPr>
      </p:pic>
      <p:pic>
        <p:nvPicPr>
          <p:cNvPr id="1703" name="Google Shape;1703;p131"/>
          <p:cNvPicPr preferRelativeResize="0"/>
          <p:nvPr/>
        </p:nvPicPr>
        <p:blipFill rotWithShape="1">
          <a:blip r:embed="rId9">
            <a:alphaModFix/>
          </a:blip>
          <a:srcRect b="8275" l="8391" r="8275" t="8391"/>
          <a:stretch/>
        </p:blipFill>
        <p:spPr>
          <a:xfrm>
            <a:off x="2879044" y="1489887"/>
            <a:ext cx="1220978" cy="813975"/>
          </a:xfrm>
          <a:prstGeom prst="rect">
            <a:avLst/>
          </a:prstGeom>
          <a:noFill/>
          <a:ln>
            <a:noFill/>
          </a:ln>
        </p:spPr>
      </p:pic>
      <p:pic>
        <p:nvPicPr>
          <p:cNvPr id="1704" name="Google Shape;1704;p131"/>
          <p:cNvPicPr preferRelativeResize="0"/>
          <p:nvPr/>
        </p:nvPicPr>
        <p:blipFill rotWithShape="1">
          <a:blip r:embed="rId10">
            <a:alphaModFix/>
          </a:blip>
          <a:srcRect b="22059" l="20026" r="22059" t="20026"/>
          <a:stretch/>
        </p:blipFill>
        <p:spPr>
          <a:xfrm>
            <a:off x="6768551" y="1632334"/>
            <a:ext cx="1426734" cy="529082"/>
          </a:xfrm>
          <a:prstGeom prst="rect">
            <a:avLst/>
          </a:prstGeom>
          <a:noFill/>
          <a:ln>
            <a:noFill/>
          </a:ln>
        </p:spPr>
      </p:pic>
      <p:pic>
        <p:nvPicPr>
          <p:cNvPr id="1705" name="Google Shape;1705;p131"/>
          <p:cNvPicPr preferRelativeResize="0"/>
          <p:nvPr/>
        </p:nvPicPr>
        <p:blipFill>
          <a:blip r:embed="rId11">
            <a:alphaModFix/>
          </a:blip>
          <a:stretch>
            <a:fillRect/>
          </a:stretch>
        </p:blipFill>
        <p:spPr>
          <a:xfrm>
            <a:off x="948715" y="1557346"/>
            <a:ext cx="1013511" cy="679058"/>
          </a:xfrm>
          <a:prstGeom prst="rect">
            <a:avLst/>
          </a:prstGeom>
          <a:noFill/>
          <a:ln>
            <a:noFill/>
          </a:ln>
        </p:spPr>
      </p:pic>
      <p:pic>
        <p:nvPicPr>
          <p:cNvPr id="1706" name="Google Shape;1706;p131"/>
          <p:cNvPicPr preferRelativeResize="0"/>
          <p:nvPr/>
        </p:nvPicPr>
        <p:blipFill>
          <a:blip r:embed="rId12">
            <a:alphaModFix/>
          </a:blip>
          <a:stretch>
            <a:fillRect/>
          </a:stretch>
        </p:blipFill>
        <p:spPr>
          <a:xfrm>
            <a:off x="847613" y="3728721"/>
            <a:ext cx="1486433" cy="777900"/>
          </a:xfrm>
          <a:prstGeom prst="rect">
            <a:avLst/>
          </a:prstGeom>
          <a:noFill/>
          <a:ln>
            <a:noFill/>
          </a:ln>
        </p:spPr>
      </p:pic>
      <p:pic>
        <p:nvPicPr>
          <p:cNvPr id="1707" name="Google Shape;1707;p131"/>
          <p:cNvPicPr preferRelativeResize="0"/>
          <p:nvPr/>
        </p:nvPicPr>
        <p:blipFill>
          <a:blip r:embed="rId13">
            <a:alphaModFix/>
          </a:blip>
          <a:stretch>
            <a:fillRect/>
          </a:stretch>
        </p:blipFill>
        <p:spPr>
          <a:xfrm>
            <a:off x="6434787" y="3710446"/>
            <a:ext cx="1861600" cy="8144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1" name="Shape 1711"/>
        <p:cNvGrpSpPr/>
        <p:nvPr/>
      </p:nvGrpSpPr>
      <p:grpSpPr>
        <a:xfrm>
          <a:off x="0" y="0"/>
          <a:ext cx="0" cy="0"/>
          <a:chOff x="0" y="0"/>
          <a:chExt cx="0" cy="0"/>
        </a:xfrm>
      </p:grpSpPr>
      <p:sp>
        <p:nvSpPr>
          <p:cNvPr id="1712" name="Google Shape;1712;p132"/>
          <p:cNvSpPr txBox="1"/>
          <p:nvPr>
            <p:ph type="title"/>
          </p:nvPr>
        </p:nvSpPr>
        <p:spPr>
          <a:xfrm>
            <a:off x="253050" y="1240050"/>
            <a:ext cx="3722400" cy="2663400"/>
          </a:xfrm>
          <a:prstGeom prst="rect">
            <a:avLst/>
          </a:prstGeom>
        </p:spPr>
        <p:txBody>
          <a:bodyPr anchorCtr="0" anchor="ctr" bIns="0" lIns="0" spcFirstLastPara="1" rIns="0" wrap="square" tIns="0">
            <a:noAutofit/>
          </a:bodyPr>
          <a:lstStyle/>
          <a:p>
            <a:pPr indent="0" lvl="0" marL="0" rtl="0" algn="ctr">
              <a:lnSpc>
                <a:spcPct val="115000"/>
              </a:lnSpc>
              <a:spcBef>
                <a:spcPts val="0"/>
              </a:spcBef>
              <a:spcAft>
                <a:spcPts val="0"/>
              </a:spcAft>
              <a:buNone/>
            </a:pPr>
            <a:r>
              <a:rPr lang="en"/>
              <a:t> LTS Docker Images</a:t>
            </a:r>
            <a:endParaRPr/>
          </a:p>
        </p:txBody>
      </p:sp>
      <p:pic>
        <p:nvPicPr>
          <p:cNvPr id="1713" name="Google Shape;1713;p132"/>
          <p:cNvPicPr preferRelativeResize="0"/>
          <p:nvPr/>
        </p:nvPicPr>
        <p:blipFill>
          <a:blip r:embed="rId3">
            <a:alphaModFix/>
          </a:blip>
          <a:stretch>
            <a:fillRect/>
          </a:stretch>
        </p:blipFill>
        <p:spPr>
          <a:xfrm>
            <a:off x="7313122" y="1157231"/>
            <a:ext cx="1190042" cy="333122"/>
          </a:xfrm>
          <a:prstGeom prst="rect">
            <a:avLst/>
          </a:prstGeom>
          <a:noFill/>
          <a:ln>
            <a:noFill/>
          </a:ln>
        </p:spPr>
      </p:pic>
      <p:pic>
        <p:nvPicPr>
          <p:cNvPr id="1714" name="Google Shape;1714;p132"/>
          <p:cNvPicPr preferRelativeResize="0"/>
          <p:nvPr/>
        </p:nvPicPr>
        <p:blipFill>
          <a:blip r:embed="rId4">
            <a:alphaModFix/>
          </a:blip>
          <a:stretch>
            <a:fillRect/>
          </a:stretch>
        </p:blipFill>
        <p:spPr>
          <a:xfrm>
            <a:off x="4860004" y="1204742"/>
            <a:ext cx="958915" cy="333120"/>
          </a:xfrm>
          <a:prstGeom prst="rect">
            <a:avLst/>
          </a:prstGeom>
          <a:noFill/>
          <a:ln>
            <a:noFill/>
          </a:ln>
        </p:spPr>
      </p:pic>
      <p:pic>
        <p:nvPicPr>
          <p:cNvPr id="1715" name="Google Shape;1715;p132"/>
          <p:cNvPicPr preferRelativeResize="0"/>
          <p:nvPr/>
        </p:nvPicPr>
        <p:blipFill>
          <a:blip r:embed="rId5">
            <a:alphaModFix/>
          </a:blip>
          <a:stretch>
            <a:fillRect/>
          </a:stretch>
        </p:blipFill>
        <p:spPr>
          <a:xfrm>
            <a:off x="4730502" y="2666177"/>
            <a:ext cx="551874" cy="604255"/>
          </a:xfrm>
          <a:prstGeom prst="rect">
            <a:avLst/>
          </a:prstGeom>
          <a:noFill/>
          <a:ln>
            <a:noFill/>
          </a:ln>
        </p:spPr>
      </p:pic>
      <p:pic>
        <p:nvPicPr>
          <p:cNvPr id="1716" name="Google Shape;1716;p132"/>
          <p:cNvPicPr preferRelativeResize="0"/>
          <p:nvPr/>
        </p:nvPicPr>
        <p:blipFill>
          <a:blip r:embed="rId6">
            <a:alphaModFix/>
          </a:blip>
          <a:stretch>
            <a:fillRect/>
          </a:stretch>
        </p:blipFill>
        <p:spPr>
          <a:xfrm>
            <a:off x="5152300" y="3616121"/>
            <a:ext cx="666627" cy="707509"/>
          </a:xfrm>
          <a:prstGeom prst="rect">
            <a:avLst/>
          </a:prstGeom>
          <a:noFill/>
          <a:ln>
            <a:noFill/>
          </a:ln>
        </p:spPr>
      </p:pic>
      <p:pic>
        <p:nvPicPr>
          <p:cNvPr id="1717" name="Google Shape;1717;p132"/>
          <p:cNvPicPr preferRelativeResize="0"/>
          <p:nvPr/>
        </p:nvPicPr>
        <p:blipFill>
          <a:blip r:embed="rId7">
            <a:alphaModFix/>
          </a:blip>
          <a:stretch>
            <a:fillRect/>
          </a:stretch>
        </p:blipFill>
        <p:spPr>
          <a:xfrm>
            <a:off x="6380688" y="2261660"/>
            <a:ext cx="894122" cy="476842"/>
          </a:xfrm>
          <a:prstGeom prst="rect">
            <a:avLst/>
          </a:prstGeom>
          <a:noFill/>
          <a:ln>
            <a:noFill/>
          </a:ln>
        </p:spPr>
      </p:pic>
      <p:pic>
        <p:nvPicPr>
          <p:cNvPr id="1718" name="Google Shape;1718;p132"/>
          <p:cNvPicPr preferRelativeResize="0"/>
          <p:nvPr/>
        </p:nvPicPr>
        <p:blipFill>
          <a:blip r:embed="rId8">
            <a:alphaModFix/>
          </a:blip>
          <a:stretch>
            <a:fillRect/>
          </a:stretch>
        </p:blipFill>
        <p:spPr>
          <a:xfrm>
            <a:off x="6309933" y="1007018"/>
            <a:ext cx="512172" cy="633546"/>
          </a:xfrm>
          <a:prstGeom prst="rect">
            <a:avLst/>
          </a:prstGeom>
          <a:noFill/>
          <a:ln>
            <a:noFill/>
          </a:ln>
        </p:spPr>
      </p:pic>
      <p:pic>
        <p:nvPicPr>
          <p:cNvPr id="1719" name="Google Shape;1719;p132"/>
          <p:cNvPicPr preferRelativeResize="0"/>
          <p:nvPr/>
        </p:nvPicPr>
        <p:blipFill>
          <a:blip r:embed="rId9">
            <a:alphaModFix/>
          </a:blip>
          <a:stretch>
            <a:fillRect/>
          </a:stretch>
        </p:blipFill>
        <p:spPr>
          <a:xfrm>
            <a:off x="7696363" y="3089762"/>
            <a:ext cx="1164486" cy="180101"/>
          </a:xfrm>
          <a:prstGeom prst="rect">
            <a:avLst/>
          </a:prstGeom>
          <a:noFill/>
          <a:ln>
            <a:noFill/>
          </a:ln>
        </p:spPr>
      </p:pic>
      <p:pic>
        <p:nvPicPr>
          <p:cNvPr id="1720" name="Google Shape;1720;p132"/>
          <p:cNvPicPr preferRelativeResize="0"/>
          <p:nvPr/>
        </p:nvPicPr>
        <p:blipFill>
          <a:blip r:embed="rId10">
            <a:alphaModFix/>
          </a:blip>
          <a:stretch>
            <a:fillRect/>
          </a:stretch>
        </p:blipFill>
        <p:spPr>
          <a:xfrm>
            <a:off x="7924860" y="1810562"/>
            <a:ext cx="707479" cy="707500"/>
          </a:xfrm>
          <a:prstGeom prst="rect">
            <a:avLst/>
          </a:prstGeom>
          <a:noFill/>
          <a:ln>
            <a:noFill/>
          </a:ln>
        </p:spPr>
      </p:pic>
      <p:pic>
        <p:nvPicPr>
          <p:cNvPr id="1721" name="Google Shape;1721;p132"/>
          <p:cNvPicPr preferRelativeResize="0"/>
          <p:nvPr/>
        </p:nvPicPr>
        <p:blipFill>
          <a:blip r:embed="rId11">
            <a:alphaModFix/>
          </a:blip>
          <a:stretch>
            <a:fillRect/>
          </a:stretch>
        </p:blipFill>
        <p:spPr>
          <a:xfrm>
            <a:off x="6172162" y="3269876"/>
            <a:ext cx="894126" cy="894126"/>
          </a:xfrm>
          <a:prstGeom prst="rect">
            <a:avLst/>
          </a:prstGeom>
          <a:noFill/>
          <a:ln>
            <a:noFill/>
          </a:ln>
        </p:spPr>
      </p:pic>
      <p:pic>
        <p:nvPicPr>
          <p:cNvPr id="1722" name="Google Shape;1722;p132"/>
          <p:cNvPicPr preferRelativeResize="0"/>
          <p:nvPr/>
        </p:nvPicPr>
        <p:blipFill>
          <a:blip r:embed="rId12">
            <a:alphaModFix/>
          </a:blip>
          <a:stretch>
            <a:fillRect/>
          </a:stretch>
        </p:blipFill>
        <p:spPr>
          <a:xfrm>
            <a:off x="5282375" y="1888375"/>
            <a:ext cx="551875" cy="551875"/>
          </a:xfrm>
          <a:prstGeom prst="rect">
            <a:avLst/>
          </a:prstGeom>
          <a:noFill/>
          <a:ln>
            <a:noFill/>
          </a:ln>
        </p:spPr>
      </p:pic>
      <p:pic>
        <p:nvPicPr>
          <p:cNvPr id="1723" name="Google Shape;1723;p132"/>
          <p:cNvPicPr preferRelativeResize="0"/>
          <p:nvPr/>
        </p:nvPicPr>
        <p:blipFill>
          <a:blip r:embed="rId13">
            <a:alphaModFix/>
          </a:blip>
          <a:stretch>
            <a:fillRect/>
          </a:stretch>
        </p:blipFill>
        <p:spPr>
          <a:xfrm>
            <a:off x="7419550" y="3616124"/>
            <a:ext cx="707500" cy="7075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7" name="Shape 1727"/>
        <p:cNvGrpSpPr/>
        <p:nvPr/>
      </p:nvGrpSpPr>
      <p:grpSpPr>
        <a:xfrm>
          <a:off x="0" y="0"/>
          <a:ext cx="0" cy="0"/>
          <a:chOff x="0" y="0"/>
          <a:chExt cx="0" cy="0"/>
        </a:xfrm>
      </p:grpSpPr>
      <p:sp>
        <p:nvSpPr>
          <p:cNvPr id="1728" name="Google Shape;1728;p133"/>
          <p:cNvSpPr txBox="1"/>
          <p:nvPr>
            <p:ph type="title"/>
          </p:nvPr>
        </p:nvSpPr>
        <p:spPr>
          <a:xfrm>
            <a:off x="455775" y="59050"/>
            <a:ext cx="7886700" cy="7779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Managed applications on Kubernetes</a:t>
            </a:r>
            <a:endParaRPr/>
          </a:p>
        </p:txBody>
      </p:sp>
      <p:pic>
        <p:nvPicPr>
          <p:cNvPr id="1729" name="Google Shape;1729;p133"/>
          <p:cNvPicPr preferRelativeResize="0"/>
          <p:nvPr/>
        </p:nvPicPr>
        <p:blipFill>
          <a:blip r:embed="rId3">
            <a:alphaModFix/>
          </a:blip>
          <a:stretch>
            <a:fillRect/>
          </a:stretch>
        </p:blipFill>
        <p:spPr>
          <a:xfrm>
            <a:off x="3515916" y="3916909"/>
            <a:ext cx="1737000" cy="401525"/>
          </a:xfrm>
          <a:prstGeom prst="rect">
            <a:avLst/>
          </a:prstGeom>
          <a:noFill/>
          <a:ln>
            <a:noFill/>
          </a:ln>
        </p:spPr>
      </p:pic>
      <p:pic>
        <p:nvPicPr>
          <p:cNvPr id="1730" name="Google Shape;1730;p133"/>
          <p:cNvPicPr preferRelativeResize="0"/>
          <p:nvPr/>
        </p:nvPicPr>
        <p:blipFill>
          <a:blip r:embed="rId4">
            <a:alphaModFix/>
          </a:blip>
          <a:stretch>
            <a:fillRect/>
          </a:stretch>
        </p:blipFill>
        <p:spPr>
          <a:xfrm>
            <a:off x="5016839" y="1515325"/>
            <a:ext cx="834894" cy="763100"/>
          </a:xfrm>
          <a:prstGeom prst="rect">
            <a:avLst/>
          </a:prstGeom>
          <a:noFill/>
          <a:ln>
            <a:noFill/>
          </a:ln>
        </p:spPr>
      </p:pic>
      <p:pic>
        <p:nvPicPr>
          <p:cNvPr id="1731" name="Google Shape;1731;p133"/>
          <p:cNvPicPr preferRelativeResize="0"/>
          <p:nvPr/>
        </p:nvPicPr>
        <p:blipFill>
          <a:blip r:embed="rId5">
            <a:alphaModFix/>
          </a:blip>
          <a:stretch>
            <a:fillRect/>
          </a:stretch>
        </p:blipFill>
        <p:spPr>
          <a:xfrm>
            <a:off x="2948178" y="2781800"/>
            <a:ext cx="1650093" cy="401525"/>
          </a:xfrm>
          <a:prstGeom prst="rect">
            <a:avLst/>
          </a:prstGeom>
          <a:noFill/>
          <a:ln>
            <a:noFill/>
          </a:ln>
        </p:spPr>
      </p:pic>
      <p:pic>
        <p:nvPicPr>
          <p:cNvPr id="1732" name="Google Shape;1732;p133"/>
          <p:cNvPicPr preferRelativeResize="0"/>
          <p:nvPr/>
        </p:nvPicPr>
        <p:blipFill>
          <a:blip r:embed="rId6">
            <a:alphaModFix/>
          </a:blip>
          <a:stretch>
            <a:fillRect/>
          </a:stretch>
        </p:blipFill>
        <p:spPr>
          <a:xfrm>
            <a:off x="5158461" y="2771475"/>
            <a:ext cx="1923110" cy="422175"/>
          </a:xfrm>
          <a:prstGeom prst="rect">
            <a:avLst/>
          </a:prstGeom>
          <a:noFill/>
          <a:ln>
            <a:noFill/>
          </a:ln>
        </p:spPr>
      </p:pic>
      <p:pic>
        <p:nvPicPr>
          <p:cNvPr id="1733" name="Google Shape;1733;p133"/>
          <p:cNvPicPr preferRelativeResize="0"/>
          <p:nvPr/>
        </p:nvPicPr>
        <p:blipFill rotWithShape="1">
          <a:blip r:embed="rId7">
            <a:alphaModFix/>
          </a:blip>
          <a:srcRect b="26127" l="0" r="0" t="24200"/>
          <a:stretch/>
        </p:blipFill>
        <p:spPr>
          <a:xfrm>
            <a:off x="301050" y="2711319"/>
            <a:ext cx="2086950" cy="542487"/>
          </a:xfrm>
          <a:prstGeom prst="rect">
            <a:avLst/>
          </a:prstGeom>
          <a:noFill/>
          <a:ln>
            <a:noFill/>
          </a:ln>
        </p:spPr>
      </p:pic>
      <p:pic>
        <p:nvPicPr>
          <p:cNvPr id="1734" name="Google Shape;1734;p133"/>
          <p:cNvPicPr preferRelativeResize="0"/>
          <p:nvPr/>
        </p:nvPicPr>
        <p:blipFill>
          <a:blip r:embed="rId8">
            <a:alphaModFix/>
          </a:blip>
          <a:stretch>
            <a:fillRect/>
          </a:stretch>
        </p:blipFill>
        <p:spPr>
          <a:xfrm>
            <a:off x="7641761" y="2807449"/>
            <a:ext cx="1201200" cy="350227"/>
          </a:xfrm>
          <a:prstGeom prst="rect">
            <a:avLst/>
          </a:prstGeom>
          <a:noFill/>
          <a:ln>
            <a:noFill/>
          </a:ln>
        </p:spPr>
      </p:pic>
      <p:pic>
        <p:nvPicPr>
          <p:cNvPr id="1735" name="Google Shape;1735;p133"/>
          <p:cNvPicPr preferRelativeResize="0"/>
          <p:nvPr/>
        </p:nvPicPr>
        <p:blipFill rotWithShape="1">
          <a:blip r:embed="rId9">
            <a:alphaModFix/>
          </a:blip>
          <a:srcRect b="8275" l="8391" r="8275" t="8391"/>
          <a:stretch/>
        </p:blipFill>
        <p:spPr>
          <a:xfrm>
            <a:off x="2879044" y="1489887"/>
            <a:ext cx="1220978" cy="813975"/>
          </a:xfrm>
          <a:prstGeom prst="rect">
            <a:avLst/>
          </a:prstGeom>
          <a:noFill/>
          <a:ln>
            <a:noFill/>
          </a:ln>
        </p:spPr>
      </p:pic>
      <p:pic>
        <p:nvPicPr>
          <p:cNvPr id="1736" name="Google Shape;1736;p133"/>
          <p:cNvPicPr preferRelativeResize="0"/>
          <p:nvPr/>
        </p:nvPicPr>
        <p:blipFill rotWithShape="1">
          <a:blip r:embed="rId10">
            <a:alphaModFix/>
          </a:blip>
          <a:srcRect b="22059" l="20026" r="22059" t="20026"/>
          <a:stretch/>
        </p:blipFill>
        <p:spPr>
          <a:xfrm>
            <a:off x="6768551" y="1632334"/>
            <a:ext cx="1426734" cy="529082"/>
          </a:xfrm>
          <a:prstGeom prst="rect">
            <a:avLst/>
          </a:prstGeom>
          <a:noFill/>
          <a:ln>
            <a:noFill/>
          </a:ln>
        </p:spPr>
      </p:pic>
      <p:pic>
        <p:nvPicPr>
          <p:cNvPr id="1737" name="Google Shape;1737;p133"/>
          <p:cNvPicPr preferRelativeResize="0"/>
          <p:nvPr/>
        </p:nvPicPr>
        <p:blipFill>
          <a:blip r:embed="rId11">
            <a:alphaModFix/>
          </a:blip>
          <a:stretch>
            <a:fillRect/>
          </a:stretch>
        </p:blipFill>
        <p:spPr>
          <a:xfrm>
            <a:off x="948715" y="1557346"/>
            <a:ext cx="1013511" cy="679058"/>
          </a:xfrm>
          <a:prstGeom prst="rect">
            <a:avLst/>
          </a:prstGeom>
          <a:noFill/>
          <a:ln>
            <a:noFill/>
          </a:ln>
        </p:spPr>
      </p:pic>
      <p:pic>
        <p:nvPicPr>
          <p:cNvPr id="1738" name="Google Shape;1738;p133"/>
          <p:cNvPicPr preferRelativeResize="0"/>
          <p:nvPr/>
        </p:nvPicPr>
        <p:blipFill>
          <a:blip r:embed="rId12">
            <a:alphaModFix/>
          </a:blip>
          <a:stretch>
            <a:fillRect/>
          </a:stretch>
        </p:blipFill>
        <p:spPr>
          <a:xfrm>
            <a:off x="847613" y="3728721"/>
            <a:ext cx="1486433" cy="777900"/>
          </a:xfrm>
          <a:prstGeom prst="rect">
            <a:avLst/>
          </a:prstGeom>
          <a:noFill/>
          <a:ln>
            <a:noFill/>
          </a:ln>
        </p:spPr>
      </p:pic>
      <p:pic>
        <p:nvPicPr>
          <p:cNvPr id="1739" name="Google Shape;1739;p133"/>
          <p:cNvPicPr preferRelativeResize="0"/>
          <p:nvPr/>
        </p:nvPicPr>
        <p:blipFill>
          <a:blip r:embed="rId13">
            <a:alphaModFix/>
          </a:blip>
          <a:stretch>
            <a:fillRect/>
          </a:stretch>
        </p:blipFill>
        <p:spPr>
          <a:xfrm>
            <a:off x="6434787" y="3710446"/>
            <a:ext cx="1861600" cy="8144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3" name="Shape 1743"/>
        <p:cNvGrpSpPr/>
        <p:nvPr/>
      </p:nvGrpSpPr>
      <p:grpSpPr>
        <a:xfrm>
          <a:off x="0" y="0"/>
          <a:ext cx="0" cy="0"/>
          <a:chOff x="0" y="0"/>
          <a:chExt cx="0" cy="0"/>
        </a:xfrm>
      </p:grpSpPr>
      <p:sp>
        <p:nvSpPr>
          <p:cNvPr id="1744" name="Google Shape;1744;p134"/>
          <p:cNvSpPr txBox="1"/>
          <p:nvPr>
            <p:ph type="title"/>
          </p:nvPr>
        </p:nvSpPr>
        <p:spPr>
          <a:xfrm>
            <a:off x="466350" y="177048"/>
            <a:ext cx="7886700" cy="414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A comprehensive portfolio for vertical integration</a:t>
            </a:r>
            <a:endParaRPr/>
          </a:p>
        </p:txBody>
      </p:sp>
      <p:pic>
        <p:nvPicPr>
          <p:cNvPr id="1745" name="Google Shape;1745;p134"/>
          <p:cNvPicPr preferRelativeResize="0"/>
          <p:nvPr/>
        </p:nvPicPr>
        <p:blipFill>
          <a:blip r:embed="rId3">
            <a:alphaModFix/>
          </a:blip>
          <a:stretch>
            <a:fillRect/>
          </a:stretch>
        </p:blipFill>
        <p:spPr>
          <a:xfrm>
            <a:off x="2043131" y="4647500"/>
            <a:ext cx="1641100" cy="414724"/>
          </a:xfrm>
          <a:prstGeom prst="rect">
            <a:avLst/>
          </a:prstGeom>
          <a:noFill/>
          <a:ln>
            <a:noFill/>
          </a:ln>
        </p:spPr>
      </p:pic>
      <p:grpSp>
        <p:nvGrpSpPr>
          <p:cNvPr id="1746" name="Google Shape;1746;p134"/>
          <p:cNvGrpSpPr/>
          <p:nvPr/>
        </p:nvGrpSpPr>
        <p:grpSpPr>
          <a:xfrm>
            <a:off x="668919" y="865100"/>
            <a:ext cx="4160925" cy="446100"/>
            <a:chOff x="150462" y="1169900"/>
            <a:chExt cx="4160925" cy="446100"/>
          </a:xfrm>
        </p:grpSpPr>
        <p:pic>
          <p:nvPicPr>
            <p:cNvPr descr="landscape_black-orange_hex.png" id="1747" name="Google Shape;1747;p134"/>
            <p:cNvPicPr preferRelativeResize="0"/>
            <p:nvPr/>
          </p:nvPicPr>
          <p:blipFill>
            <a:blip r:embed="rId4">
              <a:alphaModFix/>
            </a:blip>
            <a:stretch>
              <a:fillRect/>
            </a:stretch>
          </p:blipFill>
          <p:spPr>
            <a:xfrm>
              <a:off x="1976162" y="1185592"/>
              <a:ext cx="2335225" cy="414715"/>
            </a:xfrm>
            <a:prstGeom prst="rect">
              <a:avLst/>
            </a:prstGeom>
            <a:noFill/>
            <a:ln>
              <a:noFill/>
            </a:ln>
          </p:spPr>
        </p:pic>
        <p:pic>
          <p:nvPicPr>
            <p:cNvPr id="1748" name="Google Shape;1748;p134"/>
            <p:cNvPicPr preferRelativeResize="0"/>
            <p:nvPr/>
          </p:nvPicPr>
          <p:blipFill>
            <a:blip r:embed="rId5">
              <a:alphaModFix/>
            </a:blip>
            <a:stretch>
              <a:fillRect/>
            </a:stretch>
          </p:blipFill>
          <p:spPr>
            <a:xfrm>
              <a:off x="150462" y="1169900"/>
              <a:ext cx="1548208" cy="446100"/>
            </a:xfrm>
            <a:prstGeom prst="rect">
              <a:avLst/>
            </a:prstGeom>
            <a:noFill/>
            <a:ln>
              <a:noFill/>
            </a:ln>
          </p:spPr>
        </p:pic>
      </p:grpSp>
      <p:grpSp>
        <p:nvGrpSpPr>
          <p:cNvPr id="1749" name="Google Shape;1749;p134"/>
          <p:cNvGrpSpPr/>
          <p:nvPr/>
        </p:nvGrpSpPr>
        <p:grpSpPr>
          <a:xfrm>
            <a:off x="1398955" y="2447928"/>
            <a:ext cx="2929453" cy="617849"/>
            <a:chOff x="380419" y="2848072"/>
            <a:chExt cx="2929453" cy="617849"/>
          </a:xfrm>
        </p:grpSpPr>
        <p:pic>
          <p:nvPicPr>
            <p:cNvPr id="1750" name="Google Shape;1750;p134"/>
            <p:cNvPicPr preferRelativeResize="0"/>
            <p:nvPr/>
          </p:nvPicPr>
          <p:blipFill rotWithShape="1">
            <a:blip r:embed="rId6">
              <a:alphaModFix/>
            </a:blip>
            <a:srcRect b="32401" l="0" r="0" t="32989"/>
            <a:stretch/>
          </p:blipFill>
          <p:spPr>
            <a:xfrm>
              <a:off x="2291697" y="2980813"/>
              <a:ext cx="1018175" cy="352368"/>
            </a:xfrm>
            <a:prstGeom prst="rect">
              <a:avLst/>
            </a:prstGeom>
            <a:noFill/>
            <a:ln>
              <a:noFill/>
            </a:ln>
          </p:spPr>
        </p:pic>
        <p:grpSp>
          <p:nvGrpSpPr>
            <p:cNvPr id="1751" name="Google Shape;1751;p134"/>
            <p:cNvGrpSpPr/>
            <p:nvPr/>
          </p:nvGrpSpPr>
          <p:grpSpPr>
            <a:xfrm>
              <a:off x="380419" y="2848072"/>
              <a:ext cx="1835145" cy="617849"/>
              <a:chOff x="6715116" y="3305272"/>
              <a:chExt cx="1835145" cy="617849"/>
            </a:xfrm>
          </p:grpSpPr>
          <p:pic>
            <p:nvPicPr>
              <p:cNvPr id="1752" name="Google Shape;1752;p134"/>
              <p:cNvPicPr preferRelativeResize="0"/>
              <p:nvPr/>
            </p:nvPicPr>
            <p:blipFill>
              <a:blip r:embed="rId7">
                <a:alphaModFix/>
              </a:blip>
              <a:stretch>
                <a:fillRect/>
              </a:stretch>
            </p:blipFill>
            <p:spPr>
              <a:xfrm>
                <a:off x="6715116" y="3305272"/>
                <a:ext cx="636375" cy="617849"/>
              </a:xfrm>
              <a:prstGeom prst="rect">
                <a:avLst/>
              </a:prstGeom>
              <a:noFill/>
              <a:ln>
                <a:noFill/>
              </a:ln>
            </p:spPr>
          </p:pic>
          <p:sp>
            <p:nvSpPr>
              <p:cNvPr id="1753" name="Google Shape;1753;p134"/>
              <p:cNvSpPr txBox="1"/>
              <p:nvPr/>
            </p:nvSpPr>
            <p:spPr>
              <a:xfrm>
                <a:off x="7253660" y="3437944"/>
                <a:ext cx="1296600" cy="352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Ubuntu Light"/>
                    <a:ea typeface="Ubuntu Light"/>
                    <a:cs typeface="Ubuntu Light"/>
                    <a:sym typeface="Ubuntu Light"/>
                  </a:rPr>
                  <a:t>Charmed K8s</a:t>
                </a:r>
                <a:endParaRPr>
                  <a:latin typeface="Ubuntu Light"/>
                  <a:ea typeface="Ubuntu Light"/>
                  <a:cs typeface="Ubuntu Light"/>
                  <a:sym typeface="Ubuntu Light"/>
                </a:endParaRPr>
              </a:p>
            </p:txBody>
          </p:sp>
        </p:grpSp>
      </p:grpSp>
      <p:pic>
        <p:nvPicPr>
          <p:cNvPr id="1754" name="Google Shape;1754;p134"/>
          <p:cNvPicPr preferRelativeResize="0"/>
          <p:nvPr/>
        </p:nvPicPr>
        <p:blipFill>
          <a:blip r:embed="rId8">
            <a:alphaModFix/>
          </a:blip>
          <a:stretch>
            <a:fillRect/>
          </a:stretch>
        </p:blipFill>
        <p:spPr>
          <a:xfrm>
            <a:off x="2124682" y="4060625"/>
            <a:ext cx="1706569" cy="352350"/>
          </a:xfrm>
          <a:prstGeom prst="rect">
            <a:avLst/>
          </a:prstGeom>
          <a:noFill/>
          <a:ln>
            <a:noFill/>
          </a:ln>
        </p:spPr>
      </p:pic>
      <p:sp>
        <p:nvSpPr>
          <p:cNvPr id="1755" name="Google Shape;1755;p134"/>
          <p:cNvSpPr txBox="1"/>
          <p:nvPr/>
        </p:nvSpPr>
        <p:spPr>
          <a:xfrm>
            <a:off x="5867781" y="4647562"/>
            <a:ext cx="2378700" cy="414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latin typeface="Ubuntu Light"/>
                <a:ea typeface="Ubuntu Light"/>
                <a:cs typeface="Ubuntu Light"/>
                <a:sym typeface="Ubuntu Light"/>
              </a:rPr>
              <a:t>Bare metal provisioning</a:t>
            </a:r>
            <a:endParaRPr sz="1600">
              <a:latin typeface="Ubuntu Light"/>
              <a:ea typeface="Ubuntu Light"/>
              <a:cs typeface="Ubuntu Light"/>
              <a:sym typeface="Ubuntu Light"/>
            </a:endParaRPr>
          </a:p>
        </p:txBody>
      </p:sp>
      <p:sp>
        <p:nvSpPr>
          <p:cNvPr id="1756" name="Google Shape;1756;p134"/>
          <p:cNvSpPr txBox="1"/>
          <p:nvPr/>
        </p:nvSpPr>
        <p:spPr>
          <a:xfrm>
            <a:off x="5867781" y="4029500"/>
            <a:ext cx="2378700" cy="414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latin typeface="Ubuntu Light"/>
                <a:ea typeface="Ubuntu Light"/>
                <a:cs typeface="Ubuntu Light"/>
                <a:sym typeface="Ubuntu Light"/>
              </a:rPr>
              <a:t>Operating system</a:t>
            </a:r>
            <a:endParaRPr sz="1600">
              <a:latin typeface="Ubuntu Light"/>
              <a:ea typeface="Ubuntu Light"/>
              <a:cs typeface="Ubuntu Light"/>
              <a:sym typeface="Ubuntu Light"/>
            </a:endParaRPr>
          </a:p>
        </p:txBody>
      </p:sp>
      <p:sp>
        <p:nvSpPr>
          <p:cNvPr id="1757" name="Google Shape;1757;p134"/>
          <p:cNvSpPr txBox="1"/>
          <p:nvPr/>
        </p:nvSpPr>
        <p:spPr>
          <a:xfrm>
            <a:off x="6196881" y="3355900"/>
            <a:ext cx="1720500" cy="414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latin typeface="Ubuntu Light"/>
                <a:ea typeface="Ubuntu Light"/>
                <a:cs typeface="Ubuntu Light"/>
                <a:sym typeface="Ubuntu Light"/>
              </a:rPr>
              <a:t>Virtual Machines</a:t>
            </a:r>
            <a:endParaRPr sz="1600">
              <a:latin typeface="Ubuntu Light"/>
              <a:ea typeface="Ubuntu Light"/>
              <a:cs typeface="Ubuntu Light"/>
              <a:sym typeface="Ubuntu Light"/>
            </a:endParaRPr>
          </a:p>
        </p:txBody>
      </p:sp>
      <p:sp>
        <p:nvSpPr>
          <p:cNvPr id="1758" name="Google Shape;1758;p134"/>
          <p:cNvSpPr txBox="1"/>
          <p:nvPr/>
        </p:nvSpPr>
        <p:spPr>
          <a:xfrm>
            <a:off x="6329031" y="2549553"/>
            <a:ext cx="1456200" cy="414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latin typeface="Ubuntu Light"/>
                <a:ea typeface="Ubuntu Light"/>
                <a:cs typeface="Ubuntu Light"/>
                <a:sym typeface="Ubuntu Light"/>
              </a:rPr>
              <a:t>Kubernetes</a:t>
            </a:r>
            <a:endParaRPr sz="1600">
              <a:latin typeface="Ubuntu Light"/>
              <a:ea typeface="Ubuntu Light"/>
              <a:cs typeface="Ubuntu Light"/>
              <a:sym typeface="Ubuntu Light"/>
            </a:endParaRPr>
          </a:p>
        </p:txBody>
      </p:sp>
      <p:pic>
        <p:nvPicPr>
          <p:cNvPr id="1759" name="Google Shape;1759;p134"/>
          <p:cNvPicPr preferRelativeResize="0"/>
          <p:nvPr/>
        </p:nvPicPr>
        <p:blipFill>
          <a:blip r:embed="rId9">
            <a:alphaModFix/>
          </a:blip>
          <a:stretch>
            <a:fillRect/>
          </a:stretch>
        </p:blipFill>
        <p:spPr>
          <a:xfrm>
            <a:off x="1813903" y="3355847"/>
            <a:ext cx="2328127" cy="414725"/>
          </a:xfrm>
          <a:prstGeom prst="rect">
            <a:avLst/>
          </a:prstGeom>
          <a:noFill/>
          <a:ln>
            <a:noFill/>
          </a:ln>
        </p:spPr>
      </p:pic>
      <p:sp>
        <p:nvSpPr>
          <p:cNvPr id="1760" name="Google Shape;1760;p134"/>
          <p:cNvSpPr txBox="1"/>
          <p:nvPr/>
        </p:nvSpPr>
        <p:spPr>
          <a:xfrm>
            <a:off x="6236631" y="1672264"/>
            <a:ext cx="1641000" cy="414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latin typeface="Ubuntu Light"/>
                <a:ea typeface="Ubuntu Light"/>
                <a:cs typeface="Ubuntu Light"/>
                <a:sym typeface="Ubuntu Light"/>
              </a:rPr>
              <a:t>Apps on K8s</a:t>
            </a:r>
            <a:endParaRPr sz="1600">
              <a:latin typeface="Ubuntu Light"/>
              <a:ea typeface="Ubuntu Light"/>
              <a:cs typeface="Ubuntu Light"/>
              <a:sym typeface="Ubuntu Light"/>
            </a:endParaRPr>
          </a:p>
        </p:txBody>
      </p:sp>
      <p:sp>
        <p:nvSpPr>
          <p:cNvPr id="1761" name="Google Shape;1761;p134"/>
          <p:cNvSpPr txBox="1"/>
          <p:nvPr/>
        </p:nvSpPr>
        <p:spPr>
          <a:xfrm>
            <a:off x="5867781" y="887425"/>
            <a:ext cx="2378700" cy="414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latin typeface="Ubuntu Light"/>
                <a:ea typeface="Ubuntu Light"/>
                <a:cs typeface="Ubuntu Light"/>
                <a:sym typeface="Ubuntu Light"/>
              </a:rPr>
              <a:t>Management Layer</a:t>
            </a:r>
            <a:endParaRPr sz="1600">
              <a:latin typeface="Ubuntu Light"/>
              <a:ea typeface="Ubuntu Light"/>
              <a:cs typeface="Ubuntu Light"/>
              <a:sym typeface="Ubuntu Light"/>
            </a:endParaRPr>
          </a:p>
        </p:txBody>
      </p:sp>
      <p:grpSp>
        <p:nvGrpSpPr>
          <p:cNvPr id="1762" name="Google Shape;1762;p134"/>
          <p:cNvGrpSpPr/>
          <p:nvPr/>
        </p:nvGrpSpPr>
        <p:grpSpPr>
          <a:xfrm>
            <a:off x="1280675" y="1545620"/>
            <a:ext cx="3394575" cy="667892"/>
            <a:chOff x="1584825" y="1545708"/>
            <a:chExt cx="3394575" cy="667892"/>
          </a:xfrm>
        </p:grpSpPr>
        <p:grpSp>
          <p:nvGrpSpPr>
            <p:cNvPr id="1763" name="Google Shape;1763;p134"/>
            <p:cNvGrpSpPr/>
            <p:nvPr/>
          </p:nvGrpSpPr>
          <p:grpSpPr>
            <a:xfrm>
              <a:off x="1584837" y="1545708"/>
              <a:ext cx="2786288" cy="667712"/>
              <a:chOff x="675999" y="1860078"/>
              <a:chExt cx="2786288" cy="667712"/>
            </a:xfrm>
          </p:grpSpPr>
          <p:pic>
            <p:nvPicPr>
              <p:cNvPr id="1764" name="Google Shape;1764;p134"/>
              <p:cNvPicPr preferRelativeResize="0"/>
              <p:nvPr/>
            </p:nvPicPr>
            <p:blipFill>
              <a:blip r:embed="rId10">
                <a:alphaModFix/>
              </a:blip>
              <a:stretch>
                <a:fillRect/>
              </a:stretch>
            </p:blipFill>
            <p:spPr>
              <a:xfrm>
                <a:off x="721286" y="1922130"/>
                <a:ext cx="322795" cy="298753"/>
              </a:xfrm>
              <a:prstGeom prst="rect">
                <a:avLst/>
              </a:prstGeom>
              <a:noFill/>
              <a:ln>
                <a:noFill/>
              </a:ln>
            </p:spPr>
          </p:pic>
          <p:pic>
            <p:nvPicPr>
              <p:cNvPr id="1765" name="Google Shape;1765;p134"/>
              <p:cNvPicPr preferRelativeResize="0"/>
              <p:nvPr/>
            </p:nvPicPr>
            <p:blipFill>
              <a:blip r:embed="rId11">
                <a:alphaModFix/>
              </a:blip>
              <a:stretch>
                <a:fillRect/>
              </a:stretch>
            </p:blipFill>
            <p:spPr>
              <a:xfrm>
                <a:off x="2959786" y="2205169"/>
                <a:ext cx="492702" cy="214347"/>
              </a:xfrm>
              <a:prstGeom prst="rect">
                <a:avLst/>
              </a:prstGeom>
              <a:noFill/>
              <a:ln>
                <a:noFill/>
              </a:ln>
            </p:spPr>
          </p:pic>
          <p:pic>
            <p:nvPicPr>
              <p:cNvPr id="1766" name="Google Shape;1766;p134"/>
              <p:cNvPicPr preferRelativeResize="0"/>
              <p:nvPr/>
            </p:nvPicPr>
            <p:blipFill>
              <a:blip r:embed="rId12">
                <a:alphaModFix/>
              </a:blip>
              <a:stretch>
                <a:fillRect/>
              </a:stretch>
            </p:blipFill>
            <p:spPr>
              <a:xfrm>
                <a:off x="2383926" y="1860078"/>
                <a:ext cx="382556" cy="276543"/>
              </a:xfrm>
              <a:prstGeom prst="rect">
                <a:avLst/>
              </a:prstGeom>
              <a:noFill/>
              <a:ln>
                <a:noFill/>
              </a:ln>
            </p:spPr>
          </p:pic>
          <p:pic>
            <p:nvPicPr>
              <p:cNvPr id="1767" name="Google Shape;1767;p134"/>
              <p:cNvPicPr preferRelativeResize="0"/>
              <p:nvPr/>
            </p:nvPicPr>
            <p:blipFill>
              <a:blip r:embed="rId13">
                <a:alphaModFix/>
              </a:blip>
              <a:stretch>
                <a:fillRect/>
              </a:stretch>
            </p:blipFill>
            <p:spPr>
              <a:xfrm>
                <a:off x="1108910" y="1937839"/>
                <a:ext cx="520829" cy="267324"/>
              </a:xfrm>
              <a:prstGeom prst="rect">
                <a:avLst/>
              </a:prstGeom>
              <a:noFill/>
              <a:ln>
                <a:noFill/>
              </a:ln>
            </p:spPr>
          </p:pic>
          <p:pic>
            <p:nvPicPr>
              <p:cNvPr id="1768" name="Google Shape;1768;p134"/>
              <p:cNvPicPr preferRelativeResize="0"/>
              <p:nvPr/>
            </p:nvPicPr>
            <p:blipFill rotWithShape="1">
              <a:blip r:embed="rId14">
                <a:alphaModFix/>
              </a:blip>
              <a:srcRect b="27658" l="0" r="0" t="26573"/>
              <a:stretch/>
            </p:blipFill>
            <p:spPr>
              <a:xfrm>
                <a:off x="2969585" y="1959299"/>
                <a:ext cx="492702" cy="224422"/>
              </a:xfrm>
              <a:prstGeom prst="rect">
                <a:avLst/>
              </a:prstGeom>
              <a:noFill/>
              <a:ln>
                <a:noFill/>
              </a:ln>
            </p:spPr>
          </p:pic>
          <p:pic>
            <p:nvPicPr>
              <p:cNvPr id="1769" name="Google Shape;1769;p134"/>
              <p:cNvPicPr preferRelativeResize="0"/>
              <p:nvPr/>
            </p:nvPicPr>
            <p:blipFill>
              <a:blip r:embed="rId15">
                <a:alphaModFix/>
              </a:blip>
              <a:stretch>
                <a:fillRect/>
              </a:stretch>
            </p:blipFill>
            <p:spPr>
              <a:xfrm>
                <a:off x="675999" y="2294767"/>
                <a:ext cx="520829" cy="159140"/>
              </a:xfrm>
              <a:prstGeom prst="rect">
                <a:avLst/>
              </a:prstGeom>
              <a:noFill/>
              <a:ln>
                <a:noFill/>
              </a:ln>
            </p:spPr>
          </p:pic>
          <p:pic>
            <p:nvPicPr>
              <p:cNvPr id="1770" name="Google Shape;1770;p134"/>
              <p:cNvPicPr preferRelativeResize="0"/>
              <p:nvPr/>
            </p:nvPicPr>
            <p:blipFill>
              <a:blip r:embed="rId16">
                <a:alphaModFix/>
              </a:blip>
              <a:stretch>
                <a:fillRect/>
              </a:stretch>
            </p:blipFill>
            <p:spPr>
              <a:xfrm>
                <a:off x="1668063" y="1937839"/>
                <a:ext cx="677538" cy="179753"/>
              </a:xfrm>
              <a:prstGeom prst="rect">
                <a:avLst/>
              </a:prstGeom>
              <a:noFill/>
              <a:ln>
                <a:noFill/>
              </a:ln>
            </p:spPr>
          </p:pic>
          <p:pic>
            <p:nvPicPr>
              <p:cNvPr id="1771" name="Google Shape;1771;p134"/>
              <p:cNvPicPr preferRelativeResize="0"/>
              <p:nvPr/>
            </p:nvPicPr>
            <p:blipFill>
              <a:blip r:embed="rId17">
                <a:alphaModFix/>
              </a:blip>
              <a:stretch>
                <a:fillRect/>
              </a:stretch>
            </p:blipFill>
            <p:spPr>
              <a:xfrm>
                <a:off x="1155957" y="2189025"/>
                <a:ext cx="645275" cy="336460"/>
              </a:xfrm>
              <a:prstGeom prst="rect">
                <a:avLst/>
              </a:prstGeom>
              <a:noFill/>
              <a:ln>
                <a:noFill/>
              </a:ln>
            </p:spPr>
          </p:pic>
          <p:pic>
            <p:nvPicPr>
              <p:cNvPr id="1772" name="Google Shape;1772;p134"/>
              <p:cNvPicPr preferRelativeResize="0"/>
              <p:nvPr/>
            </p:nvPicPr>
            <p:blipFill rotWithShape="1">
              <a:blip r:embed="rId18">
                <a:alphaModFix/>
              </a:blip>
              <a:srcRect b="0" l="22588" r="21967" t="0"/>
              <a:stretch/>
            </p:blipFill>
            <p:spPr>
              <a:xfrm>
                <a:off x="2580134" y="2186721"/>
                <a:ext cx="336465" cy="341069"/>
              </a:xfrm>
              <a:prstGeom prst="rect">
                <a:avLst/>
              </a:prstGeom>
              <a:noFill/>
              <a:ln>
                <a:noFill/>
              </a:ln>
            </p:spPr>
          </p:pic>
          <p:pic>
            <p:nvPicPr>
              <p:cNvPr id="1773" name="Google Shape;1773;p134"/>
              <p:cNvPicPr preferRelativeResize="0"/>
              <p:nvPr/>
            </p:nvPicPr>
            <p:blipFill rotWithShape="1">
              <a:blip r:embed="rId19">
                <a:alphaModFix/>
              </a:blip>
              <a:srcRect b="21767" l="6182" r="7477" t="20295"/>
              <a:stretch/>
            </p:blipFill>
            <p:spPr>
              <a:xfrm>
                <a:off x="1891676" y="2269756"/>
                <a:ext cx="645274" cy="191909"/>
              </a:xfrm>
              <a:prstGeom prst="rect">
                <a:avLst/>
              </a:prstGeom>
              <a:noFill/>
              <a:ln>
                <a:noFill/>
              </a:ln>
            </p:spPr>
          </p:pic>
        </p:grpSp>
        <p:grpSp>
          <p:nvGrpSpPr>
            <p:cNvPr id="1774" name="Google Shape;1774;p134"/>
            <p:cNvGrpSpPr/>
            <p:nvPr/>
          </p:nvGrpSpPr>
          <p:grpSpPr>
            <a:xfrm>
              <a:off x="1584825" y="1545800"/>
              <a:ext cx="3394575" cy="667800"/>
              <a:chOff x="1584825" y="1545800"/>
              <a:chExt cx="3394575" cy="667800"/>
            </a:xfrm>
          </p:grpSpPr>
          <p:sp>
            <p:nvSpPr>
              <p:cNvPr id="1775" name="Google Shape;1775;p134"/>
              <p:cNvSpPr/>
              <p:nvPr/>
            </p:nvSpPr>
            <p:spPr>
              <a:xfrm>
                <a:off x="1584825" y="1545800"/>
                <a:ext cx="3394500" cy="6678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76" name="Google Shape;1776;p134"/>
              <p:cNvPicPr preferRelativeResize="0"/>
              <p:nvPr/>
            </p:nvPicPr>
            <p:blipFill>
              <a:blip r:embed="rId20">
                <a:alphaModFix/>
              </a:blip>
              <a:stretch>
                <a:fillRect/>
              </a:stretch>
            </p:blipFill>
            <p:spPr>
              <a:xfrm>
                <a:off x="4415325" y="1584649"/>
                <a:ext cx="564075" cy="564075"/>
              </a:xfrm>
              <a:prstGeom prst="rect">
                <a:avLst/>
              </a:prstGeom>
              <a:noFill/>
              <a:ln>
                <a:noFill/>
              </a:ln>
            </p:spPr>
          </p:pic>
        </p:gr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45"/>
                                        </p:tgtEl>
                                        <p:attrNameLst>
                                          <p:attrName>style.visibility</p:attrName>
                                        </p:attrNameLst>
                                      </p:cBhvr>
                                      <p:to>
                                        <p:strVal val="visible"/>
                                      </p:to>
                                    </p:set>
                                    <p:animEffect filter="fade" transition="in">
                                      <p:cBhvr>
                                        <p:cTn dur="1000"/>
                                        <p:tgtEl>
                                          <p:spTgt spid="1745"/>
                                        </p:tgtEl>
                                      </p:cBhvr>
                                    </p:animEffect>
                                  </p:childTnLst>
                                </p:cTn>
                              </p:par>
                              <p:par>
                                <p:cTn fill="hold" nodeType="withEffect" presetClass="entr" presetID="10" presetSubtype="0">
                                  <p:stCondLst>
                                    <p:cond delay="0"/>
                                  </p:stCondLst>
                                  <p:childTnLst>
                                    <p:set>
                                      <p:cBhvr>
                                        <p:cTn dur="1" fill="hold">
                                          <p:stCondLst>
                                            <p:cond delay="0"/>
                                          </p:stCondLst>
                                        </p:cTn>
                                        <p:tgtEl>
                                          <p:spTgt spid="1755"/>
                                        </p:tgtEl>
                                        <p:attrNameLst>
                                          <p:attrName>style.visibility</p:attrName>
                                        </p:attrNameLst>
                                      </p:cBhvr>
                                      <p:to>
                                        <p:strVal val="visible"/>
                                      </p:to>
                                    </p:set>
                                    <p:animEffect filter="fade" transition="in">
                                      <p:cBhvr>
                                        <p:cTn dur="1000"/>
                                        <p:tgtEl>
                                          <p:spTgt spid="17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54"/>
                                        </p:tgtEl>
                                        <p:attrNameLst>
                                          <p:attrName>style.visibility</p:attrName>
                                        </p:attrNameLst>
                                      </p:cBhvr>
                                      <p:to>
                                        <p:strVal val="visible"/>
                                      </p:to>
                                    </p:set>
                                    <p:animEffect filter="fade" transition="in">
                                      <p:cBhvr>
                                        <p:cTn dur="1000"/>
                                        <p:tgtEl>
                                          <p:spTgt spid="1754"/>
                                        </p:tgtEl>
                                      </p:cBhvr>
                                    </p:animEffect>
                                  </p:childTnLst>
                                </p:cTn>
                              </p:par>
                              <p:par>
                                <p:cTn fill="hold" nodeType="withEffect" presetClass="entr" presetID="10" presetSubtype="0">
                                  <p:stCondLst>
                                    <p:cond delay="0"/>
                                  </p:stCondLst>
                                  <p:childTnLst>
                                    <p:set>
                                      <p:cBhvr>
                                        <p:cTn dur="1" fill="hold">
                                          <p:stCondLst>
                                            <p:cond delay="0"/>
                                          </p:stCondLst>
                                        </p:cTn>
                                        <p:tgtEl>
                                          <p:spTgt spid="1756"/>
                                        </p:tgtEl>
                                        <p:attrNameLst>
                                          <p:attrName>style.visibility</p:attrName>
                                        </p:attrNameLst>
                                      </p:cBhvr>
                                      <p:to>
                                        <p:strVal val="visible"/>
                                      </p:to>
                                    </p:set>
                                    <p:animEffect filter="fade" transition="in">
                                      <p:cBhvr>
                                        <p:cTn dur="1000"/>
                                        <p:tgtEl>
                                          <p:spTgt spid="17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57"/>
                                        </p:tgtEl>
                                        <p:attrNameLst>
                                          <p:attrName>style.visibility</p:attrName>
                                        </p:attrNameLst>
                                      </p:cBhvr>
                                      <p:to>
                                        <p:strVal val="visible"/>
                                      </p:to>
                                    </p:set>
                                    <p:animEffect filter="fade" transition="in">
                                      <p:cBhvr>
                                        <p:cTn dur="1000"/>
                                        <p:tgtEl>
                                          <p:spTgt spid="1757"/>
                                        </p:tgtEl>
                                      </p:cBhvr>
                                    </p:animEffect>
                                  </p:childTnLst>
                                </p:cTn>
                              </p:par>
                              <p:par>
                                <p:cTn fill="hold" nodeType="withEffect" presetClass="entr" presetID="10" presetSubtype="0">
                                  <p:stCondLst>
                                    <p:cond delay="0"/>
                                  </p:stCondLst>
                                  <p:childTnLst>
                                    <p:set>
                                      <p:cBhvr>
                                        <p:cTn dur="1" fill="hold">
                                          <p:stCondLst>
                                            <p:cond delay="0"/>
                                          </p:stCondLst>
                                        </p:cTn>
                                        <p:tgtEl>
                                          <p:spTgt spid="1759"/>
                                        </p:tgtEl>
                                        <p:attrNameLst>
                                          <p:attrName>style.visibility</p:attrName>
                                        </p:attrNameLst>
                                      </p:cBhvr>
                                      <p:to>
                                        <p:strVal val="visible"/>
                                      </p:to>
                                    </p:set>
                                    <p:animEffect filter="fade" transition="in">
                                      <p:cBhvr>
                                        <p:cTn dur="1000"/>
                                        <p:tgtEl>
                                          <p:spTgt spid="17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58"/>
                                        </p:tgtEl>
                                        <p:attrNameLst>
                                          <p:attrName>style.visibility</p:attrName>
                                        </p:attrNameLst>
                                      </p:cBhvr>
                                      <p:to>
                                        <p:strVal val="visible"/>
                                      </p:to>
                                    </p:set>
                                    <p:animEffect filter="fade" transition="in">
                                      <p:cBhvr>
                                        <p:cTn dur="1000"/>
                                        <p:tgtEl>
                                          <p:spTgt spid="1758"/>
                                        </p:tgtEl>
                                      </p:cBhvr>
                                    </p:animEffect>
                                  </p:childTnLst>
                                </p:cTn>
                              </p:par>
                              <p:par>
                                <p:cTn fill="hold" nodeType="withEffect" presetClass="entr" presetID="10" presetSubtype="0">
                                  <p:stCondLst>
                                    <p:cond delay="0"/>
                                  </p:stCondLst>
                                  <p:childTnLst>
                                    <p:set>
                                      <p:cBhvr>
                                        <p:cTn dur="1" fill="hold">
                                          <p:stCondLst>
                                            <p:cond delay="0"/>
                                          </p:stCondLst>
                                        </p:cTn>
                                        <p:tgtEl>
                                          <p:spTgt spid="1749"/>
                                        </p:tgtEl>
                                        <p:attrNameLst>
                                          <p:attrName>style.visibility</p:attrName>
                                        </p:attrNameLst>
                                      </p:cBhvr>
                                      <p:to>
                                        <p:strVal val="visible"/>
                                      </p:to>
                                    </p:set>
                                    <p:animEffect filter="fade" transition="in">
                                      <p:cBhvr>
                                        <p:cTn dur="1000"/>
                                        <p:tgtEl>
                                          <p:spTgt spid="17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0"/>
                                        </p:tgtEl>
                                        <p:attrNameLst>
                                          <p:attrName>style.visibility</p:attrName>
                                        </p:attrNameLst>
                                      </p:cBhvr>
                                      <p:to>
                                        <p:strVal val="visible"/>
                                      </p:to>
                                    </p:set>
                                    <p:animEffect filter="fade" transition="in">
                                      <p:cBhvr>
                                        <p:cTn dur="1300"/>
                                        <p:tgtEl>
                                          <p:spTgt spid="17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1"/>
                                        </p:tgtEl>
                                        <p:attrNameLst>
                                          <p:attrName>style.visibility</p:attrName>
                                        </p:attrNameLst>
                                      </p:cBhvr>
                                      <p:to>
                                        <p:strVal val="visible"/>
                                      </p:to>
                                    </p:set>
                                    <p:animEffect filter="fade" transition="in">
                                      <p:cBhvr>
                                        <p:cTn dur="1000"/>
                                        <p:tgtEl>
                                          <p:spTgt spid="1761"/>
                                        </p:tgtEl>
                                      </p:cBhvr>
                                    </p:animEffect>
                                  </p:childTnLst>
                                </p:cTn>
                              </p:par>
                              <p:par>
                                <p:cTn fill="hold" nodeType="withEffect" presetClass="entr" presetID="10" presetSubtype="0">
                                  <p:stCondLst>
                                    <p:cond delay="0"/>
                                  </p:stCondLst>
                                  <p:childTnLst>
                                    <p:set>
                                      <p:cBhvr>
                                        <p:cTn dur="1" fill="hold">
                                          <p:stCondLst>
                                            <p:cond delay="0"/>
                                          </p:stCondLst>
                                        </p:cTn>
                                        <p:tgtEl>
                                          <p:spTgt spid="1746"/>
                                        </p:tgtEl>
                                        <p:attrNameLst>
                                          <p:attrName>style.visibility</p:attrName>
                                        </p:attrNameLst>
                                      </p:cBhvr>
                                      <p:to>
                                        <p:strVal val="visible"/>
                                      </p:to>
                                    </p:set>
                                    <p:animEffect filter="fade" transition="in">
                                      <p:cBhvr>
                                        <p:cTn dur="1000"/>
                                        <p:tgtEl>
                                          <p:spTgt spid="17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0" name="Shape 1780"/>
        <p:cNvGrpSpPr/>
        <p:nvPr/>
      </p:nvGrpSpPr>
      <p:grpSpPr>
        <a:xfrm>
          <a:off x="0" y="0"/>
          <a:ext cx="0" cy="0"/>
          <a:chOff x="0" y="0"/>
          <a:chExt cx="0" cy="0"/>
        </a:xfrm>
      </p:grpSpPr>
      <p:sp>
        <p:nvSpPr>
          <p:cNvPr id="1781" name="Google Shape;1781;p135"/>
          <p:cNvSpPr txBox="1"/>
          <p:nvPr>
            <p:ph type="ctrTitle"/>
          </p:nvPr>
        </p:nvSpPr>
        <p:spPr>
          <a:xfrm>
            <a:off x="560620" y="506775"/>
            <a:ext cx="7901400" cy="1407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Canonical Ceph</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785" name="Shape 1785"/>
        <p:cNvGrpSpPr/>
        <p:nvPr/>
      </p:nvGrpSpPr>
      <p:grpSpPr>
        <a:xfrm>
          <a:off x="0" y="0"/>
          <a:ext cx="0" cy="0"/>
          <a:chOff x="0" y="0"/>
          <a:chExt cx="0" cy="0"/>
        </a:xfrm>
      </p:grpSpPr>
      <p:sp>
        <p:nvSpPr>
          <p:cNvPr id="1786" name="Google Shape;1786;p136"/>
          <p:cNvSpPr txBox="1"/>
          <p:nvPr>
            <p:ph type="title"/>
          </p:nvPr>
        </p:nvSpPr>
        <p:spPr>
          <a:xfrm>
            <a:off x="708600" y="1294850"/>
            <a:ext cx="7254600" cy="22113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sz="4100"/>
              <a:t>Background</a:t>
            </a:r>
            <a:endParaRPr sz="410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790" name="Shape 1790"/>
        <p:cNvGrpSpPr/>
        <p:nvPr/>
      </p:nvGrpSpPr>
      <p:grpSpPr>
        <a:xfrm>
          <a:off x="0" y="0"/>
          <a:ext cx="0" cy="0"/>
          <a:chOff x="0" y="0"/>
          <a:chExt cx="0" cy="0"/>
        </a:xfrm>
      </p:grpSpPr>
      <p:sp>
        <p:nvSpPr>
          <p:cNvPr id="1791" name="Google Shape;1791;p137"/>
          <p:cNvSpPr txBox="1"/>
          <p:nvPr/>
        </p:nvSpPr>
        <p:spPr>
          <a:xfrm>
            <a:off x="256350" y="185900"/>
            <a:ext cx="8866500" cy="492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3000">
                <a:solidFill>
                  <a:srgbClr val="FFFFFF"/>
                </a:solidFill>
                <a:latin typeface="Ubuntu Light"/>
                <a:ea typeface="Ubuntu Light"/>
                <a:cs typeface="Ubuntu Light"/>
                <a:sym typeface="Ubuntu Light"/>
              </a:rPr>
              <a:t>Storage options</a:t>
            </a:r>
            <a:endParaRPr sz="3000">
              <a:solidFill>
                <a:srgbClr val="FFFFFF"/>
              </a:solidFill>
              <a:latin typeface="Ubuntu Light"/>
              <a:ea typeface="Ubuntu Light"/>
              <a:cs typeface="Ubuntu Light"/>
              <a:sym typeface="Ubuntu Light"/>
            </a:endParaRPr>
          </a:p>
        </p:txBody>
      </p:sp>
      <p:pic>
        <p:nvPicPr>
          <p:cNvPr id="1792" name="Google Shape;1792;p137"/>
          <p:cNvPicPr preferRelativeResize="0"/>
          <p:nvPr/>
        </p:nvPicPr>
        <p:blipFill>
          <a:blip r:embed="rId3">
            <a:alphaModFix/>
          </a:blip>
          <a:stretch>
            <a:fillRect/>
          </a:stretch>
        </p:blipFill>
        <p:spPr>
          <a:xfrm>
            <a:off x="5142058" y="2275575"/>
            <a:ext cx="3570100" cy="2677575"/>
          </a:xfrm>
          <a:prstGeom prst="rect">
            <a:avLst/>
          </a:prstGeom>
          <a:noFill/>
          <a:ln>
            <a:noFill/>
          </a:ln>
        </p:spPr>
      </p:pic>
      <p:pic>
        <p:nvPicPr>
          <p:cNvPr id="1793" name="Google Shape;1793;p137"/>
          <p:cNvPicPr preferRelativeResize="0"/>
          <p:nvPr/>
        </p:nvPicPr>
        <p:blipFill>
          <a:blip r:embed="rId4">
            <a:alphaModFix/>
          </a:blip>
          <a:stretch>
            <a:fillRect/>
          </a:stretch>
        </p:blipFill>
        <p:spPr>
          <a:xfrm>
            <a:off x="5754783" y="1184980"/>
            <a:ext cx="2344649" cy="921275"/>
          </a:xfrm>
          <a:prstGeom prst="rect">
            <a:avLst/>
          </a:prstGeom>
          <a:noFill/>
          <a:ln>
            <a:noFill/>
          </a:ln>
        </p:spPr>
      </p:pic>
      <p:grpSp>
        <p:nvGrpSpPr>
          <p:cNvPr id="1794" name="Google Shape;1794;p137"/>
          <p:cNvGrpSpPr/>
          <p:nvPr/>
        </p:nvGrpSpPr>
        <p:grpSpPr>
          <a:xfrm>
            <a:off x="431843" y="2496450"/>
            <a:ext cx="3741808" cy="2366562"/>
            <a:chOff x="27687" y="2711488"/>
            <a:chExt cx="3741808" cy="2366562"/>
          </a:xfrm>
        </p:grpSpPr>
        <p:pic>
          <p:nvPicPr>
            <p:cNvPr id="1795" name="Google Shape;1795;p137"/>
            <p:cNvPicPr preferRelativeResize="0"/>
            <p:nvPr/>
          </p:nvPicPr>
          <p:blipFill>
            <a:blip r:embed="rId5">
              <a:alphaModFix/>
            </a:blip>
            <a:stretch>
              <a:fillRect/>
            </a:stretch>
          </p:blipFill>
          <p:spPr>
            <a:xfrm>
              <a:off x="27687" y="3122626"/>
              <a:ext cx="1955425" cy="1955425"/>
            </a:xfrm>
            <a:prstGeom prst="rect">
              <a:avLst/>
            </a:prstGeom>
            <a:noFill/>
            <a:ln>
              <a:noFill/>
            </a:ln>
          </p:spPr>
        </p:pic>
        <p:grpSp>
          <p:nvGrpSpPr>
            <p:cNvPr id="1796" name="Google Shape;1796;p137"/>
            <p:cNvGrpSpPr/>
            <p:nvPr/>
          </p:nvGrpSpPr>
          <p:grpSpPr>
            <a:xfrm>
              <a:off x="1041654" y="2711488"/>
              <a:ext cx="2727841" cy="2235900"/>
              <a:chOff x="736854" y="2559088"/>
              <a:chExt cx="2727841" cy="2235900"/>
            </a:xfrm>
          </p:grpSpPr>
          <p:grpSp>
            <p:nvGrpSpPr>
              <p:cNvPr id="1797" name="Google Shape;1797;p137"/>
              <p:cNvGrpSpPr/>
              <p:nvPr/>
            </p:nvGrpSpPr>
            <p:grpSpPr>
              <a:xfrm>
                <a:off x="1167896" y="2559088"/>
                <a:ext cx="2296800" cy="2235900"/>
                <a:chOff x="165796" y="2559088"/>
                <a:chExt cx="2296800" cy="2235900"/>
              </a:xfrm>
            </p:grpSpPr>
            <p:sp>
              <p:nvSpPr>
                <p:cNvPr id="1798" name="Google Shape;1798;p137"/>
                <p:cNvSpPr/>
                <p:nvPr/>
              </p:nvSpPr>
              <p:spPr>
                <a:xfrm>
                  <a:off x="165796" y="2559088"/>
                  <a:ext cx="2296800" cy="2235900"/>
                </a:xfrm>
                <a:prstGeom prst="ellipse">
                  <a:avLst/>
                </a:prstGeom>
                <a:solidFill>
                  <a:srgbClr val="FFFFFF"/>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99" name="Google Shape;1799;p137"/>
                <p:cNvGrpSpPr/>
                <p:nvPr/>
              </p:nvGrpSpPr>
              <p:grpSpPr>
                <a:xfrm>
                  <a:off x="350200" y="2970238"/>
                  <a:ext cx="1788870" cy="1611400"/>
                  <a:chOff x="350200" y="2983669"/>
                  <a:chExt cx="1788870" cy="1611400"/>
                </a:xfrm>
              </p:grpSpPr>
              <p:pic>
                <p:nvPicPr>
                  <p:cNvPr id="1800" name="Google Shape;1800;p137"/>
                  <p:cNvPicPr preferRelativeResize="0"/>
                  <p:nvPr/>
                </p:nvPicPr>
                <p:blipFill>
                  <a:blip r:embed="rId6">
                    <a:alphaModFix/>
                  </a:blip>
                  <a:stretch>
                    <a:fillRect/>
                  </a:stretch>
                </p:blipFill>
                <p:spPr>
                  <a:xfrm>
                    <a:off x="350200" y="3291475"/>
                    <a:ext cx="599974" cy="449975"/>
                  </a:xfrm>
                  <a:prstGeom prst="rect">
                    <a:avLst/>
                  </a:prstGeom>
                  <a:noFill/>
                  <a:ln>
                    <a:noFill/>
                  </a:ln>
                </p:spPr>
              </p:pic>
              <p:pic>
                <p:nvPicPr>
                  <p:cNvPr id="1801" name="Google Shape;1801;p137"/>
                  <p:cNvPicPr preferRelativeResize="0"/>
                  <p:nvPr/>
                </p:nvPicPr>
                <p:blipFill rotWithShape="1">
                  <a:blip r:embed="rId7">
                    <a:alphaModFix/>
                  </a:blip>
                  <a:srcRect b="9343" l="0" r="0" t="8696"/>
                  <a:stretch/>
                </p:blipFill>
                <p:spPr>
                  <a:xfrm>
                    <a:off x="828620" y="3673794"/>
                    <a:ext cx="1124075" cy="921275"/>
                  </a:xfrm>
                  <a:prstGeom prst="rect">
                    <a:avLst/>
                  </a:prstGeom>
                  <a:noFill/>
                  <a:ln>
                    <a:noFill/>
                  </a:ln>
                </p:spPr>
              </p:pic>
              <p:pic>
                <p:nvPicPr>
                  <p:cNvPr id="1802" name="Google Shape;1802;p137"/>
                  <p:cNvPicPr preferRelativeResize="0"/>
                  <p:nvPr/>
                </p:nvPicPr>
                <p:blipFill rotWithShape="1">
                  <a:blip r:embed="rId8">
                    <a:alphaModFix/>
                  </a:blip>
                  <a:srcRect b="16532" l="0" r="0" t="14061"/>
                  <a:stretch/>
                </p:blipFill>
                <p:spPr>
                  <a:xfrm>
                    <a:off x="1144870" y="2983669"/>
                    <a:ext cx="994200" cy="690000"/>
                  </a:xfrm>
                  <a:prstGeom prst="rect">
                    <a:avLst/>
                  </a:prstGeom>
                  <a:noFill/>
                  <a:ln>
                    <a:noFill/>
                  </a:ln>
                </p:spPr>
              </p:pic>
            </p:grpSp>
          </p:grpSp>
          <p:cxnSp>
            <p:nvCxnSpPr>
              <p:cNvPr id="1803" name="Google Shape;1803;p137"/>
              <p:cNvCxnSpPr>
                <a:stCxn id="1798" idx="1"/>
              </p:cNvCxnSpPr>
              <p:nvPr/>
            </p:nvCxnSpPr>
            <p:spPr>
              <a:xfrm flipH="1">
                <a:off x="736854" y="2886528"/>
                <a:ext cx="767400" cy="767400"/>
              </a:xfrm>
              <a:prstGeom prst="straightConnector1">
                <a:avLst/>
              </a:prstGeom>
              <a:noFill/>
              <a:ln cap="flat" cmpd="sng" w="9525">
                <a:solidFill>
                  <a:schemeClr val="accent1"/>
                </a:solidFill>
                <a:prstDash val="solid"/>
                <a:round/>
                <a:headEnd len="med" w="med" type="none"/>
                <a:tailEnd len="med" w="med" type="none"/>
              </a:ln>
            </p:spPr>
          </p:cxnSp>
          <p:cxnSp>
            <p:nvCxnSpPr>
              <p:cNvPr id="1804" name="Google Shape;1804;p137"/>
              <p:cNvCxnSpPr>
                <a:stCxn id="1798" idx="3"/>
              </p:cNvCxnSpPr>
              <p:nvPr/>
            </p:nvCxnSpPr>
            <p:spPr>
              <a:xfrm rot="10800000">
                <a:off x="768054" y="3731348"/>
                <a:ext cx="736200" cy="736200"/>
              </a:xfrm>
              <a:prstGeom prst="straightConnector1">
                <a:avLst/>
              </a:prstGeom>
              <a:noFill/>
              <a:ln cap="flat" cmpd="sng" w="9525">
                <a:solidFill>
                  <a:schemeClr val="accent1"/>
                </a:solidFill>
                <a:prstDash val="solid"/>
                <a:round/>
                <a:headEnd len="med" w="med" type="none"/>
                <a:tailEnd len="med" w="med" type="none"/>
              </a:ln>
            </p:spPr>
          </p:cxnSp>
        </p:grpSp>
      </p:grpSp>
      <p:pic>
        <p:nvPicPr>
          <p:cNvPr id="1805" name="Google Shape;1805;p137"/>
          <p:cNvPicPr preferRelativeResize="0"/>
          <p:nvPr/>
        </p:nvPicPr>
        <p:blipFill>
          <a:blip r:embed="rId9">
            <a:alphaModFix/>
          </a:blip>
          <a:stretch>
            <a:fillRect/>
          </a:stretch>
        </p:blipFill>
        <p:spPr>
          <a:xfrm>
            <a:off x="1343659" y="1205165"/>
            <a:ext cx="1918175" cy="88090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809" name="Shape 1809"/>
        <p:cNvGrpSpPr/>
        <p:nvPr/>
      </p:nvGrpSpPr>
      <p:grpSpPr>
        <a:xfrm>
          <a:off x="0" y="0"/>
          <a:ext cx="0" cy="0"/>
          <a:chOff x="0" y="0"/>
          <a:chExt cx="0" cy="0"/>
        </a:xfrm>
      </p:grpSpPr>
      <p:sp>
        <p:nvSpPr>
          <p:cNvPr id="1810" name="Google Shape;1810;p138"/>
          <p:cNvSpPr txBox="1"/>
          <p:nvPr/>
        </p:nvSpPr>
        <p:spPr>
          <a:xfrm>
            <a:off x="256350" y="185900"/>
            <a:ext cx="8866500" cy="492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3000">
                <a:solidFill>
                  <a:srgbClr val="FFFFFF"/>
                </a:solidFill>
                <a:latin typeface="Ubuntu Light"/>
                <a:ea typeface="Ubuntu Light"/>
                <a:cs typeface="Ubuntu Light"/>
                <a:sym typeface="Ubuntu Light"/>
              </a:rPr>
              <a:t>Competition</a:t>
            </a:r>
            <a:endParaRPr sz="3000">
              <a:solidFill>
                <a:srgbClr val="FFFFFF"/>
              </a:solidFill>
              <a:latin typeface="Ubuntu Light"/>
              <a:ea typeface="Ubuntu Light"/>
              <a:cs typeface="Ubuntu Light"/>
              <a:sym typeface="Ubuntu Light"/>
            </a:endParaRPr>
          </a:p>
        </p:txBody>
      </p:sp>
      <p:sp>
        <p:nvSpPr>
          <p:cNvPr id="1811" name="Google Shape;1811;p138"/>
          <p:cNvSpPr txBox="1"/>
          <p:nvPr>
            <p:ph idx="4294967295" type="body"/>
          </p:nvPr>
        </p:nvSpPr>
        <p:spPr>
          <a:xfrm>
            <a:off x="4602250" y="1046100"/>
            <a:ext cx="4572000" cy="749700"/>
          </a:xfrm>
          <a:prstGeom prst="rect">
            <a:avLst/>
          </a:prstGeom>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None/>
            </a:pPr>
            <a:r>
              <a:rPr lang="en" sz="2000">
                <a:solidFill>
                  <a:srgbClr val="DE4716"/>
                </a:solidFill>
                <a:latin typeface="Ubuntu Light"/>
                <a:ea typeface="Ubuntu Light"/>
                <a:cs typeface="Ubuntu Light"/>
                <a:sym typeface="Ubuntu Light"/>
              </a:rPr>
              <a:t>Novel on-prem SDS solutions</a:t>
            </a:r>
            <a:r>
              <a:rPr lang="en" sz="2000"/>
              <a:t> </a:t>
            </a:r>
            <a:endParaRPr sz="2000"/>
          </a:p>
        </p:txBody>
      </p:sp>
      <p:sp>
        <p:nvSpPr>
          <p:cNvPr id="1812" name="Google Shape;1812;p138"/>
          <p:cNvSpPr txBox="1"/>
          <p:nvPr>
            <p:ph type="title"/>
          </p:nvPr>
        </p:nvSpPr>
        <p:spPr>
          <a:xfrm>
            <a:off x="79475" y="1045938"/>
            <a:ext cx="4572000" cy="7500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sz="2000">
                <a:solidFill>
                  <a:srgbClr val="292929"/>
                </a:solidFill>
              </a:rPr>
              <a:t>Traditional on-prem storage solutions</a:t>
            </a:r>
            <a:endParaRPr sz="2000">
              <a:solidFill>
                <a:srgbClr val="292929"/>
              </a:solidFill>
            </a:endParaRPr>
          </a:p>
        </p:txBody>
      </p:sp>
      <p:pic>
        <p:nvPicPr>
          <p:cNvPr id="1813" name="Google Shape;1813;p138"/>
          <p:cNvPicPr preferRelativeResize="0"/>
          <p:nvPr/>
        </p:nvPicPr>
        <p:blipFill>
          <a:blip r:embed="rId3">
            <a:alphaModFix/>
          </a:blip>
          <a:stretch>
            <a:fillRect/>
          </a:stretch>
        </p:blipFill>
        <p:spPr>
          <a:xfrm>
            <a:off x="3137863" y="2100025"/>
            <a:ext cx="692274" cy="796125"/>
          </a:xfrm>
          <a:prstGeom prst="rect">
            <a:avLst/>
          </a:prstGeom>
          <a:noFill/>
          <a:ln>
            <a:noFill/>
          </a:ln>
        </p:spPr>
      </p:pic>
      <p:pic>
        <p:nvPicPr>
          <p:cNvPr id="1814" name="Google Shape;1814;p138"/>
          <p:cNvPicPr preferRelativeResize="0"/>
          <p:nvPr/>
        </p:nvPicPr>
        <p:blipFill>
          <a:blip r:embed="rId4">
            <a:alphaModFix/>
          </a:blip>
          <a:stretch>
            <a:fillRect/>
          </a:stretch>
        </p:blipFill>
        <p:spPr>
          <a:xfrm>
            <a:off x="5376901" y="1954600"/>
            <a:ext cx="804311" cy="634650"/>
          </a:xfrm>
          <a:prstGeom prst="rect">
            <a:avLst/>
          </a:prstGeom>
          <a:noFill/>
          <a:ln>
            <a:noFill/>
          </a:ln>
        </p:spPr>
      </p:pic>
      <p:grpSp>
        <p:nvGrpSpPr>
          <p:cNvPr id="1815" name="Google Shape;1815;p138"/>
          <p:cNvGrpSpPr/>
          <p:nvPr/>
        </p:nvGrpSpPr>
        <p:grpSpPr>
          <a:xfrm>
            <a:off x="6561824" y="2163997"/>
            <a:ext cx="1982704" cy="750114"/>
            <a:chOff x="4044063" y="762349"/>
            <a:chExt cx="2614325" cy="989075"/>
          </a:xfrm>
        </p:grpSpPr>
        <p:pic>
          <p:nvPicPr>
            <p:cNvPr id="1816" name="Google Shape;1816;p138"/>
            <p:cNvPicPr preferRelativeResize="0"/>
            <p:nvPr/>
          </p:nvPicPr>
          <p:blipFill>
            <a:blip r:embed="rId5">
              <a:alphaModFix/>
            </a:blip>
            <a:stretch>
              <a:fillRect/>
            </a:stretch>
          </p:blipFill>
          <p:spPr>
            <a:xfrm>
              <a:off x="4724025" y="762349"/>
              <a:ext cx="1254400" cy="208750"/>
            </a:xfrm>
            <a:prstGeom prst="rect">
              <a:avLst/>
            </a:prstGeom>
            <a:noFill/>
            <a:ln>
              <a:noFill/>
            </a:ln>
          </p:spPr>
        </p:pic>
        <p:pic>
          <p:nvPicPr>
            <p:cNvPr id="1817" name="Google Shape;1817;p138"/>
            <p:cNvPicPr preferRelativeResize="0"/>
            <p:nvPr/>
          </p:nvPicPr>
          <p:blipFill>
            <a:blip r:embed="rId6">
              <a:alphaModFix/>
            </a:blip>
            <a:stretch>
              <a:fillRect/>
            </a:stretch>
          </p:blipFill>
          <p:spPr>
            <a:xfrm>
              <a:off x="4044063" y="894899"/>
              <a:ext cx="2614325" cy="856525"/>
            </a:xfrm>
            <a:prstGeom prst="rect">
              <a:avLst/>
            </a:prstGeom>
            <a:noFill/>
            <a:ln>
              <a:noFill/>
            </a:ln>
          </p:spPr>
        </p:pic>
      </p:grpSp>
      <p:pic>
        <p:nvPicPr>
          <p:cNvPr id="1818" name="Google Shape;1818;p138"/>
          <p:cNvPicPr preferRelativeResize="0"/>
          <p:nvPr/>
        </p:nvPicPr>
        <p:blipFill>
          <a:blip r:embed="rId7">
            <a:alphaModFix/>
          </a:blip>
          <a:stretch>
            <a:fillRect/>
          </a:stretch>
        </p:blipFill>
        <p:spPr>
          <a:xfrm>
            <a:off x="5376900" y="3054175"/>
            <a:ext cx="971811" cy="1790799"/>
          </a:xfrm>
          <a:prstGeom prst="rect">
            <a:avLst/>
          </a:prstGeom>
          <a:noFill/>
          <a:ln>
            <a:noFill/>
          </a:ln>
        </p:spPr>
      </p:pic>
      <p:pic>
        <p:nvPicPr>
          <p:cNvPr id="1819" name="Google Shape;1819;p138"/>
          <p:cNvPicPr preferRelativeResize="0"/>
          <p:nvPr/>
        </p:nvPicPr>
        <p:blipFill>
          <a:blip r:embed="rId8">
            <a:alphaModFix/>
          </a:blip>
          <a:stretch>
            <a:fillRect/>
          </a:stretch>
        </p:blipFill>
        <p:spPr>
          <a:xfrm>
            <a:off x="6932875" y="4171300"/>
            <a:ext cx="1396261" cy="634650"/>
          </a:xfrm>
          <a:prstGeom prst="rect">
            <a:avLst/>
          </a:prstGeom>
          <a:noFill/>
          <a:ln>
            <a:noFill/>
          </a:ln>
        </p:spPr>
      </p:pic>
      <p:pic>
        <p:nvPicPr>
          <p:cNvPr id="1820" name="Google Shape;1820;p138"/>
          <p:cNvPicPr preferRelativeResize="0"/>
          <p:nvPr/>
        </p:nvPicPr>
        <p:blipFill>
          <a:blip r:embed="rId9">
            <a:alphaModFix/>
          </a:blip>
          <a:stretch>
            <a:fillRect/>
          </a:stretch>
        </p:blipFill>
        <p:spPr>
          <a:xfrm>
            <a:off x="560548" y="1799660"/>
            <a:ext cx="1809089" cy="710825"/>
          </a:xfrm>
          <a:prstGeom prst="rect">
            <a:avLst/>
          </a:prstGeom>
          <a:noFill/>
          <a:ln>
            <a:noFill/>
          </a:ln>
        </p:spPr>
      </p:pic>
      <p:pic>
        <p:nvPicPr>
          <p:cNvPr id="1821" name="Google Shape;1821;p138"/>
          <p:cNvPicPr preferRelativeResize="0"/>
          <p:nvPr/>
        </p:nvPicPr>
        <p:blipFill>
          <a:blip r:embed="rId10">
            <a:alphaModFix/>
          </a:blip>
          <a:stretch>
            <a:fillRect/>
          </a:stretch>
        </p:blipFill>
        <p:spPr>
          <a:xfrm>
            <a:off x="359169" y="2831806"/>
            <a:ext cx="2463300" cy="479110"/>
          </a:xfrm>
          <a:prstGeom prst="rect">
            <a:avLst/>
          </a:prstGeom>
          <a:noFill/>
          <a:ln>
            <a:noFill/>
          </a:ln>
        </p:spPr>
      </p:pic>
      <p:pic>
        <p:nvPicPr>
          <p:cNvPr id="1822" name="Google Shape;1822;p138"/>
          <p:cNvPicPr preferRelativeResize="0"/>
          <p:nvPr/>
        </p:nvPicPr>
        <p:blipFill>
          <a:blip r:embed="rId11">
            <a:alphaModFix/>
          </a:blip>
          <a:stretch>
            <a:fillRect/>
          </a:stretch>
        </p:blipFill>
        <p:spPr>
          <a:xfrm>
            <a:off x="7070838" y="3054178"/>
            <a:ext cx="1307766" cy="887400"/>
          </a:xfrm>
          <a:prstGeom prst="rect">
            <a:avLst/>
          </a:prstGeom>
          <a:noFill/>
          <a:ln>
            <a:noFill/>
          </a:ln>
        </p:spPr>
      </p:pic>
      <p:pic>
        <p:nvPicPr>
          <p:cNvPr id="1823" name="Google Shape;1823;p138"/>
          <p:cNvPicPr preferRelativeResize="0"/>
          <p:nvPr/>
        </p:nvPicPr>
        <p:blipFill>
          <a:blip r:embed="rId5">
            <a:alphaModFix/>
          </a:blip>
          <a:stretch>
            <a:fillRect/>
          </a:stretch>
        </p:blipFill>
        <p:spPr>
          <a:xfrm>
            <a:off x="439612" y="4321876"/>
            <a:ext cx="2003885" cy="333475"/>
          </a:xfrm>
          <a:prstGeom prst="rect">
            <a:avLst/>
          </a:prstGeom>
          <a:noFill/>
          <a:ln>
            <a:noFill/>
          </a:ln>
        </p:spPr>
      </p:pic>
      <p:pic>
        <p:nvPicPr>
          <p:cNvPr id="1824" name="Google Shape;1824;p138"/>
          <p:cNvPicPr preferRelativeResize="0"/>
          <p:nvPr/>
        </p:nvPicPr>
        <p:blipFill>
          <a:blip r:embed="rId12">
            <a:alphaModFix/>
          </a:blip>
          <a:stretch>
            <a:fillRect/>
          </a:stretch>
        </p:blipFill>
        <p:spPr>
          <a:xfrm>
            <a:off x="2765225" y="3632248"/>
            <a:ext cx="1586625" cy="634650"/>
          </a:xfrm>
          <a:prstGeom prst="rect">
            <a:avLst/>
          </a:prstGeom>
          <a:noFill/>
          <a:ln>
            <a:noFill/>
          </a:ln>
        </p:spPr>
      </p:pic>
      <p:cxnSp>
        <p:nvCxnSpPr>
          <p:cNvPr id="1825" name="Google Shape;1825;p138"/>
          <p:cNvCxnSpPr/>
          <p:nvPr/>
        </p:nvCxnSpPr>
        <p:spPr>
          <a:xfrm>
            <a:off x="4811650" y="972488"/>
            <a:ext cx="0" cy="4099200"/>
          </a:xfrm>
          <a:prstGeom prst="straightConnector1">
            <a:avLst/>
          </a:prstGeom>
          <a:noFill/>
          <a:ln cap="flat" cmpd="sng" w="19050">
            <a:solidFill>
              <a:srgbClr val="9E9E9E"/>
            </a:solidFill>
            <a:prstDash val="solid"/>
            <a:round/>
            <a:headEnd len="med" w="med" type="none"/>
            <a:tailEnd len="med" w="med" type="non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2" name="Shape 1142"/>
        <p:cNvGrpSpPr/>
        <p:nvPr/>
      </p:nvGrpSpPr>
      <p:grpSpPr>
        <a:xfrm>
          <a:off x="0" y="0"/>
          <a:ext cx="0" cy="0"/>
          <a:chOff x="0" y="0"/>
          <a:chExt cx="0" cy="0"/>
        </a:xfrm>
      </p:grpSpPr>
      <p:sp>
        <p:nvSpPr>
          <p:cNvPr id="1143" name="Google Shape;1143;p103"/>
          <p:cNvSpPr txBox="1"/>
          <p:nvPr>
            <p:ph type="title"/>
          </p:nvPr>
        </p:nvSpPr>
        <p:spPr>
          <a:xfrm>
            <a:off x="485525" y="40950"/>
            <a:ext cx="8125500" cy="9942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Ubuntu the most popular OS from cloud to edge</a:t>
            </a:r>
            <a:endParaRPr/>
          </a:p>
        </p:txBody>
      </p:sp>
      <p:sp>
        <p:nvSpPr>
          <p:cNvPr id="1144" name="Google Shape;1144;p103"/>
          <p:cNvSpPr/>
          <p:nvPr/>
        </p:nvSpPr>
        <p:spPr>
          <a:xfrm>
            <a:off x="2654625" y="1860724"/>
            <a:ext cx="0" cy="2653292"/>
          </a:xfrm>
          <a:custGeom>
            <a:rect b="b" l="l" r="r" t="t"/>
            <a:pathLst>
              <a:path extrusionOk="0" h="5177155" w="120000">
                <a:moveTo>
                  <a:pt x="0" y="0"/>
                </a:moveTo>
                <a:lnTo>
                  <a:pt x="0" y="5176596"/>
                </a:lnTo>
              </a:path>
            </a:pathLst>
          </a:custGeom>
          <a:noFill/>
          <a:ln cap="flat" cmpd="sng" w="9525">
            <a:solidFill>
              <a:schemeClr val="dk2"/>
            </a:solidFill>
            <a:prstDash val="dot"/>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145" name="Google Shape;1145;p103"/>
          <p:cNvSpPr/>
          <p:nvPr/>
        </p:nvSpPr>
        <p:spPr>
          <a:xfrm>
            <a:off x="2654617" y="4543133"/>
            <a:ext cx="0" cy="0"/>
          </a:xfrm>
          <a:custGeom>
            <a:rect b="b" l="l" r="r" t="t"/>
            <a:pathLst>
              <a:path extrusionOk="0" h="120000" w="120000">
                <a:moveTo>
                  <a:pt x="0" y="0"/>
                </a:moveTo>
                <a:lnTo>
                  <a:pt x="0" y="0"/>
                </a:lnTo>
              </a:path>
            </a:pathLst>
          </a:custGeom>
          <a:noFill/>
          <a:ln cap="flat" cmpd="sng" w="20925">
            <a:solidFill>
              <a:srgbClr val="C8C7BB"/>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146" name="Google Shape;1146;p103"/>
          <p:cNvSpPr/>
          <p:nvPr/>
        </p:nvSpPr>
        <p:spPr>
          <a:xfrm>
            <a:off x="6234125" y="1860724"/>
            <a:ext cx="0" cy="2653292"/>
          </a:xfrm>
          <a:custGeom>
            <a:rect b="b" l="l" r="r" t="t"/>
            <a:pathLst>
              <a:path extrusionOk="0" h="5177155" w="120000">
                <a:moveTo>
                  <a:pt x="0" y="0"/>
                </a:moveTo>
                <a:lnTo>
                  <a:pt x="0" y="5176596"/>
                </a:lnTo>
              </a:path>
            </a:pathLst>
          </a:custGeom>
          <a:noFill/>
          <a:ln cap="flat" cmpd="sng" w="9525">
            <a:solidFill>
              <a:schemeClr val="dk2"/>
            </a:solidFill>
            <a:prstDash val="dot"/>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147" name="Google Shape;1147;p103"/>
          <p:cNvSpPr/>
          <p:nvPr/>
        </p:nvSpPr>
        <p:spPr>
          <a:xfrm>
            <a:off x="6234113" y="4543133"/>
            <a:ext cx="0" cy="0"/>
          </a:xfrm>
          <a:custGeom>
            <a:rect b="b" l="l" r="r" t="t"/>
            <a:pathLst>
              <a:path extrusionOk="0" h="120000" w="120000">
                <a:moveTo>
                  <a:pt x="0" y="0"/>
                </a:moveTo>
                <a:lnTo>
                  <a:pt x="0" y="0"/>
                </a:lnTo>
              </a:path>
            </a:pathLst>
          </a:custGeom>
          <a:noFill/>
          <a:ln cap="flat" cmpd="sng" w="20925">
            <a:solidFill>
              <a:srgbClr val="C8C7BB"/>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148" name="Google Shape;1148;p103"/>
          <p:cNvSpPr txBox="1"/>
          <p:nvPr/>
        </p:nvSpPr>
        <p:spPr>
          <a:xfrm>
            <a:off x="1033775" y="1860725"/>
            <a:ext cx="1082400" cy="272100"/>
          </a:xfrm>
          <a:prstGeom prst="rect">
            <a:avLst/>
          </a:prstGeom>
          <a:noFill/>
          <a:ln>
            <a:noFill/>
          </a:ln>
        </p:spPr>
        <p:txBody>
          <a:bodyPr anchorCtr="0" anchor="t" bIns="0" lIns="0" spcFirstLastPara="1" rIns="0" wrap="square" tIns="6650">
            <a:noAutofit/>
          </a:bodyPr>
          <a:lstStyle/>
          <a:p>
            <a:pPr indent="0" lvl="0" marL="0" marR="0" rtl="0" algn="ctr">
              <a:lnSpc>
                <a:spcPct val="100000"/>
              </a:lnSpc>
              <a:spcBef>
                <a:spcPts val="0"/>
              </a:spcBef>
              <a:spcAft>
                <a:spcPts val="0"/>
              </a:spcAft>
              <a:buNone/>
            </a:pPr>
            <a:r>
              <a:rPr lang="en">
                <a:solidFill>
                  <a:schemeClr val="dk2"/>
                </a:solidFill>
                <a:latin typeface="Ubuntu Light"/>
                <a:ea typeface="Ubuntu Light"/>
                <a:cs typeface="Ubuntu Light"/>
                <a:sym typeface="Ubuntu Light"/>
              </a:rPr>
              <a:t>Public Cloud</a:t>
            </a:r>
            <a:endParaRPr>
              <a:solidFill>
                <a:schemeClr val="dk2"/>
              </a:solidFill>
              <a:latin typeface="Ubuntu Light"/>
              <a:ea typeface="Ubuntu Light"/>
              <a:cs typeface="Ubuntu Light"/>
              <a:sym typeface="Ubuntu Light"/>
            </a:endParaRPr>
          </a:p>
        </p:txBody>
      </p:sp>
      <p:sp>
        <p:nvSpPr>
          <p:cNvPr id="1149" name="Google Shape;1149;p103"/>
          <p:cNvSpPr txBox="1"/>
          <p:nvPr/>
        </p:nvSpPr>
        <p:spPr>
          <a:xfrm>
            <a:off x="6478375" y="1860675"/>
            <a:ext cx="1935300" cy="272100"/>
          </a:xfrm>
          <a:prstGeom prst="rect">
            <a:avLst/>
          </a:prstGeom>
          <a:noFill/>
          <a:ln>
            <a:noFill/>
          </a:ln>
        </p:spPr>
        <p:txBody>
          <a:bodyPr anchorCtr="0" anchor="t" bIns="0" lIns="0" spcFirstLastPara="1" rIns="0" wrap="square" tIns="6650">
            <a:noAutofit/>
          </a:bodyPr>
          <a:lstStyle/>
          <a:p>
            <a:pPr indent="0" lvl="0" marL="0" marR="0" rtl="0" algn="ctr">
              <a:lnSpc>
                <a:spcPct val="100000"/>
              </a:lnSpc>
              <a:spcBef>
                <a:spcPts val="0"/>
              </a:spcBef>
              <a:spcAft>
                <a:spcPts val="0"/>
              </a:spcAft>
              <a:buNone/>
            </a:pPr>
            <a:r>
              <a:rPr lang="en">
                <a:solidFill>
                  <a:schemeClr val="dk2"/>
                </a:solidFill>
                <a:latin typeface="Ubuntu Light"/>
                <a:ea typeface="Ubuntu Light"/>
                <a:cs typeface="Ubuntu Light"/>
                <a:sym typeface="Ubuntu Light"/>
              </a:rPr>
              <a:t>Desktop / Edge / IoT</a:t>
            </a:r>
            <a:endParaRPr>
              <a:solidFill>
                <a:schemeClr val="dk2"/>
              </a:solidFill>
              <a:latin typeface="Ubuntu Light"/>
              <a:ea typeface="Ubuntu Light"/>
              <a:cs typeface="Ubuntu Light"/>
              <a:sym typeface="Ubuntu Light"/>
            </a:endParaRPr>
          </a:p>
        </p:txBody>
      </p:sp>
      <p:sp>
        <p:nvSpPr>
          <p:cNvPr id="1150" name="Google Shape;1150;p103"/>
          <p:cNvSpPr/>
          <p:nvPr/>
        </p:nvSpPr>
        <p:spPr>
          <a:xfrm>
            <a:off x="539641" y="2148181"/>
            <a:ext cx="0" cy="0"/>
          </a:xfrm>
          <a:custGeom>
            <a:rect b="b" l="l" r="r" t="t"/>
            <a:pathLst>
              <a:path extrusionOk="0" h="120000" w="120000">
                <a:moveTo>
                  <a:pt x="0" y="0"/>
                </a:moveTo>
                <a:lnTo>
                  <a:pt x="0" y="0"/>
                </a:lnTo>
              </a:path>
            </a:pathLst>
          </a:custGeom>
          <a:noFill/>
          <a:ln cap="flat" cmpd="sng" w="52350">
            <a:solidFill>
              <a:srgbClr val="C8C7BB"/>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151" name="Google Shape;1151;p103"/>
          <p:cNvSpPr/>
          <p:nvPr/>
        </p:nvSpPr>
        <p:spPr>
          <a:xfrm>
            <a:off x="8628171" y="2148181"/>
            <a:ext cx="0" cy="0"/>
          </a:xfrm>
          <a:custGeom>
            <a:rect b="b" l="l" r="r" t="t"/>
            <a:pathLst>
              <a:path extrusionOk="0" h="120000" w="120000">
                <a:moveTo>
                  <a:pt x="0" y="0"/>
                </a:moveTo>
                <a:lnTo>
                  <a:pt x="0" y="0"/>
                </a:lnTo>
              </a:path>
            </a:pathLst>
          </a:custGeom>
          <a:noFill/>
          <a:ln cap="flat" cmpd="sng" w="52350">
            <a:solidFill>
              <a:srgbClr val="C8C7BB"/>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152" name="Google Shape;1152;p103"/>
          <p:cNvSpPr txBox="1"/>
          <p:nvPr/>
        </p:nvSpPr>
        <p:spPr>
          <a:xfrm>
            <a:off x="912725" y="2536625"/>
            <a:ext cx="1324500" cy="423000"/>
          </a:xfrm>
          <a:prstGeom prst="rect">
            <a:avLst/>
          </a:prstGeom>
          <a:noFill/>
          <a:ln>
            <a:noFill/>
          </a:ln>
        </p:spPr>
        <p:txBody>
          <a:bodyPr anchorCtr="0" anchor="t" bIns="0" lIns="0" spcFirstLastPara="1" rIns="0" wrap="square" tIns="7800">
            <a:noAutofit/>
          </a:bodyPr>
          <a:lstStyle/>
          <a:p>
            <a:pPr indent="0" lvl="0" marL="0" marR="0" rtl="0" algn="ctr">
              <a:lnSpc>
                <a:spcPct val="100000"/>
              </a:lnSpc>
              <a:spcBef>
                <a:spcPts val="0"/>
              </a:spcBef>
              <a:spcAft>
                <a:spcPts val="0"/>
              </a:spcAft>
              <a:buNone/>
            </a:pPr>
            <a:r>
              <a:rPr lang="en" sz="2700">
                <a:solidFill>
                  <a:srgbClr val="772953"/>
                </a:solidFill>
                <a:latin typeface="Ubuntu Light"/>
                <a:ea typeface="Ubuntu Light"/>
                <a:cs typeface="Ubuntu Light"/>
                <a:sym typeface="Ubuntu Light"/>
              </a:rPr>
              <a:t>60-80%</a:t>
            </a:r>
            <a:endParaRPr sz="2700">
              <a:latin typeface="Ubuntu Light"/>
              <a:ea typeface="Ubuntu Light"/>
              <a:cs typeface="Ubuntu Light"/>
              <a:sym typeface="Ubuntu Light"/>
            </a:endParaRPr>
          </a:p>
        </p:txBody>
      </p:sp>
      <p:sp>
        <p:nvSpPr>
          <p:cNvPr id="1153" name="Google Shape;1153;p103"/>
          <p:cNvSpPr txBox="1"/>
          <p:nvPr/>
        </p:nvSpPr>
        <p:spPr>
          <a:xfrm>
            <a:off x="2763400" y="1860725"/>
            <a:ext cx="3366900" cy="272100"/>
          </a:xfrm>
          <a:prstGeom prst="rect">
            <a:avLst/>
          </a:prstGeom>
          <a:noFill/>
          <a:ln>
            <a:noFill/>
          </a:ln>
        </p:spPr>
        <p:txBody>
          <a:bodyPr anchorCtr="0" anchor="t" bIns="0" lIns="0" spcFirstLastPara="1" rIns="0" wrap="square" tIns="6650">
            <a:noAutofit/>
          </a:bodyPr>
          <a:lstStyle/>
          <a:p>
            <a:pPr indent="0" lvl="0" marL="0" marR="0" rtl="0" algn="ctr">
              <a:lnSpc>
                <a:spcPct val="100000"/>
              </a:lnSpc>
              <a:spcBef>
                <a:spcPts val="0"/>
              </a:spcBef>
              <a:spcAft>
                <a:spcPts val="0"/>
              </a:spcAft>
              <a:buNone/>
            </a:pPr>
            <a:r>
              <a:rPr lang="en">
                <a:solidFill>
                  <a:schemeClr val="dk2"/>
                </a:solidFill>
                <a:latin typeface="Ubuntu Light"/>
                <a:ea typeface="Ubuntu Light"/>
                <a:cs typeface="Ubuntu Light"/>
                <a:sym typeface="Ubuntu Light"/>
              </a:rPr>
              <a:t>Private cloud  |  Containers  |  Serverless</a:t>
            </a:r>
            <a:endParaRPr>
              <a:solidFill>
                <a:schemeClr val="dk2"/>
              </a:solidFill>
              <a:latin typeface="Ubuntu Light"/>
              <a:ea typeface="Ubuntu Light"/>
              <a:cs typeface="Ubuntu Light"/>
              <a:sym typeface="Ubuntu Light"/>
            </a:endParaRPr>
          </a:p>
        </p:txBody>
      </p:sp>
      <p:sp>
        <p:nvSpPr>
          <p:cNvPr id="1154" name="Google Shape;1154;p103"/>
          <p:cNvSpPr/>
          <p:nvPr/>
        </p:nvSpPr>
        <p:spPr>
          <a:xfrm>
            <a:off x="5227687" y="3345044"/>
            <a:ext cx="810000" cy="6285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155" name="Google Shape;1155;p103"/>
          <p:cNvSpPr/>
          <p:nvPr/>
        </p:nvSpPr>
        <p:spPr>
          <a:xfrm>
            <a:off x="4172900" y="3345044"/>
            <a:ext cx="757500" cy="6285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cxnSp>
        <p:nvCxnSpPr>
          <p:cNvPr id="1156" name="Google Shape;1156;p103"/>
          <p:cNvCxnSpPr/>
          <p:nvPr/>
        </p:nvCxnSpPr>
        <p:spPr>
          <a:xfrm>
            <a:off x="482775" y="2151200"/>
            <a:ext cx="8176500" cy="0"/>
          </a:xfrm>
          <a:prstGeom prst="straightConnector1">
            <a:avLst/>
          </a:prstGeom>
          <a:noFill/>
          <a:ln cap="flat" cmpd="sng" w="9525">
            <a:solidFill>
              <a:schemeClr val="dk2"/>
            </a:solidFill>
            <a:prstDash val="dot"/>
            <a:round/>
            <a:headEnd len="med" w="med" type="triangle"/>
            <a:tailEnd len="med" w="med" type="triangle"/>
          </a:ln>
        </p:spPr>
      </p:cxnSp>
      <p:sp>
        <p:nvSpPr>
          <p:cNvPr id="1157" name="Google Shape;1157;p103"/>
          <p:cNvSpPr txBox="1"/>
          <p:nvPr/>
        </p:nvSpPr>
        <p:spPr>
          <a:xfrm>
            <a:off x="3062767" y="2536625"/>
            <a:ext cx="2807100" cy="423000"/>
          </a:xfrm>
          <a:prstGeom prst="rect">
            <a:avLst/>
          </a:prstGeom>
          <a:noFill/>
          <a:ln>
            <a:noFill/>
          </a:ln>
        </p:spPr>
        <p:txBody>
          <a:bodyPr anchorCtr="0" anchor="t" bIns="0" lIns="0" spcFirstLastPara="1" rIns="0" wrap="square" tIns="7800">
            <a:noAutofit/>
          </a:bodyPr>
          <a:lstStyle/>
          <a:p>
            <a:pPr indent="0" lvl="0" marL="0" marR="0" rtl="0" algn="ctr">
              <a:lnSpc>
                <a:spcPct val="100000"/>
              </a:lnSpc>
              <a:spcBef>
                <a:spcPts val="0"/>
              </a:spcBef>
              <a:spcAft>
                <a:spcPts val="0"/>
              </a:spcAft>
              <a:buNone/>
            </a:pPr>
            <a:r>
              <a:rPr lang="en" sz="2700">
                <a:solidFill>
                  <a:srgbClr val="772953"/>
                </a:solidFill>
                <a:latin typeface="Ubuntu Light"/>
                <a:ea typeface="Ubuntu Light"/>
                <a:cs typeface="Ubuntu Light"/>
                <a:sym typeface="Ubuntu Light"/>
              </a:rPr>
              <a:t>55%-70%</a:t>
            </a:r>
            <a:endParaRPr sz="2700">
              <a:latin typeface="Ubuntu Light"/>
              <a:ea typeface="Ubuntu Light"/>
              <a:cs typeface="Ubuntu Light"/>
              <a:sym typeface="Ubuntu Light"/>
            </a:endParaRPr>
          </a:p>
        </p:txBody>
      </p:sp>
      <p:pic>
        <p:nvPicPr>
          <p:cNvPr id="1158" name="Google Shape;1158;p103"/>
          <p:cNvPicPr preferRelativeResize="0"/>
          <p:nvPr/>
        </p:nvPicPr>
        <p:blipFill>
          <a:blip r:embed="rId5">
            <a:alphaModFix/>
          </a:blip>
          <a:stretch>
            <a:fillRect/>
          </a:stretch>
        </p:blipFill>
        <p:spPr>
          <a:xfrm>
            <a:off x="2851075" y="3478553"/>
            <a:ext cx="1024538" cy="494991"/>
          </a:xfrm>
          <a:prstGeom prst="rect">
            <a:avLst/>
          </a:prstGeom>
          <a:noFill/>
          <a:ln>
            <a:noFill/>
          </a:ln>
        </p:spPr>
      </p:pic>
      <p:grpSp>
        <p:nvGrpSpPr>
          <p:cNvPr id="1159" name="Google Shape;1159;p103"/>
          <p:cNvGrpSpPr/>
          <p:nvPr/>
        </p:nvGrpSpPr>
        <p:grpSpPr>
          <a:xfrm>
            <a:off x="6452101" y="2536637"/>
            <a:ext cx="2159059" cy="511801"/>
            <a:chOff x="6440177" y="2649000"/>
            <a:chExt cx="2159059" cy="511801"/>
          </a:xfrm>
        </p:grpSpPr>
        <p:pic>
          <p:nvPicPr>
            <p:cNvPr id="1160" name="Google Shape;1160;p103"/>
            <p:cNvPicPr preferRelativeResize="0"/>
            <p:nvPr/>
          </p:nvPicPr>
          <p:blipFill>
            <a:blip r:embed="rId6">
              <a:alphaModFix/>
            </a:blip>
            <a:stretch>
              <a:fillRect/>
            </a:stretch>
          </p:blipFill>
          <p:spPr>
            <a:xfrm>
              <a:off x="6440177" y="2649000"/>
              <a:ext cx="511801" cy="511801"/>
            </a:xfrm>
            <a:prstGeom prst="rect">
              <a:avLst/>
            </a:prstGeom>
            <a:noFill/>
            <a:ln>
              <a:noFill/>
            </a:ln>
          </p:spPr>
        </p:pic>
        <p:pic>
          <p:nvPicPr>
            <p:cNvPr id="1161" name="Google Shape;1161;p103"/>
            <p:cNvPicPr preferRelativeResize="0"/>
            <p:nvPr/>
          </p:nvPicPr>
          <p:blipFill>
            <a:blip r:embed="rId7">
              <a:alphaModFix/>
            </a:blip>
            <a:stretch>
              <a:fillRect/>
            </a:stretch>
          </p:blipFill>
          <p:spPr>
            <a:xfrm>
              <a:off x="7124700" y="2779141"/>
              <a:ext cx="757501" cy="251518"/>
            </a:xfrm>
            <a:prstGeom prst="rect">
              <a:avLst/>
            </a:prstGeom>
            <a:noFill/>
            <a:ln>
              <a:noFill/>
            </a:ln>
          </p:spPr>
        </p:pic>
        <p:pic>
          <p:nvPicPr>
            <p:cNvPr id="1162" name="Google Shape;1162;p103"/>
            <p:cNvPicPr preferRelativeResize="0"/>
            <p:nvPr/>
          </p:nvPicPr>
          <p:blipFill>
            <a:blip r:embed="rId8">
              <a:alphaModFix/>
            </a:blip>
            <a:stretch>
              <a:fillRect/>
            </a:stretch>
          </p:blipFill>
          <p:spPr>
            <a:xfrm>
              <a:off x="8054935" y="2725363"/>
              <a:ext cx="544300" cy="359076"/>
            </a:xfrm>
            <a:prstGeom prst="rect">
              <a:avLst/>
            </a:prstGeom>
            <a:noFill/>
            <a:ln>
              <a:noFill/>
            </a:ln>
          </p:spPr>
        </p:pic>
      </p:grpSp>
      <p:grpSp>
        <p:nvGrpSpPr>
          <p:cNvPr id="1163" name="Google Shape;1163;p103"/>
          <p:cNvGrpSpPr/>
          <p:nvPr/>
        </p:nvGrpSpPr>
        <p:grpSpPr>
          <a:xfrm>
            <a:off x="6334962" y="3384969"/>
            <a:ext cx="2393336" cy="196500"/>
            <a:chOff x="6312487" y="3448426"/>
            <a:chExt cx="2393336" cy="196500"/>
          </a:xfrm>
        </p:grpSpPr>
        <p:sp>
          <p:nvSpPr>
            <p:cNvPr id="1164" name="Google Shape;1164;p103"/>
            <p:cNvSpPr/>
            <p:nvPr/>
          </p:nvSpPr>
          <p:spPr>
            <a:xfrm>
              <a:off x="7211556" y="3448426"/>
              <a:ext cx="647700" cy="1965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pic>
          <p:nvPicPr>
            <p:cNvPr id="1165" name="Google Shape;1165;p103"/>
            <p:cNvPicPr preferRelativeResize="0"/>
            <p:nvPr/>
          </p:nvPicPr>
          <p:blipFill rotWithShape="1">
            <a:blip r:embed="rId10">
              <a:alphaModFix/>
            </a:blip>
            <a:srcRect b="43813" l="8127" r="8260" t="43851"/>
            <a:stretch/>
          </p:blipFill>
          <p:spPr>
            <a:xfrm>
              <a:off x="6312487" y="3486882"/>
              <a:ext cx="810001" cy="119587"/>
            </a:xfrm>
            <a:prstGeom prst="rect">
              <a:avLst/>
            </a:prstGeom>
            <a:noFill/>
            <a:ln>
              <a:noFill/>
            </a:ln>
          </p:spPr>
        </p:pic>
        <p:pic>
          <p:nvPicPr>
            <p:cNvPr id="1166" name="Google Shape;1166;p103"/>
            <p:cNvPicPr preferRelativeResize="0"/>
            <p:nvPr/>
          </p:nvPicPr>
          <p:blipFill>
            <a:blip r:embed="rId11">
              <a:alphaModFix/>
            </a:blip>
            <a:stretch>
              <a:fillRect/>
            </a:stretch>
          </p:blipFill>
          <p:spPr>
            <a:xfrm>
              <a:off x="7948323" y="3469566"/>
              <a:ext cx="757500" cy="154219"/>
            </a:xfrm>
            <a:prstGeom prst="rect">
              <a:avLst/>
            </a:prstGeom>
            <a:noFill/>
            <a:ln>
              <a:noFill/>
            </a:ln>
          </p:spPr>
        </p:pic>
      </p:grpSp>
      <p:grpSp>
        <p:nvGrpSpPr>
          <p:cNvPr id="1167" name="Google Shape;1167;p103"/>
          <p:cNvGrpSpPr/>
          <p:nvPr/>
        </p:nvGrpSpPr>
        <p:grpSpPr>
          <a:xfrm>
            <a:off x="6738681" y="3918000"/>
            <a:ext cx="1585899" cy="495000"/>
            <a:chOff x="6630169" y="3932550"/>
            <a:chExt cx="1585899" cy="495000"/>
          </a:xfrm>
        </p:grpSpPr>
        <p:pic>
          <p:nvPicPr>
            <p:cNvPr id="1168" name="Google Shape;1168;p103"/>
            <p:cNvPicPr preferRelativeResize="0"/>
            <p:nvPr/>
          </p:nvPicPr>
          <p:blipFill>
            <a:blip r:embed="rId12">
              <a:alphaModFix/>
            </a:blip>
            <a:stretch>
              <a:fillRect/>
            </a:stretch>
          </p:blipFill>
          <p:spPr>
            <a:xfrm>
              <a:off x="7721068" y="3932550"/>
              <a:ext cx="495000" cy="495000"/>
            </a:xfrm>
            <a:prstGeom prst="rect">
              <a:avLst/>
            </a:prstGeom>
            <a:noFill/>
            <a:ln>
              <a:noFill/>
            </a:ln>
          </p:spPr>
        </p:pic>
        <p:pic>
          <p:nvPicPr>
            <p:cNvPr id="1169" name="Google Shape;1169;p103"/>
            <p:cNvPicPr preferRelativeResize="0"/>
            <p:nvPr/>
          </p:nvPicPr>
          <p:blipFill>
            <a:blip r:embed="rId13">
              <a:alphaModFix/>
            </a:blip>
            <a:stretch>
              <a:fillRect/>
            </a:stretch>
          </p:blipFill>
          <p:spPr>
            <a:xfrm>
              <a:off x="6630169" y="4044000"/>
              <a:ext cx="816339" cy="272100"/>
            </a:xfrm>
            <a:prstGeom prst="rect">
              <a:avLst/>
            </a:prstGeom>
            <a:noFill/>
            <a:ln>
              <a:noFill/>
            </a:ln>
          </p:spPr>
        </p:pic>
      </p:grpSp>
      <p:sp>
        <p:nvSpPr>
          <p:cNvPr id="1170" name="Google Shape;1170;p103"/>
          <p:cNvSpPr/>
          <p:nvPr/>
        </p:nvSpPr>
        <p:spPr>
          <a:xfrm>
            <a:off x="721100" y="4111229"/>
            <a:ext cx="600000" cy="175200"/>
          </a:xfrm>
          <a:prstGeom prst="rect">
            <a:avLst/>
          </a:prstGeom>
          <a:blipFill rotWithShape="1">
            <a:blip r:embed="rId1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pic>
        <p:nvPicPr>
          <p:cNvPr id="1171" name="Google Shape;1171;p103"/>
          <p:cNvPicPr preferRelativeResize="0"/>
          <p:nvPr/>
        </p:nvPicPr>
        <p:blipFill rotWithShape="1">
          <a:blip r:embed="rId15">
            <a:alphaModFix/>
          </a:blip>
          <a:srcRect b="42111" l="0" r="0" t="42112"/>
          <a:stretch/>
        </p:blipFill>
        <p:spPr>
          <a:xfrm>
            <a:off x="482775" y="3747614"/>
            <a:ext cx="1076650" cy="169850"/>
          </a:xfrm>
          <a:prstGeom prst="rect">
            <a:avLst/>
          </a:prstGeom>
          <a:noFill/>
          <a:ln>
            <a:noFill/>
          </a:ln>
        </p:spPr>
      </p:pic>
      <p:pic>
        <p:nvPicPr>
          <p:cNvPr id="1172" name="Google Shape;1172;p103"/>
          <p:cNvPicPr preferRelativeResize="0"/>
          <p:nvPr/>
        </p:nvPicPr>
        <p:blipFill>
          <a:blip r:embed="rId16">
            <a:alphaModFix/>
          </a:blip>
          <a:stretch>
            <a:fillRect/>
          </a:stretch>
        </p:blipFill>
        <p:spPr>
          <a:xfrm>
            <a:off x="721100" y="3194778"/>
            <a:ext cx="600000" cy="359070"/>
          </a:xfrm>
          <a:prstGeom prst="rect">
            <a:avLst/>
          </a:prstGeom>
          <a:noFill/>
          <a:ln>
            <a:noFill/>
          </a:ln>
        </p:spPr>
      </p:pic>
      <p:pic>
        <p:nvPicPr>
          <p:cNvPr id="1173" name="Google Shape;1173;p103"/>
          <p:cNvPicPr preferRelativeResize="0"/>
          <p:nvPr/>
        </p:nvPicPr>
        <p:blipFill rotWithShape="1">
          <a:blip r:embed="rId17">
            <a:alphaModFix/>
          </a:blip>
          <a:srcRect b="0" l="0" r="0" t="17026"/>
          <a:stretch/>
        </p:blipFill>
        <p:spPr>
          <a:xfrm>
            <a:off x="1637549" y="3194778"/>
            <a:ext cx="757498" cy="628498"/>
          </a:xfrm>
          <a:prstGeom prst="rect">
            <a:avLst/>
          </a:prstGeom>
          <a:noFill/>
          <a:ln>
            <a:noFill/>
          </a:ln>
        </p:spPr>
      </p:pic>
      <p:pic>
        <p:nvPicPr>
          <p:cNvPr id="1174" name="Google Shape;1174;p103"/>
          <p:cNvPicPr preferRelativeResize="0"/>
          <p:nvPr/>
        </p:nvPicPr>
        <p:blipFill>
          <a:blip r:embed="rId18">
            <a:alphaModFix/>
          </a:blip>
          <a:stretch>
            <a:fillRect/>
          </a:stretch>
        </p:blipFill>
        <p:spPr>
          <a:xfrm>
            <a:off x="1546126" y="3885250"/>
            <a:ext cx="940344" cy="4950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829" name="Shape 1829"/>
        <p:cNvGrpSpPr/>
        <p:nvPr/>
      </p:nvGrpSpPr>
      <p:grpSpPr>
        <a:xfrm>
          <a:off x="0" y="0"/>
          <a:ext cx="0" cy="0"/>
          <a:chOff x="0" y="0"/>
          <a:chExt cx="0" cy="0"/>
        </a:xfrm>
      </p:grpSpPr>
      <p:sp>
        <p:nvSpPr>
          <p:cNvPr id="1830" name="Google Shape;1830;p139"/>
          <p:cNvSpPr txBox="1"/>
          <p:nvPr/>
        </p:nvSpPr>
        <p:spPr>
          <a:xfrm>
            <a:off x="256350" y="185900"/>
            <a:ext cx="8866500" cy="492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3000">
                <a:solidFill>
                  <a:srgbClr val="FFFFFF"/>
                </a:solidFill>
                <a:latin typeface="Ubuntu Light"/>
                <a:ea typeface="Ubuntu Light"/>
                <a:cs typeface="Ubuntu Light"/>
                <a:sym typeface="Ubuntu Light"/>
              </a:rPr>
              <a:t>What is Ceph</a:t>
            </a:r>
            <a:endParaRPr sz="3000">
              <a:solidFill>
                <a:srgbClr val="FFFFFF"/>
              </a:solidFill>
              <a:latin typeface="Ubuntu Light"/>
              <a:ea typeface="Ubuntu Light"/>
              <a:cs typeface="Ubuntu Light"/>
              <a:sym typeface="Ubuntu Light"/>
            </a:endParaRPr>
          </a:p>
        </p:txBody>
      </p:sp>
      <p:sp>
        <p:nvSpPr>
          <p:cNvPr id="1831" name="Google Shape;1831;p139"/>
          <p:cNvSpPr txBox="1"/>
          <p:nvPr/>
        </p:nvSpPr>
        <p:spPr>
          <a:xfrm>
            <a:off x="497300" y="1714500"/>
            <a:ext cx="4216800" cy="2313000"/>
          </a:xfrm>
          <a:prstGeom prst="rect">
            <a:avLst/>
          </a:prstGeom>
          <a:noFill/>
          <a:ln>
            <a:noFill/>
          </a:ln>
        </p:spPr>
        <p:txBody>
          <a:bodyPr anchorCtr="0" anchor="t" bIns="91425" lIns="91425" spcFirstLastPara="1" rIns="91425" wrap="square" tIns="91425">
            <a:noAutofit/>
          </a:bodyPr>
          <a:lstStyle/>
          <a:p>
            <a:pPr indent="-336550" lvl="0" marL="457200" rtl="0" algn="l">
              <a:lnSpc>
                <a:spcPct val="200000"/>
              </a:lnSpc>
              <a:spcBef>
                <a:spcPts val="0"/>
              </a:spcBef>
              <a:spcAft>
                <a:spcPts val="0"/>
              </a:spcAft>
              <a:buClr>
                <a:srgbClr val="DE4716"/>
              </a:buClr>
              <a:buSzPts val="1700"/>
              <a:buFont typeface="Ubuntu Light"/>
              <a:buChar char="➔"/>
            </a:pPr>
            <a:r>
              <a:rPr lang="en" sz="1700">
                <a:latin typeface="Ubuntu Light"/>
                <a:ea typeface="Ubuntu Light"/>
                <a:cs typeface="Ubuntu Light"/>
                <a:sym typeface="Ubuntu Light"/>
              </a:rPr>
              <a:t>Software defined storage solution</a:t>
            </a:r>
            <a:endParaRPr sz="1700">
              <a:latin typeface="Ubuntu Light"/>
              <a:ea typeface="Ubuntu Light"/>
              <a:cs typeface="Ubuntu Light"/>
              <a:sym typeface="Ubuntu Light"/>
            </a:endParaRPr>
          </a:p>
          <a:p>
            <a:pPr indent="-336550" lvl="0" marL="457200" rtl="0" algn="l">
              <a:lnSpc>
                <a:spcPct val="200000"/>
              </a:lnSpc>
              <a:spcBef>
                <a:spcPts val="0"/>
              </a:spcBef>
              <a:spcAft>
                <a:spcPts val="0"/>
              </a:spcAft>
              <a:buClr>
                <a:srgbClr val="DE4716"/>
              </a:buClr>
              <a:buSzPts val="1700"/>
              <a:buFont typeface="Ubuntu Light"/>
              <a:buChar char="➔"/>
            </a:pPr>
            <a:r>
              <a:rPr lang="en" sz="1700">
                <a:latin typeface="Ubuntu Light"/>
                <a:ea typeface="Ubuntu Light"/>
                <a:cs typeface="Ubuntu Light"/>
                <a:sym typeface="Ubuntu Light"/>
              </a:rPr>
              <a:t>OSS running on any commodity HW</a:t>
            </a:r>
            <a:endParaRPr>
              <a:latin typeface="Ubuntu Light"/>
              <a:ea typeface="Ubuntu Light"/>
              <a:cs typeface="Ubuntu Light"/>
              <a:sym typeface="Ubuntu Light"/>
            </a:endParaRPr>
          </a:p>
          <a:p>
            <a:pPr indent="-336550" lvl="0" marL="457200" rtl="0" algn="l">
              <a:lnSpc>
                <a:spcPct val="200000"/>
              </a:lnSpc>
              <a:spcBef>
                <a:spcPts val="0"/>
              </a:spcBef>
              <a:spcAft>
                <a:spcPts val="0"/>
              </a:spcAft>
              <a:buClr>
                <a:srgbClr val="DE4716"/>
              </a:buClr>
              <a:buSzPts val="1700"/>
              <a:buFont typeface="Ubuntu Light"/>
              <a:buChar char="➔"/>
            </a:pPr>
            <a:r>
              <a:rPr lang="en" sz="1700">
                <a:latin typeface="Ubuntu Light"/>
                <a:ea typeface="Ubuntu Light"/>
                <a:cs typeface="Ubuntu Light"/>
                <a:sym typeface="Ubuntu Light"/>
              </a:rPr>
              <a:t>Single cluster can serve </a:t>
            </a:r>
            <a:r>
              <a:rPr lang="en" sz="1700">
                <a:latin typeface="Ubuntu"/>
                <a:ea typeface="Ubuntu"/>
                <a:cs typeface="Ubuntu"/>
                <a:sym typeface="Ubuntu"/>
              </a:rPr>
              <a:t>object</a:t>
            </a:r>
            <a:r>
              <a:rPr lang="en" sz="1700">
                <a:latin typeface="Ubuntu Light"/>
                <a:ea typeface="Ubuntu Light"/>
                <a:cs typeface="Ubuntu Light"/>
                <a:sym typeface="Ubuntu Light"/>
              </a:rPr>
              <a:t>, </a:t>
            </a:r>
            <a:r>
              <a:rPr lang="en" sz="1700">
                <a:latin typeface="Ubuntu"/>
                <a:ea typeface="Ubuntu"/>
                <a:cs typeface="Ubuntu"/>
                <a:sym typeface="Ubuntu"/>
              </a:rPr>
              <a:t>block</a:t>
            </a:r>
            <a:r>
              <a:rPr lang="en" sz="1700">
                <a:latin typeface="Ubuntu Light"/>
                <a:ea typeface="Ubuntu Light"/>
                <a:cs typeface="Ubuntu Light"/>
                <a:sym typeface="Ubuntu Light"/>
              </a:rPr>
              <a:t> and </a:t>
            </a:r>
            <a:r>
              <a:rPr lang="en" sz="1700">
                <a:latin typeface="Ubuntu"/>
                <a:ea typeface="Ubuntu"/>
                <a:cs typeface="Ubuntu"/>
                <a:sym typeface="Ubuntu"/>
              </a:rPr>
              <a:t>file</a:t>
            </a:r>
            <a:r>
              <a:rPr lang="en" sz="1700">
                <a:latin typeface="Ubuntu Light"/>
                <a:ea typeface="Ubuntu Light"/>
                <a:cs typeface="Ubuntu Light"/>
                <a:sym typeface="Ubuntu Light"/>
              </a:rPr>
              <a:t> workloads</a:t>
            </a:r>
            <a:endParaRPr i="1" sz="1700">
              <a:solidFill>
                <a:srgbClr val="762953"/>
              </a:solidFill>
              <a:latin typeface="Ubuntu Light"/>
              <a:ea typeface="Ubuntu Light"/>
              <a:cs typeface="Ubuntu Light"/>
              <a:sym typeface="Ubuntu Light"/>
            </a:endParaRPr>
          </a:p>
        </p:txBody>
      </p:sp>
      <p:pic>
        <p:nvPicPr>
          <p:cNvPr id="1832" name="Google Shape;1832;p139"/>
          <p:cNvPicPr preferRelativeResize="0"/>
          <p:nvPr/>
        </p:nvPicPr>
        <p:blipFill>
          <a:blip r:embed="rId3">
            <a:alphaModFix/>
          </a:blip>
          <a:stretch>
            <a:fillRect/>
          </a:stretch>
        </p:blipFill>
        <p:spPr>
          <a:xfrm>
            <a:off x="5335038" y="1164713"/>
            <a:ext cx="3347475" cy="2814075"/>
          </a:xfrm>
          <a:prstGeom prst="rect">
            <a:avLst/>
          </a:prstGeom>
          <a:noFill/>
          <a:ln>
            <a:noFill/>
          </a:ln>
        </p:spPr>
      </p:pic>
      <p:sp>
        <p:nvSpPr>
          <p:cNvPr id="1833" name="Google Shape;1833;p139"/>
          <p:cNvSpPr txBox="1"/>
          <p:nvPr/>
        </p:nvSpPr>
        <p:spPr>
          <a:xfrm>
            <a:off x="1127250" y="4274875"/>
            <a:ext cx="6889500" cy="797100"/>
          </a:xfrm>
          <a:prstGeom prst="rect">
            <a:avLst/>
          </a:prstGeom>
          <a:noFill/>
          <a:ln>
            <a:noFill/>
          </a:ln>
        </p:spPr>
        <p:txBody>
          <a:bodyPr anchorCtr="0" anchor="ctr" bIns="91425" lIns="91425" spcFirstLastPara="1" rIns="91425" wrap="square" tIns="91425">
            <a:noAutofit/>
          </a:bodyPr>
          <a:lstStyle/>
          <a:p>
            <a:pPr indent="0" lvl="0" marL="0" rtl="0" algn="ctr">
              <a:lnSpc>
                <a:spcPct val="150000"/>
              </a:lnSpc>
              <a:spcBef>
                <a:spcPts val="0"/>
              </a:spcBef>
              <a:spcAft>
                <a:spcPts val="0"/>
              </a:spcAft>
              <a:buNone/>
            </a:pPr>
            <a:r>
              <a:rPr i="1" lang="en" sz="2200">
                <a:solidFill>
                  <a:srgbClr val="762953"/>
                </a:solidFill>
                <a:latin typeface="Ubuntu Light"/>
                <a:ea typeface="Ubuntu Light"/>
                <a:cs typeface="Ubuntu Light"/>
                <a:sym typeface="Ubuntu Light"/>
              </a:rPr>
              <a:t>Half of openstack deployments use ceph for storage</a:t>
            </a:r>
            <a:endParaRPr i="1" sz="2200">
              <a:solidFill>
                <a:srgbClr val="762953"/>
              </a:solidFill>
              <a:latin typeface="Ubuntu Light"/>
              <a:ea typeface="Ubuntu Light"/>
              <a:cs typeface="Ubuntu Light"/>
              <a:sym typeface="Ubuntu Light"/>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837" name="Shape 1837"/>
        <p:cNvGrpSpPr/>
        <p:nvPr/>
      </p:nvGrpSpPr>
      <p:grpSpPr>
        <a:xfrm>
          <a:off x="0" y="0"/>
          <a:ext cx="0" cy="0"/>
          <a:chOff x="0" y="0"/>
          <a:chExt cx="0" cy="0"/>
        </a:xfrm>
      </p:grpSpPr>
      <p:sp>
        <p:nvSpPr>
          <p:cNvPr id="1838" name="Google Shape;1838;p140"/>
          <p:cNvSpPr txBox="1"/>
          <p:nvPr/>
        </p:nvSpPr>
        <p:spPr>
          <a:xfrm>
            <a:off x="256350" y="185900"/>
            <a:ext cx="8866500" cy="492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3000">
                <a:solidFill>
                  <a:srgbClr val="FFFFFF"/>
                </a:solidFill>
                <a:latin typeface="Ubuntu Light"/>
                <a:ea typeface="Ubuntu Light"/>
                <a:cs typeface="Ubuntu Light"/>
                <a:sym typeface="Ubuntu Light"/>
              </a:rPr>
              <a:t>Competition</a:t>
            </a:r>
            <a:endParaRPr sz="3000">
              <a:solidFill>
                <a:srgbClr val="FFFFFF"/>
              </a:solidFill>
              <a:latin typeface="Ubuntu Light"/>
              <a:ea typeface="Ubuntu Light"/>
              <a:cs typeface="Ubuntu Light"/>
              <a:sym typeface="Ubuntu Light"/>
            </a:endParaRPr>
          </a:p>
        </p:txBody>
      </p:sp>
      <p:sp>
        <p:nvSpPr>
          <p:cNvPr id="1839" name="Google Shape;1839;p140"/>
          <p:cNvSpPr txBox="1"/>
          <p:nvPr>
            <p:ph idx="4294967295" type="body"/>
          </p:nvPr>
        </p:nvSpPr>
        <p:spPr>
          <a:xfrm>
            <a:off x="4602250" y="1046100"/>
            <a:ext cx="4572000" cy="749700"/>
          </a:xfrm>
          <a:prstGeom prst="rect">
            <a:avLst/>
          </a:prstGeom>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None/>
            </a:pPr>
            <a:r>
              <a:rPr lang="en" sz="2000">
                <a:solidFill>
                  <a:srgbClr val="DE4716"/>
                </a:solidFill>
                <a:latin typeface="Ubuntu Light"/>
                <a:ea typeface="Ubuntu Light"/>
                <a:cs typeface="Ubuntu Light"/>
                <a:sym typeface="Ubuntu Light"/>
              </a:rPr>
              <a:t>Novel on-prem SDS solutions</a:t>
            </a:r>
            <a:r>
              <a:rPr lang="en" sz="2000"/>
              <a:t> </a:t>
            </a:r>
            <a:endParaRPr sz="2000"/>
          </a:p>
        </p:txBody>
      </p:sp>
      <p:sp>
        <p:nvSpPr>
          <p:cNvPr id="1840" name="Google Shape;1840;p140"/>
          <p:cNvSpPr txBox="1"/>
          <p:nvPr>
            <p:ph type="title"/>
          </p:nvPr>
        </p:nvSpPr>
        <p:spPr>
          <a:xfrm>
            <a:off x="79475" y="1045938"/>
            <a:ext cx="4572000" cy="7500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sz="2000">
                <a:solidFill>
                  <a:srgbClr val="292929"/>
                </a:solidFill>
              </a:rPr>
              <a:t>Traditional on-prem storage solutions</a:t>
            </a:r>
            <a:endParaRPr sz="2000">
              <a:solidFill>
                <a:srgbClr val="292929"/>
              </a:solidFill>
            </a:endParaRPr>
          </a:p>
        </p:txBody>
      </p:sp>
      <p:pic>
        <p:nvPicPr>
          <p:cNvPr id="1841" name="Google Shape;1841;p140"/>
          <p:cNvPicPr preferRelativeResize="0"/>
          <p:nvPr/>
        </p:nvPicPr>
        <p:blipFill>
          <a:blip r:embed="rId3">
            <a:alphaModFix/>
          </a:blip>
          <a:stretch>
            <a:fillRect/>
          </a:stretch>
        </p:blipFill>
        <p:spPr>
          <a:xfrm>
            <a:off x="3137863" y="2100025"/>
            <a:ext cx="692274" cy="796125"/>
          </a:xfrm>
          <a:prstGeom prst="rect">
            <a:avLst/>
          </a:prstGeom>
          <a:noFill/>
          <a:ln>
            <a:noFill/>
          </a:ln>
        </p:spPr>
      </p:pic>
      <p:pic>
        <p:nvPicPr>
          <p:cNvPr id="1842" name="Google Shape;1842;p140"/>
          <p:cNvPicPr preferRelativeResize="0"/>
          <p:nvPr/>
        </p:nvPicPr>
        <p:blipFill>
          <a:blip r:embed="rId4">
            <a:alphaModFix/>
          </a:blip>
          <a:stretch>
            <a:fillRect/>
          </a:stretch>
        </p:blipFill>
        <p:spPr>
          <a:xfrm>
            <a:off x="5376901" y="1954600"/>
            <a:ext cx="804311" cy="634650"/>
          </a:xfrm>
          <a:prstGeom prst="rect">
            <a:avLst/>
          </a:prstGeom>
          <a:noFill/>
          <a:ln>
            <a:noFill/>
          </a:ln>
        </p:spPr>
      </p:pic>
      <p:grpSp>
        <p:nvGrpSpPr>
          <p:cNvPr id="1843" name="Google Shape;1843;p140"/>
          <p:cNvGrpSpPr/>
          <p:nvPr/>
        </p:nvGrpSpPr>
        <p:grpSpPr>
          <a:xfrm>
            <a:off x="6561824" y="2163997"/>
            <a:ext cx="1982704" cy="750114"/>
            <a:chOff x="4044063" y="762349"/>
            <a:chExt cx="2614325" cy="989075"/>
          </a:xfrm>
        </p:grpSpPr>
        <p:pic>
          <p:nvPicPr>
            <p:cNvPr id="1844" name="Google Shape;1844;p140"/>
            <p:cNvPicPr preferRelativeResize="0"/>
            <p:nvPr/>
          </p:nvPicPr>
          <p:blipFill>
            <a:blip r:embed="rId5">
              <a:alphaModFix/>
            </a:blip>
            <a:stretch>
              <a:fillRect/>
            </a:stretch>
          </p:blipFill>
          <p:spPr>
            <a:xfrm>
              <a:off x="4724025" y="762349"/>
              <a:ext cx="1254400" cy="208750"/>
            </a:xfrm>
            <a:prstGeom prst="rect">
              <a:avLst/>
            </a:prstGeom>
            <a:noFill/>
            <a:ln>
              <a:noFill/>
            </a:ln>
          </p:spPr>
        </p:pic>
        <p:pic>
          <p:nvPicPr>
            <p:cNvPr id="1845" name="Google Shape;1845;p140"/>
            <p:cNvPicPr preferRelativeResize="0"/>
            <p:nvPr/>
          </p:nvPicPr>
          <p:blipFill>
            <a:blip r:embed="rId6">
              <a:alphaModFix/>
            </a:blip>
            <a:stretch>
              <a:fillRect/>
            </a:stretch>
          </p:blipFill>
          <p:spPr>
            <a:xfrm>
              <a:off x="4044063" y="894899"/>
              <a:ext cx="2614325" cy="856525"/>
            </a:xfrm>
            <a:prstGeom prst="rect">
              <a:avLst/>
            </a:prstGeom>
            <a:noFill/>
            <a:ln>
              <a:noFill/>
            </a:ln>
          </p:spPr>
        </p:pic>
      </p:grpSp>
      <p:pic>
        <p:nvPicPr>
          <p:cNvPr id="1846" name="Google Shape;1846;p140"/>
          <p:cNvPicPr preferRelativeResize="0"/>
          <p:nvPr/>
        </p:nvPicPr>
        <p:blipFill>
          <a:blip r:embed="rId7">
            <a:alphaModFix/>
          </a:blip>
          <a:stretch>
            <a:fillRect/>
          </a:stretch>
        </p:blipFill>
        <p:spPr>
          <a:xfrm>
            <a:off x="5376900" y="3054175"/>
            <a:ext cx="971811" cy="1790799"/>
          </a:xfrm>
          <a:prstGeom prst="rect">
            <a:avLst/>
          </a:prstGeom>
          <a:noFill/>
          <a:ln>
            <a:noFill/>
          </a:ln>
        </p:spPr>
      </p:pic>
      <p:pic>
        <p:nvPicPr>
          <p:cNvPr id="1847" name="Google Shape;1847;p140"/>
          <p:cNvPicPr preferRelativeResize="0"/>
          <p:nvPr/>
        </p:nvPicPr>
        <p:blipFill>
          <a:blip r:embed="rId8">
            <a:alphaModFix/>
          </a:blip>
          <a:stretch>
            <a:fillRect/>
          </a:stretch>
        </p:blipFill>
        <p:spPr>
          <a:xfrm>
            <a:off x="6932875" y="4171300"/>
            <a:ext cx="1396261" cy="634650"/>
          </a:xfrm>
          <a:prstGeom prst="rect">
            <a:avLst/>
          </a:prstGeom>
          <a:noFill/>
          <a:ln>
            <a:noFill/>
          </a:ln>
        </p:spPr>
      </p:pic>
      <p:pic>
        <p:nvPicPr>
          <p:cNvPr id="1848" name="Google Shape;1848;p140"/>
          <p:cNvPicPr preferRelativeResize="0"/>
          <p:nvPr/>
        </p:nvPicPr>
        <p:blipFill>
          <a:blip r:embed="rId9">
            <a:alphaModFix/>
          </a:blip>
          <a:stretch>
            <a:fillRect/>
          </a:stretch>
        </p:blipFill>
        <p:spPr>
          <a:xfrm>
            <a:off x="560548" y="1799660"/>
            <a:ext cx="1809089" cy="710825"/>
          </a:xfrm>
          <a:prstGeom prst="rect">
            <a:avLst/>
          </a:prstGeom>
          <a:noFill/>
          <a:ln>
            <a:noFill/>
          </a:ln>
        </p:spPr>
      </p:pic>
      <p:pic>
        <p:nvPicPr>
          <p:cNvPr id="1849" name="Google Shape;1849;p140"/>
          <p:cNvPicPr preferRelativeResize="0"/>
          <p:nvPr/>
        </p:nvPicPr>
        <p:blipFill>
          <a:blip r:embed="rId10">
            <a:alphaModFix/>
          </a:blip>
          <a:stretch>
            <a:fillRect/>
          </a:stretch>
        </p:blipFill>
        <p:spPr>
          <a:xfrm>
            <a:off x="359169" y="2831806"/>
            <a:ext cx="2463300" cy="479110"/>
          </a:xfrm>
          <a:prstGeom prst="rect">
            <a:avLst/>
          </a:prstGeom>
          <a:noFill/>
          <a:ln>
            <a:noFill/>
          </a:ln>
        </p:spPr>
      </p:pic>
      <p:pic>
        <p:nvPicPr>
          <p:cNvPr id="1850" name="Google Shape;1850;p140"/>
          <p:cNvPicPr preferRelativeResize="0"/>
          <p:nvPr/>
        </p:nvPicPr>
        <p:blipFill>
          <a:blip r:embed="rId11">
            <a:alphaModFix/>
          </a:blip>
          <a:stretch>
            <a:fillRect/>
          </a:stretch>
        </p:blipFill>
        <p:spPr>
          <a:xfrm>
            <a:off x="7070838" y="3054178"/>
            <a:ext cx="1307766" cy="887400"/>
          </a:xfrm>
          <a:prstGeom prst="rect">
            <a:avLst/>
          </a:prstGeom>
          <a:noFill/>
          <a:ln>
            <a:noFill/>
          </a:ln>
        </p:spPr>
      </p:pic>
      <p:pic>
        <p:nvPicPr>
          <p:cNvPr id="1851" name="Google Shape;1851;p140"/>
          <p:cNvPicPr preferRelativeResize="0"/>
          <p:nvPr/>
        </p:nvPicPr>
        <p:blipFill>
          <a:blip r:embed="rId5">
            <a:alphaModFix/>
          </a:blip>
          <a:stretch>
            <a:fillRect/>
          </a:stretch>
        </p:blipFill>
        <p:spPr>
          <a:xfrm>
            <a:off x="439612" y="4321876"/>
            <a:ext cx="2003885" cy="333475"/>
          </a:xfrm>
          <a:prstGeom prst="rect">
            <a:avLst/>
          </a:prstGeom>
          <a:noFill/>
          <a:ln>
            <a:noFill/>
          </a:ln>
        </p:spPr>
      </p:pic>
      <p:pic>
        <p:nvPicPr>
          <p:cNvPr id="1852" name="Google Shape;1852;p140"/>
          <p:cNvPicPr preferRelativeResize="0"/>
          <p:nvPr/>
        </p:nvPicPr>
        <p:blipFill>
          <a:blip r:embed="rId12">
            <a:alphaModFix/>
          </a:blip>
          <a:stretch>
            <a:fillRect/>
          </a:stretch>
        </p:blipFill>
        <p:spPr>
          <a:xfrm>
            <a:off x="2765225" y="3632248"/>
            <a:ext cx="1586625" cy="634650"/>
          </a:xfrm>
          <a:prstGeom prst="rect">
            <a:avLst/>
          </a:prstGeom>
          <a:noFill/>
          <a:ln>
            <a:noFill/>
          </a:ln>
        </p:spPr>
      </p:pic>
      <p:cxnSp>
        <p:nvCxnSpPr>
          <p:cNvPr id="1853" name="Google Shape;1853;p140"/>
          <p:cNvCxnSpPr/>
          <p:nvPr/>
        </p:nvCxnSpPr>
        <p:spPr>
          <a:xfrm>
            <a:off x="4811650" y="972488"/>
            <a:ext cx="0" cy="4099200"/>
          </a:xfrm>
          <a:prstGeom prst="straightConnector1">
            <a:avLst/>
          </a:prstGeom>
          <a:noFill/>
          <a:ln cap="flat" cmpd="sng" w="19050">
            <a:solidFill>
              <a:srgbClr val="9E9E9E"/>
            </a:solidFill>
            <a:prstDash val="solid"/>
            <a:round/>
            <a:headEnd len="med" w="med" type="none"/>
            <a:tailEnd len="med" w="med" type="none"/>
          </a:ln>
        </p:spPr>
      </p:cxn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857" name="Shape 1857"/>
        <p:cNvGrpSpPr/>
        <p:nvPr/>
      </p:nvGrpSpPr>
      <p:grpSpPr>
        <a:xfrm>
          <a:off x="0" y="0"/>
          <a:ext cx="0" cy="0"/>
          <a:chOff x="0" y="0"/>
          <a:chExt cx="0" cy="0"/>
        </a:xfrm>
      </p:grpSpPr>
      <p:sp>
        <p:nvSpPr>
          <p:cNvPr id="1858" name="Google Shape;1858;p141"/>
          <p:cNvSpPr txBox="1"/>
          <p:nvPr>
            <p:ph type="title"/>
          </p:nvPr>
        </p:nvSpPr>
        <p:spPr>
          <a:xfrm>
            <a:off x="708600" y="1294850"/>
            <a:ext cx="7254600" cy="22113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sz="4100"/>
              <a:t>Technical details</a:t>
            </a:r>
            <a:endParaRPr sz="410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862" name="Shape 1862"/>
        <p:cNvGrpSpPr/>
        <p:nvPr/>
      </p:nvGrpSpPr>
      <p:grpSpPr>
        <a:xfrm>
          <a:off x="0" y="0"/>
          <a:ext cx="0" cy="0"/>
          <a:chOff x="0" y="0"/>
          <a:chExt cx="0" cy="0"/>
        </a:xfrm>
      </p:grpSpPr>
      <p:sp>
        <p:nvSpPr>
          <p:cNvPr id="1863" name="Google Shape;1863;p142"/>
          <p:cNvSpPr txBox="1"/>
          <p:nvPr>
            <p:ph idx="1" type="body"/>
          </p:nvPr>
        </p:nvSpPr>
        <p:spPr>
          <a:xfrm>
            <a:off x="557000" y="3841625"/>
            <a:ext cx="8054100" cy="821400"/>
          </a:xfrm>
          <a:prstGeom prst="rect">
            <a:avLst/>
          </a:prstGeom>
        </p:spPr>
        <p:txBody>
          <a:bodyPr anchorCtr="0" anchor="t" bIns="0" lIns="0" spcFirstLastPara="1" rIns="0" wrap="square" tIns="0">
            <a:noAutofit/>
          </a:bodyPr>
          <a:lstStyle/>
          <a:p>
            <a:pPr indent="0" lvl="0" marL="0" rtl="0" algn="ctr">
              <a:lnSpc>
                <a:spcPct val="100000"/>
              </a:lnSpc>
              <a:spcBef>
                <a:spcPts val="0"/>
              </a:spcBef>
              <a:spcAft>
                <a:spcPts val="0"/>
              </a:spcAft>
              <a:buNone/>
            </a:pPr>
            <a:r>
              <a:rPr lang="en" sz="1800">
                <a:solidFill>
                  <a:srgbClr val="000000"/>
                </a:solidFill>
                <a:latin typeface="Ubuntu Light"/>
                <a:ea typeface="Ubuntu Light"/>
                <a:cs typeface="Ubuntu Light"/>
                <a:sym typeface="Ubuntu Light"/>
              </a:rPr>
              <a:t>A Software Defined Storage solution, designed to provide massively scalable, </a:t>
            </a:r>
            <a:r>
              <a:rPr lang="en" sz="1800">
                <a:solidFill>
                  <a:schemeClr val="accent2"/>
                </a:solidFill>
                <a:latin typeface="Ubuntu Light"/>
                <a:ea typeface="Ubuntu Light"/>
                <a:cs typeface="Ubuntu Light"/>
                <a:sym typeface="Ubuntu Light"/>
              </a:rPr>
              <a:t>block,</a:t>
            </a:r>
            <a:r>
              <a:rPr lang="en" sz="1800">
                <a:solidFill>
                  <a:srgbClr val="000000"/>
                </a:solidFill>
                <a:latin typeface="Ubuntu Light"/>
                <a:ea typeface="Ubuntu Light"/>
                <a:cs typeface="Ubuntu Light"/>
                <a:sym typeface="Ubuntu Light"/>
              </a:rPr>
              <a:t> </a:t>
            </a:r>
            <a:r>
              <a:rPr lang="en" sz="1800">
                <a:solidFill>
                  <a:schemeClr val="accent2"/>
                </a:solidFill>
                <a:latin typeface="Ubuntu Light"/>
                <a:ea typeface="Ubuntu Light"/>
                <a:cs typeface="Ubuntu Light"/>
                <a:sym typeface="Ubuntu Light"/>
              </a:rPr>
              <a:t>object </a:t>
            </a:r>
            <a:r>
              <a:rPr lang="en" sz="1800">
                <a:solidFill>
                  <a:srgbClr val="000000"/>
                </a:solidFill>
                <a:latin typeface="Ubuntu Light"/>
                <a:ea typeface="Ubuntu Light"/>
                <a:cs typeface="Ubuntu Light"/>
                <a:sym typeface="Ubuntu Light"/>
              </a:rPr>
              <a:t>and</a:t>
            </a:r>
            <a:r>
              <a:rPr lang="en" sz="1800">
                <a:solidFill>
                  <a:schemeClr val="accent2"/>
                </a:solidFill>
                <a:latin typeface="Ubuntu Light"/>
                <a:ea typeface="Ubuntu Light"/>
                <a:cs typeface="Ubuntu Light"/>
                <a:sym typeface="Ubuntu Light"/>
              </a:rPr>
              <a:t> file</a:t>
            </a:r>
            <a:r>
              <a:rPr lang="en" sz="1800">
                <a:solidFill>
                  <a:srgbClr val="000000"/>
                </a:solidFill>
                <a:latin typeface="Ubuntu Light"/>
                <a:ea typeface="Ubuntu Light"/>
                <a:cs typeface="Ubuntu Light"/>
                <a:sym typeface="Ubuntu Light"/>
              </a:rPr>
              <a:t> storage from a single resilient storage cluster</a:t>
            </a:r>
            <a:endParaRPr sz="1800">
              <a:solidFill>
                <a:srgbClr val="000000"/>
              </a:solidFill>
              <a:latin typeface="Ubuntu Light"/>
              <a:ea typeface="Ubuntu Light"/>
              <a:cs typeface="Ubuntu Light"/>
              <a:sym typeface="Ubuntu Light"/>
            </a:endParaRPr>
          </a:p>
          <a:p>
            <a:pPr indent="0" lvl="0" marL="0" rtl="0" algn="l">
              <a:spcBef>
                <a:spcPts val="800"/>
              </a:spcBef>
              <a:spcAft>
                <a:spcPts val="1000"/>
              </a:spcAft>
              <a:buNone/>
            </a:pPr>
            <a:r>
              <a:t/>
            </a:r>
            <a:endParaRPr>
              <a:latin typeface="Ubuntu Light"/>
              <a:ea typeface="Ubuntu Light"/>
              <a:cs typeface="Ubuntu Light"/>
              <a:sym typeface="Ubuntu Light"/>
            </a:endParaRPr>
          </a:p>
        </p:txBody>
      </p:sp>
      <p:sp>
        <p:nvSpPr>
          <p:cNvPr id="1864" name="Google Shape;1864;p142"/>
          <p:cNvSpPr txBox="1"/>
          <p:nvPr>
            <p:ph type="title"/>
          </p:nvPr>
        </p:nvSpPr>
        <p:spPr>
          <a:xfrm>
            <a:off x="466344" y="177047"/>
            <a:ext cx="7886700" cy="994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What is Ceph?</a:t>
            </a:r>
            <a:endParaRPr/>
          </a:p>
        </p:txBody>
      </p:sp>
      <p:pic>
        <p:nvPicPr>
          <p:cNvPr id="1865" name="Google Shape;1865;p142"/>
          <p:cNvPicPr preferRelativeResize="0"/>
          <p:nvPr/>
        </p:nvPicPr>
        <p:blipFill>
          <a:blip r:embed="rId3">
            <a:alphaModFix/>
          </a:blip>
          <a:stretch>
            <a:fillRect/>
          </a:stretch>
        </p:blipFill>
        <p:spPr>
          <a:xfrm>
            <a:off x="3571813" y="1006773"/>
            <a:ext cx="1654600" cy="205817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869" name="Shape 1869"/>
        <p:cNvGrpSpPr/>
        <p:nvPr/>
      </p:nvGrpSpPr>
      <p:grpSpPr>
        <a:xfrm>
          <a:off x="0" y="0"/>
          <a:ext cx="0" cy="0"/>
          <a:chOff x="0" y="0"/>
          <a:chExt cx="0" cy="0"/>
        </a:xfrm>
      </p:grpSpPr>
      <p:sp>
        <p:nvSpPr>
          <p:cNvPr id="1870" name="Google Shape;1870;p143"/>
          <p:cNvSpPr txBox="1"/>
          <p:nvPr>
            <p:ph type="title"/>
          </p:nvPr>
        </p:nvSpPr>
        <p:spPr>
          <a:xfrm>
            <a:off x="455775" y="59050"/>
            <a:ext cx="7886700" cy="7779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solidFill>
                  <a:srgbClr val="FFFFFF"/>
                </a:solidFill>
              </a:rPr>
              <a:t>Respond to your storage needs</a:t>
            </a:r>
            <a:endParaRPr>
              <a:solidFill>
                <a:srgbClr val="FFFFFF"/>
              </a:solidFill>
            </a:endParaRPr>
          </a:p>
        </p:txBody>
      </p:sp>
      <p:pic>
        <p:nvPicPr>
          <p:cNvPr id="1871" name="Google Shape;1871;p143"/>
          <p:cNvPicPr preferRelativeResize="0"/>
          <p:nvPr/>
        </p:nvPicPr>
        <p:blipFill>
          <a:blip r:embed="rId3">
            <a:alphaModFix/>
          </a:blip>
          <a:stretch>
            <a:fillRect/>
          </a:stretch>
        </p:blipFill>
        <p:spPr>
          <a:xfrm>
            <a:off x="3690696" y="1941535"/>
            <a:ext cx="1668900" cy="1668900"/>
          </a:xfrm>
          <a:prstGeom prst="rect">
            <a:avLst/>
          </a:prstGeom>
          <a:noFill/>
          <a:ln>
            <a:noFill/>
          </a:ln>
        </p:spPr>
      </p:pic>
      <p:sp>
        <p:nvSpPr>
          <p:cNvPr id="1872" name="Google Shape;1872;p143"/>
          <p:cNvSpPr/>
          <p:nvPr/>
        </p:nvSpPr>
        <p:spPr>
          <a:xfrm>
            <a:off x="321150" y="1902800"/>
            <a:ext cx="2481900" cy="1732500"/>
          </a:xfrm>
          <a:prstGeom prst="roundRect">
            <a:avLst>
              <a:gd fmla="val 5660" name="adj"/>
            </a:avLst>
          </a:prstGeom>
          <a:noFill/>
          <a:ln cap="flat" cmpd="sng" w="28575">
            <a:solidFill>
              <a:srgbClr val="76295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3" name="Google Shape;1873;p143"/>
          <p:cNvSpPr/>
          <p:nvPr/>
        </p:nvSpPr>
        <p:spPr>
          <a:xfrm>
            <a:off x="6340950" y="1902925"/>
            <a:ext cx="2481900" cy="1732500"/>
          </a:xfrm>
          <a:prstGeom prst="roundRect">
            <a:avLst>
              <a:gd fmla="val 5660" name="adj"/>
            </a:avLst>
          </a:prstGeom>
          <a:noFill/>
          <a:ln cap="flat" cmpd="sng" w="28575">
            <a:solidFill>
              <a:srgbClr val="76295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4" name="Google Shape;1874;p143"/>
          <p:cNvSpPr/>
          <p:nvPr/>
        </p:nvSpPr>
        <p:spPr>
          <a:xfrm>
            <a:off x="453850" y="2096275"/>
            <a:ext cx="1053600" cy="2574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cof.png" id="1875" name="Google Shape;1875;p143"/>
          <p:cNvPicPr preferRelativeResize="0"/>
          <p:nvPr/>
        </p:nvPicPr>
        <p:blipFill>
          <a:blip r:embed="rId4">
            <a:alphaModFix/>
          </a:blip>
          <a:stretch>
            <a:fillRect/>
          </a:stretch>
        </p:blipFill>
        <p:spPr>
          <a:xfrm>
            <a:off x="913926" y="2137950"/>
            <a:ext cx="174051" cy="174051"/>
          </a:xfrm>
          <a:prstGeom prst="rect">
            <a:avLst/>
          </a:prstGeom>
          <a:noFill/>
          <a:ln>
            <a:noFill/>
          </a:ln>
        </p:spPr>
      </p:pic>
      <p:sp>
        <p:nvSpPr>
          <p:cNvPr id="1876" name="Google Shape;1876;p143"/>
          <p:cNvSpPr/>
          <p:nvPr/>
        </p:nvSpPr>
        <p:spPr>
          <a:xfrm>
            <a:off x="1596850" y="2096275"/>
            <a:ext cx="1053600" cy="2574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cof.png" id="1877" name="Google Shape;1877;p143"/>
          <p:cNvPicPr preferRelativeResize="0"/>
          <p:nvPr/>
        </p:nvPicPr>
        <p:blipFill>
          <a:blip r:embed="rId4">
            <a:alphaModFix/>
          </a:blip>
          <a:stretch>
            <a:fillRect/>
          </a:stretch>
        </p:blipFill>
        <p:spPr>
          <a:xfrm>
            <a:off x="2056926" y="2137950"/>
            <a:ext cx="174051" cy="174051"/>
          </a:xfrm>
          <a:prstGeom prst="rect">
            <a:avLst/>
          </a:prstGeom>
          <a:noFill/>
          <a:ln>
            <a:noFill/>
          </a:ln>
        </p:spPr>
      </p:pic>
      <p:sp>
        <p:nvSpPr>
          <p:cNvPr id="1878" name="Google Shape;1878;p143"/>
          <p:cNvSpPr/>
          <p:nvPr/>
        </p:nvSpPr>
        <p:spPr>
          <a:xfrm>
            <a:off x="453850" y="2477275"/>
            <a:ext cx="1053600" cy="2574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cof.png" id="1879" name="Google Shape;1879;p143"/>
          <p:cNvPicPr preferRelativeResize="0"/>
          <p:nvPr/>
        </p:nvPicPr>
        <p:blipFill>
          <a:blip r:embed="rId4">
            <a:alphaModFix/>
          </a:blip>
          <a:stretch>
            <a:fillRect/>
          </a:stretch>
        </p:blipFill>
        <p:spPr>
          <a:xfrm>
            <a:off x="913926" y="2518950"/>
            <a:ext cx="174051" cy="174051"/>
          </a:xfrm>
          <a:prstGeom prst="rect">
            <a:avLst/>
          </a:prstGeom>
          <a:noFill/>
          <a:ln>
            <a:noFill/>
          </a:ln>
        </p:spPr>
      </p:pic>
      <p:sp>
        <p:nvSpPr>
          <p:cNvPr id="1880" name="Google Shape;1880;p143"/>
          <p:cNvSpPr/>
          <p:nvPr/>
        </p:nvSpPr>
        <p:spPr>
          <a:xfrm>
            <a:off x="1596850" y="2477275"/>
            <a:ext cx="1053600" cy="2574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cof.png" id="1881" name="Google Shape;1881;p143"/>
          <p:cNvPicPr preferRelativeResize="0"/>
          <p:nvPr/>
        </p:nvPicPr>
        <p:blipFill>
          <a:blip r:embed="rId4">
            <a:alphaModFix/>
          </a:blip>
          <a:stretch>
            <a:fillRect/>
          </a:stretch>
        </p:blipFill>
        <p:spPr>
          <a:xfrm>
            <a:off x="2056926" y="2518950"/>
            <a:ext cx="174051" cy="174051"/>
          </a:xfrm>
          <a:prstGeom prst="rect">
            <a:avLst/>
          </a:prstGeom>
          <a:noFill/>
          <a:ln>
            <a:noFill/>
          </a:ln>
        </p:spPr>
      </p:pic>
      <p:sp>
        <p:nvSpPr>
          <p:cNvPr id="1882" name="Google Shape;1882;p143"/>
          <p:cNvSpPr/>
          <p:nvPr/>
        </p:nvSpPr>
        <p:spPr>
          <a:xfrm>
            <a:off x="453850" y="2858275"/>
            <a:ext cx="1053600" cy="2574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cof.png" id="1883" name="Google Shape;1883;p143"/>
          <p:cNvPicPr preferRelativeResize="0"/>
          <p:nvPr/>
        </p:nvPicPr>
        <p:blipFill>
          <a:blip r:embed="rId4">
            <a:alphaModFix/>
          </a:blip>
          <a:stretch>
            <a:fillRect/>
          </a:stretch>
        </p:blipFill>
        <p:spPr>
          <a:xfrm>
            <a:off x="913926" y="2899950"/>
            <a:ext cx="174051" cy="174051"/>
          </a:xfrm>
          <a:prstGeom prst="rect">
            <a:avLst/>
          </a:prstGeom>
          <a:noFill/>
          <a:ln>
            <a:noFill/>
          </a:ln>
        </p:spPr>
      </p:pic>
      <p:sp>
        <p:nvSpPr>
          <p:cNvPr id="1884" name="Google Shape;1884;p143"/>
          <p:cNvSpPr/>
          <p:nvPr/>
        </p:nvSpPr>
        <p:spPr>
          <a:xfrm>
            <a:off x="1596850" y="2858275"/>
            <a:ext cx="1053600" cy="2574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cof.png" id="1885" name="Google Shape;1885;p143"/>
          <p:cNvPicPr preferRelativeResize="0"/>
          <p:nvPr/>
        </p:nvPicPr>
        <p:blipFill>
          <a:blip r:embed="rId4">
            <a:alphaModFix/>
          </a:blip>
          <a:stretch>
            <a:fillRect/>
          </a:stretch>
        </p:blipFill>
        <p:spPr>
          <a:xfrm>
            <a:off x="2056926" y="2899950"/>
            <a:ext cx="174051" cy="174051"/>
          </a:xfrm>
          <a:prstGeom prst="rect">
            <a:avLst/>
          </a:prstGeom>
          <a:noFill/>
          <a:ln>
            <a:noFill/>
          </a:ln>
        </p:spPr>
      </p:pic>
      <p:sp>
        <p:nvSpPr>
          <p:cNvPr id="1886" name="Google Shape;1886;p143"/>
          <p:cNvSpPr/>
          <p:nvPr/>
        </p:nvSpPr>
        <p:spPr>
          <a:xfrm>
            <a:off x="453850" y="3239275"/>
            <a:ext cx="1053600" cy="2574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cof.png" id="1887" name="Google Shape;1887;p143"/>
          <p:cNvPicPr preferRelativeResize="0"/>
          <p:nvPr/>
        </p:nvPicPr>
        <p:blipFill>
          <a:blip r:embed="rId4">
            <a:alphaModFix/>
          </a:blip>
          <a:stretch>
            <a:fillRect/>
          </a:stretch>
        </p:blipFill>
        <p:spPr>
          <a:xfrm>
            <a:off x="913926" y="3280950"/>
            <a:ext cx="174051" cy="174051"/>
          </a:xfrm>
          <a:prstGeom prst="rect">
            <a:avLst/>
          </a:prstGeom>
          <a:noFill/>
          <a:ln>
            <a:noFill/>
          </a:ln>
        </p:spPr>
      </p:pic>
      <p:sp>
        <p:nvSpPr>
          <p:cNvPr id="1888" name="Google Shape;1888;p143"/>
          <p:cNvSpPr/>
          <p:nvPr/>
        </p:nvSpPr>
        <p:spPr>
          <a:xfrm>
            <a:off x="1596850" y="3239275"/>
            <a:ext cx="1053600" cy="2574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cof.png" id="1889" name="Google Shape;1889;p143"/>
          <p:cNvPicPr preferRelativeResize="0"/>
          <p:nvPr/>
        </p:nvPicPr>
        <p:blipFill>
          <a:blip r:embed="rId4">
            <a:alphaModFix/>
          </a:blip>
          <a:stretch>
            <a:fillRect/>
          </a:stretch>
        </p:blipFill>
        <p:spPr>
          <a:xfrm>
            <a:off x="2056926" y="3280950"/>
            <a:ext cx="174051" cy="174051"/>
          </a:xfrm>
          <a:prstGeom prst="rect">
            <a:avLst/>
          </a:prstGeom>
          <a:noFill/>
          <a:ln>
            <a:noFill/>
          </a:ln>
        </p:spPr>
      </p:pic>
      <p:sp>
        <p:nvSpPr>
          <p:cNvPr id="1890" name="Google Shape;1890;p143"/>
          <p:cNvSpPr/>
          <p:nvPr/>
        </p:nvSpPr>
        <p:spPr>
          <a:xfrm>
            <a:off x="6475600" y="2051100"/>
            <a:ext cx="589200" cy="1445700"/>
          </a:xfrm>
          <a:prstGeom prst="rect">
            <a:avLst/>
          </a:prstGeom>
          <a:solidFill>
            <a:srgbClr val="B7B7B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1" name="Google Shape;1891;p143"/>
          <p:cNvSpPr/>
          <p:nvPr/>
        </p:nvSpPr>
        <p:spPr>
          <a:xfrm>
            <a:off x="6828285" y="3239275"/>
            <a:ext cx="174000" cy="1740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2" name="Google Shape;1892;p143"/>
          <p:cNvSpPr/>
          <p:nvPr/>
        </p:nvSpPr>
        <p:spPr>
          <a:xfrm>
            <a:off x="7276625" y="2051100"/>
            <a:ext cx="589200" cy="1445700"/>
          </a:xfrm>
          <a:prstGeom prst="rect">
            <a:avLst/>
          </a:prstGeom>
          <a:solidFill>
            <a:srgbClr val="B7B7B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3" name="Google Shape;1893;p143"/>
          <p:cNvSpPr/>
          <p:nvPr/>
        </p:nvSpPr>
        <p:spPr>
          <a:xfrm>
            <a:off x="7629310" y="3239275"/>
            <a:ext cx="174000" cy="1740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4" name="Google Shape;1894;p143"/>
          <p:cNvSpPr/>
          <p:nvPr/>
        </p:nvSpPr>
        <p:spPr>
          <a:xfrm>
            <a:off x="8067995" y="2051100"/>
            <a:ext cx="589200" cy="1445700"/>
          </a:xfrm>
          <a:prstGeom prst="rect">
            <a:avLst/>
          </a:prstGeom>
          <a:solidFill>
            <a:srgbClr val="B7B7B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5" name="Google Shape;1895;p143"/>
          <p:cNvSpPr/>
          <p:nvPr/>
        </p:nvSpPr>
        <p:spPr>
          <a:xfrm>
            <a:off x="8420680" y="3239275"/>
            <a:ext cx="174000" cy="1740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896" name="Google Shape;1896;p143"/>
          <p:cNvCxnSpPr>
            <a:stCxn id="1871" idx="1"/>
            <a:endCxn id="1872" idx="3"/>
          </p:cNvCxnSpPr>
          <p:nvPr/>
        </p:nvCxnSpPr>
        <p:spPr>
          <a:xfrm rot="10800000">
            <a:off x="2802996" y="2769085"/>
            <a:ext cx="887700" cy="6900"/>
          </a:xfrm>
          <a:prstGeom prst="straightConnector1">
            <a:avLst/>
          </a:prstGeom>
          <a:noFill/>
          <a:ln cap="flat" cmpd="sng" w="38100">
            <a:solidFill>
              <a:schemeClr val="dk2"/>
            </a:solidFill>
            <a:prstDash val="solid"/>
            <a:round/>
            <a:headEnd len="med" w="med" type="none"/>
            <a:tailEnd len="med" w="med" type="triangle"/>
          </a:ln>
        </p:spPr>
      </p:cxnSp>
      <p:cxnSp>
        <p:nvCxnSpPr>
          <p:cNvPr id="1897" name="Google Shape;1897;p143"/>
          <p:cNvCxnSpPr>
            <a:stCxn id="1871" idx="3"/>
            <a:endCxn id="1873" idx="1"/>
          </p:cNvCxnSpPr>
          <p:nvPr/>
        </p:nvCxnSpPr>
        <p:spPr>
          <a:xfrm flipH="1" rot="10800000">
            <a:off x="5359596" y="2769085"/>
            <a:ext cx="981300" cy="6900"/>
          </a:xfrm>
          <a:prstGeom prst="straightConnector1">
            <a:avLst/>
          </a:prstGeom>
          <a:noFill/>
          <a:ln cap="flat" cmpd="sng" w="38100">
            <a:solidFill>
              <a:schemeClr val="dk2"/>
            </a:solidFill>
            <a:prstDash val="solid"/>
            <a:round/>
            <a:headEnd len="med" w="med" type="none"/>
            <a:tailEnd len="med" w="med" type="triangle"/>
          </a:ln>
        </p:spPr>
      </p:cxnSp>
      <p:sp>
        <p:nvSpPr>
          <p:cNvPr id="1898" name="Google Shape;1898;p143"/>
          <p:cNvSpPr txBox="1"/>
          <p:nvPr/>
        </p:nvSpPr>
        <p:spPr>
          <a:xfrm>
            <a:off x="2874450" y="1712925"/>
            <a:ext cx="1053600" cy="92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Ubuntu"/>
                <a:ea typeface="Ubuntu"/>
                <a:cs typeface="Ubuntu"/>
                <a:sym typeface="Ubuntu"/>
              </a:rPr>
              <a:t>RGW</a:t>
            </a:r>
            <a:endParaRPr sz="1800">
              <a:latin typeface="Ubuntu"/>
              <a:ea typeface="Ubuntu"/>
              <a:cs typeface="Ubuntu"/>
              <a:sym typeface="Ubuntu"/>
            </a:endParaRPr>
          </a:p>
          <a:p>
            <a:pPr indent="0" lvl="0" marL="0" rtl="0" algn="l">
              <a:spcBef>
                <a:spcPts val="0"/>
              </a:spcBef>
              <a:spcAft>
                <a:spcPts val="0"/>
              </a:spcAft>
              <a:buNone/>
            </a:pPr>
            <a:r>
              <a:rPr lang="en" sz="1800">
                <a:latin typeface="Ubuntu"/>
                <a:ea typeface="Ubuntu"/>
                <a:cs typeface="Ubuntu"/>
                <a:sym typeface="Ubuntu"/>
              </a:rPr>
              <a:t>RBD </a:t>
            </a:r>
            <a:endParaRPr sz="1800">
              <a:latin typeface="Ubuntu"/>
              <a:ea typeface="Ubuntu"/>
              <a:cs typeface="Ubuntu"/>
              <a:sym typeface="Ubuntu"/>
            </a:endParaRPr>
          </a:p>
          <a:p>
            <a:pPr indent="0" lvl="0" marL="0" rtl="0" algn="l">
              <a:spcBef>
                <a:spcPts val="0"/>
              </a:spcBef>
              <a:spcAft>
                <a:spcPts val="0"/>
              </a:spcAft>
              <a:buNone/>
            </a:pPr>
            <a:r>
              <a:rPr lang="en" sz="1800">
                <a:latin typeface="Ubuntu"/>
                <a:ea typeface="Ubuntu"/>
                <a:cs typeface="Ubuntu"/>
                <a:sym typeface="Ubuntu"/>
              </a:rPr>
              <a:t>CephFS</a:t>
            </a:r>
            <a:endParaRPr sz="1800">
              <a:latin typeface="Ubuntu"/>
              <a:ea typeface="Ubuntu"/>
              <a:cs typeface="Ubuntu"/>
              <a:sym typeface="Ubuntu"/>
            </a:endParaRPr>
          </a:p>
        </p:txBody>
      </p:sp>
      <p:sp>
        <p:nvSpPr>
          <p:cNvPr id="1899" name="Google Shape;1899;p143"/>
          <p:cNvSpPr txBox="1"/>
          <p:nvPr/>
        </p:nvSpPr>
        <p:spPr>
          <a:xfrm>
            <a:off x="5295050" y="1984125"/>
            <a:ext cx="1053600" cy="65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Ubuntu"/>
                <a:ea typeface="Ubuntu"/>
                <a:cs typeface="Ubuntu"/>
                <a:sym typeface="Ubuntu"/>
              </a:rPr>
              <a:t>ISCSI</a:t>
            </a:r>
            <a:endParaRPr sz="1800">
              <a:latin typeface="Ubuntu"/>
              <a:ea typeface="Ubuntu"/>
              <a:cs typeface="Ubuntu"/>
              <a:sym typeface="Ubuntu"/>
            </a:endParaRPr>
          </a:p>
          <a:p>
            <a:pPr indent="0" lvl="0" marL="0" rtl="0" algn="l">
              <a:spcBef>
                <a:spcPts val="0"/>
              </a:spcBef>
              <a:spcAft>
                <a:spcPts val="0"/>
              </a:spcAft>
              <a:buNone/>
            </a:pPr>
            <a:r>
              <a:rPr lang="en" sz="1800">
                <a:latin typeface="Ubuntu"/>
                <a:ea typeface="Ubuntu"/>
                <a:cs typeface="Ubuntu"/>
                <a:sym typeface="Ubuntu"/>
              </a:rPr>
              <a:t>CephFS</a:t>
            </a:r>
            <a:endParaRPr sz="1800">
              <a:latin typeface="Ubuntu"/>
              <a:ea typeface="Ubuntu"/>
              <a:cs typeface="Ubuntu"/>
              <a:sym typeface="Ubuntu"/>
            </a:endParaRPr>
          </a:p>
        </p:txBody>
      </p:sp>
      <p:sp>
        <p:nvSpPr>
          <p:cNvPr id="1900" name="Google Shape;1900;p143"/>
          <p:cNvSpPr txBox="1"/>
          <p:nvPr/>
        </p:nvSpPr>
        <p:spPr>
          <a:xfrm>
            <a:off x="321150" y="1512175"/>
            <a:ext cx="2481900" cy="46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Ubuntu"/>
                <a:ea typeface="Ubuntu"/>
                <a:cs typeface="Ubuntu"/>
                <a:sym typeface="Ubuntu"/>
              </a:rPr>
              <a:t>New DC Technologies</a:t>
            </a:r>
            <a:endParaRPr b="1">
              <a:latin typeface="Ubuntu"/>
              <a:ea typeface="Ubuntu"/>
              <a:cs typeface="Ubuntu"/>
              <a:sym typeface="Ubuntu"/>
            </a:endParaRPr>
          </a:p>
        </p:txBody>
      </p:sp>
      <p:sp>
        <p:nvSpPr>
          <p:cNvPr id="1901" name="Google Shape;1901;p143"/>
          <p:cNvSpPr txBox="1"/>
          <p:nvPr/>
        </p:nvSpPr>
        <p:spPr>
          <a:xfrm>
            <a:off x="6340950" y="1512175"/>
            <a:ext cx="2481900" cy="46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Ubuntu"/>
                <a:ea typeface="Ubuntu"/>
                <a:cs typeface="Ubuntu"/>
                <a:sym typeface="Ubuntu"/>
              </a:rPr>
              <a:t>Legacy DC Technologies</a:t>
            </a:r>
            <a:endParaRPr b="1">
              <a:latin typeface="Ubuntu"/>
              <a:ea typeface="Ubuntu"/>
              <a:cs typeface="Ubuntu"/>
              <a:sym typeface="Ubuntu"/>
            </a:endParaRPr>
          </a:p>
        </p:txBody>
      </p:sp>
      <p:pic>
        <p:nvPicPr>
          <p:cNvPr id="1902" name="Google Shape;1902;p143"/>
          <p:cNvPicPr preferRelativeResize="0"/>
          <p:nvPr/>
        </p:nvPicPr>
        <p:blipFill>
          <a:blip r:embed="rId3">
            <a:alphaModFix/>
          </a:blip>
          <a:stretch>
            <a:fillRect/>
          </a:stretch>
        </p:blipFill>
        <p:spPr>
          <a:xfrm>
            <a:off x="5523648" y="3952405"/>
            <a:ext cx="739225" cy="739225"/>
          </a:xfrm>
          <a:prstGeom prst="rect">
            <a:avLst/>
          </a:prstGeom>
          <a:noFill/>
          <a:ln>
            <a:noFill/>
          </a:ln>
        </p:spPr>
      </p:pic>
      <p:cxnSp>
        <p:nvCxnSpPr>
          <p:cNvPr id="1903" name="Google Shape;1903;p143"/>
          <p:cNvCxnSpPr>
            <a:stCxn id="1871" idx="2"/>
            <a:endCxn id="1902" idx="1"/>
          </p:cNvCxnSpPr>
          <p:nvPr/>
        </p:nvCxnSpPr>
        <p:spPr>
          <a:xfrm flipH="1" rot="-5400000">
            <a:off x="4668546" y="3467035"/>
            <a:ext cx="711600" cy="998400"/>
          </a:xfrm>
          <a:prstGeom prst="bentConnector2">
            <a:avLst/>
          </a:prstGeom>
          <a:noFill/>
          <a:ln cap="flat" cmpd="sng" w="19050">
            <a:solidFill>
              <a:schemeClr val="dk2"/>
            </a:solidFill>
            <a:prstDash val="dash"/>
            <a:round/>
            <a:headEnd len="med" w="med" type="none"/>
            <a:tailEnd len="med" w="med" type="triangle"/>
          </a:ln>
        </p:spPr>
      </p:cxnSp>
      <p:sp>
        <p:nvSpPr>
          <p:cNvPr id="1904" name="Google Shape;1904;p143"/>
          <p:cNvSpPr txBox="1"/>
          <p:nvPr/>
        </p:nvSpPr>
        <p:spPr>
          <a:xfrm>
            <a:off x="6175300" y="4167963"/>
            <a:ext cx="2481900" cy="46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Ubuntu"/>
                <a:ea typeface="Ubuntu"/>
                <a:cs typeface="Ubuntu"/>
                <a:sym typeface="Ubuntu"/>
              </a:rPr>
              <a:t>Ceph can mirror RBDs between clusters</a:t>
            </a:r>
            <a:endParaRPr sz="1000">
              <a:latin typeface="Ubuntu"/>
              <a:ea typeface="Ubuntu"/>
              <a:cs typeface="Ubuntu"/>
              <a:sym typeface="Ubuntu"/>
            </a:endParaRPr>
          </a:p>
        </p:txBody>
      </p:sp>
      <p:pic>
        <p:nvPicPr>
          <p:cNvPr id="1905" name="Google Shape;1905;p143"/>
          <p:cNvPicPr preferRelativeResize="0"/>
          <p:nvPr/>
        </p:nvPicPr>
        <p:blipFill>
          <a:blip r:embed="rId5">
            <a:alphaModFix/>
          </a:blip>
          <a:stretch>
            <a:fillRect/>
          </a:stretch>
        </p:blipFill>
        <p:spPr>
          <a:xfrm>
            <a:off x="2560991" y="4025142"/>
            <a:ext cx="589200" cy="589200"/>
          </a:xfrm>
          <a:prstGeom prst="rect">
            <a:avLst/>
          </a:prstGeom>
          <a:noFill/>
          <a:ln>
            <a:noFill/>
          </a:ln>
        </p:spPr>
      </p:pic>
      <p:cxnSp>
        <p:nvCxnSpPr>
          <p:cNvPr id="1906" name="Google Shape;1906;p143"/>
          <p:cNvCxnSpPr>
            <a:stCxn id="1871" idx="2"/>
            <a:endCxn id="1905" idx="3"/>
          </p:cNvCxnSpPr>
          <p:nvPr/>
        </p:nvCxnSpPr>
        <p:spPr>
          <a:xfrm rot="5400000">
            <a:off x="3483096" y="3277585"/>
            <a:ext cx="709200" cy="1374900"/>
          </a:xfrm>
          <a:prstGeom prst="bentConnector2">
            <a:avLst/>
          </a:prstGeom>
          <a:noFill/>
          <a:ln cap="flat" cmpd="sng" w="19050">
            <a:solidFill>
              <a:schemeClr val="dk2"/>
            </a:solidFill>
            <a:prstDash val="dash"/>
            <a:round/>
            <a:headEnd len="med" w="med" type="none"/>
            <a:tailEnd len="med" w="med" type="triangle"/>
          </a:ln>
        </p:spPr>
      </p:cxnSp>
      <p:sp>
        <p:nvSpPr>
          <p:cNvPr id="1907" name="Google Shape;1907;p143"/>
          <p:cNvSpPr txBox="1"/>
          <p:nvPr/>
        </p:nvSpPr>
        <p:spPr>
          <a:xfrm>
            <a:off x="841300" y="4167975"/>
            <a:ext cx="1967700" cy="46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Ubuntu"/>
                <a:ea typeface="Ubuntu"/>
                <a:cs typeface="Ubuntu"/>
                <a:sym typeface="Ubuntu"/>
              </a:rPr>
              <a:t>Encryption at Rest with Vault</a:t>
            </a:r>
            <a:endParaRPr sz="1000">
              <a:latin typeface="Ubuntu"/>
              <a:ea typeface="Ubuntu"/>
              <a:cs typeface="Ubuntu"/>
              <a:sym typeface="Ubuntu"/>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911" name="Shape 1911"/>
        <p:cNvGrpSpPr/>
        <p:nvPr/>
      </p:nvGrpSpPr>
      <p:grpSpPr>
        <a:xfrm>
          <a:off x="0" y="0"/>
          <a:ext cx="0" cy="0"/>
          <a:chOff x="0" y="0"/>
          <a:chExt cx="0" cy="0"/>
        </a:xfrm>
      </p:grpSpPr>
      <p:sp>
        <p:nvSpPr>
          <p:cNvPr id="1912" name="Google Shape;1912;p144"/>
          <p:cNvSpPr txBox="1"/>
          <p:nvPr>
            <p:ph type="title"/>
          </p:nvPr>
        </p:nvSpPr>
        <p:spPr>
          <a:xfrm>
            <a:off x="466344" y="177047"/>
            <a:ext cx="7886700" cy="994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Flexible Architecture</a:t>
            </a:r>
            <a:endParaRPr/>
          </a:p>
        </p:txBody>
      </p:sp>
      <p:sp>
        <p:nvSpPr>
          <p:cNvPr id="1913" name="Google Shape;1913;p144"/>
          <p:cNvSpPr/>
          <p:nvPr/>
        </p:nvSpPr>
        <p:spPr>
          <a:xfrm>
            <a:off x="4614200" y="1462925"/>
            <a:ext cx="3440400" cy="621600"/>
          </a:xfrm>
          <a:prstGeom prst="rightArrow">
            <a:avLst>
              <a:gd fmla="val 50000" name="adj1"/>
              <a:gd fmla="val 50000" name="adj2"/>
            </a:avLst>
          </a:pr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4" name="Google Shape;1914;p144"/>
          <p:cNvSpPr/>
          <p:nvPr/>
        </p:nvSpPr>
        <p:spPr>
          <a:xfrm rot="10800000">
            <a:off x="933200" y="1462925"/>
            <a:ext cx="3440400" cy="621600"/>
          </a:xfrm>
          <a:prstGeom prst="rightArrow">
            <a:avLst>
              <a:gd fmla="val 50000" name="adj1"/>
              <a:gd fmla="val 50000" name="adj2"/>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5" name="Google Shape;1915;p144"/>
          <p:cNvSpPr txBox="1"/>
          <p:nvPr/>
        </p:nvSpPr>
        <p:spPr>
          <a:xfrm>
            <a:off x="153275" y="1268850"/>
            <a:ext cx="996300" cy="57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latin typeface="Ubuntu Light"/>
                <a:ea typeface="Ubuntu Light"/>
                <a:cs typeface="Ubuntu Light"/>
                <a:sym typeface="Ubuntu Light"/>
              </a:rPr>
              <a:t>Hot</a:t>
            </a:r>
            <a:endParaRPr sz="2000">
              <a:latin typeface="Ubuntu Light"/>
              <a:ea typeface="Ubuntu Light"/>
              <a:cs typeface="Ubuntu Light"/>
              <a:sym typeface="Ubuntu Light"/>
            </a:endParaRPr>
          </a:p>
        </p:txBody>
      </p:sp>
      <p:sp>
        <p:nvSpPr>
          <p:cNvPr id="1916" name="Google Shape;1916;p144"/>
          <p:cNvSpPr txBox="1"/>
          <p:nvPr/>
        </p:nvSpPr>
        <p:spPr>
          <a:xfrm>
            <a:off x="8063116" y="1259019"/>
            <a:ext cx="996300" cy="57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latin typeface="Ubuntu Light"/>
                <a:ea typeface="Ubuntu Light"/>
                <a:cs typeface="Ubuntu Light"/>
                <a:sym typeface="Ubuntu Light"/>
              </a:rPr>
              <a:t>Cold</a:t>
            </a:r>
            <a:endParaRPr sz="2000">
              <a:latin typeface="Ubuntu Light"/>
              <a:ea typeface="Ubuntu Light"/>
              <a:cs typeface="Ubuntu Light"/>
              <a:sym typeface="Ubuntu Light"/>
            </a:endParaRPr>
          </a:p>
        </p:txBody>
      </p:sp>
      <p:sp>
        <p:nvSpPr>
          <p:cNvPr id="1917" name="Google Shape;1917;p144"/>
          <p:cNvSpPr txBox="1"/>
          <p:nvPr/>
        </p:nvSpPr>
        <p:spPr>
          <a:xfrm>
            <a:off x="3974702" y="1104875"/>
            <a:ext cx="1245900" cy="57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latin typeface="Ubuntu Light"/>
                <a:ea typeface="Ubuntu Light"/>
                <a:cs typeface="Ubuntu Light"/>
                <a:sym typeface="Ubuntu Light"/>
              </a:rPr>
              <a:t>Storage</a:t>
            </a:r>
            <a:endParaRPr sz="2000">
              <a:latin typeface="Ubuntu Light"/>
              <a:ea typeface="Ubuntu Light"/>
              <a:cs typeface="Ubuntu Light"/>
              <a:sym typeface="Ubuntu Light"/>
            </a:endParaRPr>
          </a:p>
        </p:txBody>
      </p:sp>
      <p:sp>
        <p:nvSpPr>
          <p:cNvPr id="1918" name="Google Shape;1918;p144"/>
          <p:cNvSpPr txBox="1"/>
          <p:nvPr/>
        </p:nvSpPr>
        <p:spPr>
          <a:xfrm>
            <a:off x="288300" y="2434775"/>
            <a:ext cx="8567400" cy="23448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600"/>
              </a:spcBef>
              <a:spcAft>
                <a:spcPts val="0"/>
              </a:spcAft>
              <a:buClr>
                <a:schemeClr val="accent5"/>
              </a:buClr>
              <a:buSzPts val="1800"/>
              <a:buFont typeface="Ubuntu Light"/>
              <a:buChar char="●"/>
            </a:pPr>
            <a:r>
              <a:rPr lang="en" sz="1800">
                <a:solidFill>
                  <a:schemeClr val="accent5"/>
                </a:solidFill>
                <a:latin typeface="Ubuntu Light"/>
                <a:ea typeface="Ubuntu Light"/>
                <a:cs typeface="Ubuntu Light"/>
                <a:sym typeface="Ubuntu Light"/>
              </a:rPr>
              <a:t>From full-NVMe to cost effective spinning media, Charmed Ceph works with the hardware suited to customer requirements</a:t>
            </a:r>
            <a:endParaRPr sz="1800">
              <a:solidFill>
                <a:schemeClr val="accent5"/>
              </a:solidFill>
              <a:latin typeface="Ubuntu Light"/>
              <a:ea typeface="Ubuntu Light"/>
              <a:cs typeface="Ubuntu Light"/>
              <a:sym typeface="Ubuntu Light"/>
            </a:endParaRPr>
          </a:p>
          <a:p>
            <a:pPr indent="-342900" lvl="0" marL="457200" rtl="0" algn="l">
              <a:lnSpc>
                <a:spcPct val="115000"/>
              </a:lnSpc>
              <a:spcBef>
                <a:spcPts val="0"/>
              </a:spcBef>
              <a:spcAft>
                <a:spcPts val="0"/>
              </a:spcAft>
              <a:buClr>
                <a:schemeClr val="accent5"/>
              </a:buClr>
              <a:buSzPts val="1800"/>
              <a:buFont typeface="Ubuntu Light"/>
              <a:buChar char="●"/>
            </a:pPr>
            <a:r>
              <a:rPr lang="en" sz="1800">
                <a:solidFill>
                  <a:schemeClr val="accent5"/>
                </a:solidFill>
                <a:latin typeface="Ubuntu Light"/>
                <a:ea typeface="Ubuntu Light"/>
                <a:cs typeface="Ubuntu Light"/>
                <a:sym typeface="Ubuntu Light"/>
              </a:rPr>
              <a:t>Higher performing Replication or space efficient Erasure Coding (EC)</a:t>
            </a:r>
            <a:endParaRPr sz="1800">
              <a:solidFill>
                <a:schemeClr val="accent5"/>
              </a:solidFill>
              <a:latin typeface="Ubuntu Light"/>
              <a:ea typeface="Ubuntu Light"/>
              <a:cs typeface="Ubuntu Light"/>
              <a:sym typeface="Ubuntu Light"/>
            </a:endParaRPr>
          </a:p>
          <a:p>
            <a:pPr indent="-342900" lvl="0" marL="457200" rtl="0" algn="l">
              <a:lnSpc>
                <a:spcPct val="115000"/>
              </a:lnSpc>
              <a:spcBef>
                <a:spcPts val="0"/>
              </a:spcBef>
              <a:spcAft>
                <a:spcPts val="0"/>
              </a:spcAft>
              <a:buClr>
                <a:schemeClr val="accent5"/>
              </a:buClr>
              <a:buSzPts val="1800"/>
              <a:buFont typeface="Ubuntu Light"/>
              <a:buChar char="●"/>
            </a:pPr>
            <a:r>
              <a:rPr lang="en" sz="1800">
                <a:solidFill>
                  <a:schemeClr val="accent5"/>
                </a:solidFill>
                <a:latin typeface="Ubuntu Light"/>
                <a:ea typeface="Ubuntu Light"/>
                <a:cs typeface="Ubuntu Light"/>
                <a:sym typeface="Ubuntu Light"/>
              </a:rPr>
              <a:t>Bluestore Compression for cold data</a:t>
            </a:r>
            <a:endParaRPr sz="1800">
              <a:solidFill>
                <a:schemeClr val="accent5"/>
              </a:solidFill>
              <a:latin typeface="Ubuntu Light"/>
              <a:ea typeface="Ubuntu Light"/>
              <a:cs typeface="Ubuntu Light"/>
              <a:sym typeface="Ubuntu Light"/>
            </a:endParaRPr>
          </a:p>
          <a:p>
            <a:pPr indent="-342900" lvl="0" marL="457200" rtl="0" algn="l">
              <a:lnSpc>
                <a:spcPct val="115000"/>
              </a:lnSpc>
              <a:spcBef>
                <a:spcPts val="0"/>
              </a:spcBef>
              <a:spcAft>
                <a:spcPts val="0"/>
              </a:spcAft>
              <a:buClr>
                <a:schemeClr val="accent5"/>
              </a:buClr>
              <a:buSzPts val="1800"/>
              <a:buFont typeface="Ubuntu Light"/>
              <a:buChar char="●"/>
            </a:pPr>
            <a:r>
              <a:rPr lang="en" sz="1800">
                <a:solidFill>
                  <a:schemeClr val="accent5"/>
                </a:solidFill>
                <a:latin typeface="Ubuntu Light"/>
                <a:ea typeface="Ubuntu Light"/>
                <a:cs typeface="Ubuntu Light"/>
                <a:sym typeface="Ubuntu Light"/>
              </a:rPr>
              <a:t>Bcache: a cache layer in front of every disk</a:t>
            </a:r>
            <a:endParaRPr sz="1800">
              <a:solidFill>
                <a:schemeClr val="accent5"/>
              </a:solidFill>
              <a:latin typeface="Ubuntu Light"/>
              <a:ea typeface="Ubuntu Light"/>
              <a:cs typeface="Ubuntu Light"/>
              <a:sym typeface="Ubuntu Light"/>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922" name="Shape 1922"/>
        <p:cNvGrpSpPr/>
        <p:nvPr/>
      </p:nvGrpSpPr>
      <p:grpSpPr>
        <a:xfrm>
          <a:off x="0" y="0"/>
          <a:ext cx="0" cy="0"/>
          <a:chOff x="0" y="0"/>
          <a:chExt cx="0" cy="0"/>
        </a:xfrm>
      </p:grpSpPr>
      <p:sp>
        <p:nvSpPr>
          <p:cNvPr id="1923" name="Google Shape;1923;p145"/>
          <p:cNvSpPr txBox="1"/>
          <p:nvPr>
            <p:ph type="title"/>
          </p:nvPr>
        </p:nvSpPr>
        <p:spPr>
          <a:xfrm>
            <a:off x="466344" y="177047"/>
            <a:ext cx="7886700" cy="994200"/>
          </a:xfrm>
          <a:prstGeom prst="rect">
            <a:avLst/>
          </a:prstGeom>
          <a:ln>
            <a:noFill/>
          </a:ln>
        </p:spPr>
        <p:txBody>
          <a:bodyPr anchorCtr="0" anchor="t" bIns="0" lIns="0" spcFirstLastPara="1" rIns="0" wrap="square" tIns="0">
            <a:noAutofit/>
          </a:bodyPr>
          <a:lstStyle/>
          <a:p>
            <a:pPr indent="0" lvl="0" marL="0" rtl="0" algn="l">
              <a:spcBef>
                <a:spcPts val="0"/>
              </a:spcBef>
              <a:spcAft>
                <a:spcPts val="0"/>
              </a:spcAft>
              <a:buNone/>
            </a:pPr>
            <a:r>
              <a:rPr lang="en"/>
              <a:t>Data Protection</a:t>
            </a:r>
            <a:endParaRPr sz="2800"/>
          </a:p>
        </p:txBody>
      </p:sp>
      <p:sp>
        <p:nvSpPr>
          <p:cNvPr id="1924" name="Google Shape;1924;p145"/>
          <p:cNvSpPr txBox="1"/>
          <p:nvPr/>
        </p:nvSpPr>
        <p:spPr>
          <a:xfrm>
            <a:off x="466350" y="1209675"/>
            <a:ext cx="8067000" cy="2160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700">
              <a:latin typeface="Ubuntu Light"/>
              <a:ea typeface="Ubuntu Light"/>
              <a:cs typeface="Ubuntu Light"/>
              <a:sym typeface="Ubuntu Light"/>
            </a:endParaRPr>
          </a:p>
          <a:p>
            <a:pPr indent="-336550" lvl="0" marL="457200" rtl="0" algn="l">
              <a:spcBef>
                <a:spcPts val="0"/>
              </a:spcBef>
              <a:spcAft>
                <a:spcPts val="0"/>
              </a:spcAft>
              <a:buClr>
                <a:srgbClr val="000000"/>
              </a:buClr>
              <a:buSzPts val="1700"/>
              <a:buFont typeface="Ubuntu Light"/>
              <a:buChar char="●"/>
            </a:pPr>
            <a:r>
              <a:rPr lang="en" sz="1700">
                <a:latin typeface="Ubuntu Light"/>
                <a:ea typeface="Ubuntu Light"/>
                <a:cs typeface="Ubuntu Light"/>
                <a:sym typeface="Ubuntu Light"/>
              </a:rPr>
              <a:t>RBD Snapshots for point in time recovery</a:t>
            </a:r>
            <a:endParaRPr sz="1700">
              <a:latin typeface="Ubuntu Light"/>
              <a:ea typeface="Ubuntu Light"/>
              <a:cs typeface="Ubuntu Light"/>
              <a:sym typeface="Ubuntu Light"/>
            </a:endParaRPr>
          </a:p>
          <a:p>
            <a:pPr indent="0" lvl="0" marL="0" rtl="0" algn="l">
              <a:spcBef>
                <a:spcPts val="0"/>
              </a:spcBef>
              <a:spcAft>
                <a:spcPts val="0"/>
              </a:spcAft>
              <a:buNone/>
            </a:pPr>
            <a:r>
              <a:t/>
            </a:r>
            <a:endParaRPr sz="1700">
              <a:latin typeface="Ubuntu Light"/>
              <a:ea typeface="Ubuntu Light"/>
              <a:cs typeface="Ubuntu Light"/>
              <a:sym typeface="Ubuntu Light"/>
            </a:endParaRPr>
          </a:p>
          <a:p>
            <a:pPr indent="-336550" lvl="0" marL="457200" rtl="0" algn="l">
              <a:spcBef>
                <a:spcPts val="0"/>
              </a:spcBef>
              <a:spcAft>
                <a:spcPts val="0"/>
              </a:spcAft>
              <a:buClr>
                <a:schemeClr val="dk1"/>
              </a:buClr>
              <a:buSzPts val="1700"/>
              <a:buFont typeface="Ubuntu Light"/>
              <a:buChar char="●"/>
            </a:pPr>
            <a:r>
              <a:rPr lang="en" sz="1700">
                <a:latin typeface="Ubuntu Light"/>
                <a:ea typeface="Ubuntu Light"/>
                <a:cs typeface="Ubuntu Light"/>
                <a:sym typeface="Ubuntu Light"/>
              </a:rPr>
              <a:t>RBD replication to a secondary cluster</a:t>
            </a:r>
            <a:endParaRPr sz="1700">
              <a:latin typeface="Ubuntu Light"/>
              <a:ea typeface="Ubuntu Light"/>
              <a:cs typeface="Ubuntu Light"/>
              <a:sym typeface="Ubuntu Light"/>
            </a:endParaRPr>
          </a:p>
          <a:p>
            <a:pPr indent="0" lvl="0" marL="0" rtl="0" algn="l">
              <a:spcBef>
                <a:spcPts val="0"/>
              </a:spcBef>
              <a:spcAft>
                <a:spcPts val="0"/>
              </a:spcAft>
              <a:buNone/>
            </a:pPr>
            <a:r>
              <a:t/>
            </a:r>
            <a:endParaRPr sz="1700">
              <a:latin typeface="Ubuntu Light"/>
              <a:ea typeface="Ubuntu Light"/>
              <a:cs typeface="Ubuntu Light"/>
              <a:sym typeface="Ubuntu Light"/>
            </a:endParaRPr>
          </a:p>
          <a:p>
            <a:pPr indent="-336550" lvl="0" marL="457200" rtl="0" algn="l">
              <a:spcBef>
                <a:spcPts val="0"/>
              </a:spcBef>
              <a:spcAft>
                <a:spcPts val="0"/>
              </a:spcAft>
              <a:buClr>
                <a:schemeClr val="dk1"/>
              </a:buClr>
              <a:buSzPts val="1700"/>
              <a:buFont typeface="Ubuntu Light"/>
              <a:buChar char="●"/>
            </a:pPr>
            <a:r>
              <a:rPr lang="en" sz="1700">
                <a:latin typeface="Ubuntu Light"/>
                <a:ea typeface="Ubuntu Light"/>
                <a:cs typeface="Ubuntu Light"/>
                <a:sym typeface="Ubuntu Light"/>
              </a:rPr>
              <a:t>RGW replication to a secondary cluster</a:t>
            </a:r>
            <a:endParaRPr sz="1700">
              <a:latin typeface="Ubuntu Light"/>
              <a:ea typeface="Ubuntu Light"/>
              <a:cs typeface="Ubuntu Light"/>
              <a:sym typeface="Ubuntu Light"/>
            </a:endParaRPr>
          </a:p>
          <a:p>
            <a:pPr indent="0" lvl="0" marL="457200" rtl="0" algn="l">
              <a:lnSpc>
                <a:spcPct val="115000"/>
              </a:lnSpc>
              <a:spcBef>
                <a:spcPts val="1000"/>
              </a:spcBef>
              <a:spcAft>
                <a:spcPts val="0"/>
              </a:spcAft>
              <a:buNone/>
            </a:pPr>
            <a:r>
              <a:t/>
            </a:r>
            <a:endParaRPr sz="1800">
              <a:solidFill>
                <a:schemeClr val="dk1"/>
              </a:solidFill>
              <a:latin typeface="Ubuntu Light"/>
              <a:ea typeface="Ubuntu Light"/>
              <a:cs typeface="Ubuntu Light"/>
              <a:sym typeface="Ubuntu Light"/>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928" name="Shape 1928"/>
        <p:cNvGrpSpPr/>
        <p:nvPr/>
      </p:nvGrpSpPr>
      <p:grpSpPr>
        <a:xfrm>
          <a:off x="0" y="0"/>
          <a:ext cx="0" cy="0"/>
          <a:chOff x="0" y="0"/>
          <a:chExt cx="0" cy="0"/>
        </a:xfrm>
      </p:grpSpPr>
      <p:cxnSp>
        <p:nvCxnSpPr>
          <p:cNvPr id="1929" name="Google Shape;1929;p146"/>
          <p:cNvCxnSpPr/>
          <p:nvPr/>
        </p:nvCxnSpPr>
        <p:spPr>
          <a:xfrm>
            <a:off x="1617700" y="2191700"/>
            <a:ext cx="3300" cy="723000"/>
          </a:xfrm>
          <a:prstGeom prst="straightConnector1">
            <a:avLst/>
          </a:prstGeom>
          <a:noFill/>
          <a:ln cap="flat" cmpd="sng" w="9525">
            <a:solidFill>
              <a:schemeClr val="dk2"/>
            </a:solidFill>
            <a:prstDash val="solid"/>
            <a:round/>
            <a:headEnd len="med" w="med" type="none"/>
            <a:tailEnd len="med" w="med" type="none"/>
          </a:ln>
        </p:spPr>
      </p:cxnSp>
      <p:cxnSp>
        <p:nvCxnSpPr>
          <p:cNvPr id="1930" name="Google Shape;1930;p146"/>
          <p:cNvCxnSpPr>
            <a:endCxn id="1931" idx="0"/>
          </p:cNvCxnSpPr>
          <p:nvPr/>
        </p:nvCxnSpPr>
        <p:spPr>
          <a:xfrm>
            <a:off x="5418900" y="1172526"/>
            <a:ext cx="0" cy="748500"/>
          </a:xfrm>
          <a:prstGeom prst="straightConnector1">
            <a:avLst/>
          </a:prstGeom>
          <a:noFill/>
          <a:ln cap="flat" cmpd="sng" w="9525">
            <a:solidFill>
              <a:schemeClr val="dk2"/>
            </a:solidFill>
            <a:prstDash val="solid"/>
            <a:round/>
            <a:headEnd len="med" w="med" type="none"/>
            <a:tailEnd len="med" w="med" type="none"/>
          </a:ln>
        </p:spPr>
      </p:cxnSp>
      <p:cxnSp>
        <p:nvCxnSpPr>
          <p:cNvPr id="1932" name="Google Shape;1932;p146"/>
          <p:cNvCxnSpPr/>
          <p:nvPr/>
        </p:nvCxnSpPr>
        <p:spPr>
          <a:xfrm>
            <a:off x="5341975" y="1134425"/>
            <a:ext cx="1762200" cy="933300"/>
          </a:xfrm>
          <a:prstGeom prst="straightConnector1">
            <a:avLst/>
          </a:prstGeom>
          <a:noFill/>
          <a:ln cap="flat" cmpd="sng" w="9525">
            <a:solidFill>
              <a:schemeClr val="dk2"/>
            </a:solidFill>
            <a:prstDash val="solid"/>
            <a:round/>
            <a:headEnd len="med" w="med" type="none"/>
            <a:tailEnd len="med" w="med" type="none"/>
          </a:ln>
        </p:spPr>
      </p:cxnSp>
      <p:grpSp>
        <p:nvGrpSpPr>
          <p:cNvPr id="1933" name="Google Shape;1933;p146"/>
          <p:cNvGrpSpPr/>
          <p:nvPr/>
        </p:nvGrpSpPr>
        <p:grpSpPr>
          <a:xfrm>
            <a:off x="6391950" y="1921038"/>
            <a:ext cx="1216200" cy="628800"/>
            <a:chOff x="5096550" y="1921038"/>
            <a:chExt cx="1216200" cy="628800"/>
          </a:xfrm>
        </p:grpSpPr>
        <p:sp>
          <p:nvSpPr>
            <p:cNvPr id="1934" name="Google Shape;1934;p146"/>
            <p:cNvSpPr/>
            <p:nvPr/>
          </p:nvSpPr>
          <p:spPr>
            <a:xfrm>
              <a:off x="5248950" y="2073438"/>
              <a:ext cx="1063800" cy="4764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Ubuntu Light"/>
                  <a:ea typeface="Ubuntu Light"/>
                  <a:cs typeface="Ubuntu Light"/>
                  <a:sym typeface="Ubuntu Light"/>
                </a:rPr>
                <a:t>MDS</a:t>
              </a:r>
              <a:endParaRPr sz="1200">
                <a:latin typeface="Ubuntu Light"/>
                <a:ea typeface="Ubuntu Light"/>
                <a:cs typeface="Ubuntu Light"/>
                <a:sym typeface="Ubuntu Light"/>
              </a:endParaRPr>
            </a:p>
          </p:txBody>
        </p:sp>
        <p:sp>
          <p:nvSpPr>
            <p:cNvPr id="1935" name="Google Shape;1935;p146"/>
            <p:cNvSpPr/>
            <p:nvPr/>
          </p:nvSpPr>
          <p:spPr>
            <a:xfrm>
              <a:off x="5096550" y="1921038"/>
              <a:ext cx="1063800" cy="4764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Ubuntu Light"/>
                  <a:ea typeface="Ubuntu Light"/>
                  <a:cs typeface="Ubuntu Light"/>
                  <a:sym typeface="Ubuntu Light"/>
                </a:rPr>
                <a:t>MDS</a:t>
              </a:r>
              <a:endParaRPr sz="1200">
                <a:latin typeface="Ubuntu Light"/>
                <a:ea typeface="Ubuntu Light"/>
                <a:cs typeface="Ubuntu Light"/>
                <a:sym typeface="Ubuntu Light"/>
              </a:endParaRPr>
            </a:p>
          </p:txBody>
        </p:sp>
      </p:grpSp>
      <p:cxnSp>
        <p:nvCxnSpPr>
          <p:cNvPr id="1936" name="Google Shape;1936;p146"/>
          <p:cNvCxnSpPr/>
          <p:nvPr/>
        </p:nvCxnSpPr>
        <p:spPr>
          <a:xfrm flipH="1">
            <a:off x="3808600" y="1267775"/>
            <a:ext cx="1542900" cy="962100"/>
          </a:xfrm>
          <a:prstGeom prst="straightConnector1">
            <a:avLst/>
          </a:prstGeom>
          <a:noFill/>
          <a:ln cap="flat" cmpd="sng" w="9525">
            <a:solidFill>
              <a:schemeClr val="dk2"/>
            </a:solidFill>
            <a:prstDash val="solid"/>
            <a:round/>
            <a:headEnd len="med" w="med" type="none"/>
            <a:tailEnd len="med" w="med" type="none"/>
          </a:ln>
        </p:spPr>
      </p:cxnSp>
      <p:sp>
        <p:nvSpPr>
          <p:cNvPr id="1937" name="Google Shape;1937;p146"/>
          <p:cNvSpPr/>
          <p:nvPr/>
        </p:nvSpPr>
        <p:spPr>
          <a:xfrm>
            <a:off x="3534450" y="2073438"/>
            <a:ext cx="1063800" cy="4764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Ubuntu Light"/>
                <a:ea typeface="Ubuntu Light"/>
                <a:cs typeface="Ubuntu Light"/>
                <a:sym typeface="Ubuntu Light"/>
              </a:rPr>
              <a:t>RADOSGW</a:t>
            </a:r>
            <a:endParaRPr sz="1200">
              <a:latin typeface="Ubuntu Light"/>
              <a:ea typeface="Ubuntu Light"/>
              <a:cs typeface="Ubuntu Light"/>
              <a:sym typeface="Ubuntu Light"/>
            </a:endParaRPr>
          </a:p>
        </p:txBody>
      </p:sp>
      <p:sp>
        <p:nvSpPr>
          <p:cNvPr id="1938" name="Google Shape;1938;p146"/>
          <p:cNvSpPr txBox="1"/>
          <p:nvPr>
            <p:ph type="title"/>
          </p:nvPr>
        </p:nvSpPr>
        <p:spPr>
          <a:xfrm>
            <a:off x="466344" y="177047"/>
            <a:ext cx="7886700" cy="994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Ceph Architecture</a:t>
            </a:r>
            <a:endParaRPr/>
          </a:p>
        </p:txBody>
      </p:sp>
      <p:sp>
        <p:nvSpPr>
          <p:cNvPr id="1939" name="Google Shape;1939;p146"/>
          <p:cNvSpPr/>
          <p:nvPr/>
        </p:nvSpPr>
        <p:spPr>
          <a:xfrm>
            <a:off x="4494250" y="850175"/>
            <a:ext cx="1838400" cy="6177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Ubuntu Light"/>
                <a:ea typeface="Ubuntu Light"/>
                <a:cs typeface="Ubuntu Light"/>
                <a:sym typeface="Ubuntu Light"/>
              </a:rPr>
              <a:t>Object, ISCSI, or FS</a:t>
            </a:r>
            <a:endParaRPr>
              <a:latin typeface="Ubuntu Light"/>
              <a:ea typeface="Ubuntu Light"/>
              <a:cs typeface="Ubuntu Light"/>
              <a:sym typeface="Ubuntu Light"/>
            </a:endParaRPr>
          </a:p>
          <a:p>
            <a:pPr indent="0" lvl="0" marL="0" rtl="0" algn="ctr">
              <a:spcBef>
                <a:spcPts val="0"/>
              </a:spcBef>
              <a:spcAft>
                <a:spcPts val="0"/>
              </a:spcAft>
              <a:buNone/>
            </a:pPr>
            <a:r>
              <a:rPr lang="en">
                <a:latin typeface="Ubuntu Light"/>
                <a:ea typeface="Ubuntu Light"/>
                <a:cs typeface="Ubuntu Light"/>
                <a:sym typeface="Ubuntu Light"/>
              </a:rPr>
              <a:t>Clients</a:t>
            </a:r>
            <a:endParaRPr>
              <a:latin typeface="Ubuntu Light"/>
              <a:ea typeface="Ubuntu Light"/>
              <a:cs typeface="Ubuntu Light"/>
              <a:sym typeface="Ubuntu Light"/>
            </a:endParaRPr>
          </a:p>
        </p:txBody>
      </p:sp>
      <p:sp>
        <p:nvSpPr>
          <p:cNvPr id="1940" name="Google Shape;1940;p146"/>
          <p:cNvSpPr/>
          <p:nvPr/>
        </p:nvSpPr>
        <p:spPr>
          <a:xfrm>
            <a:off x="3382050" y="1921038"/>
            <a:ext cx="1063800" cy="4764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Ubuntu Light"/>
                <a:ea typeface="Ubuntu Light"/>
                <a:cs typeface="Ubuntu Light"/>
                <a:sym typeface="Ubuntu Light"/>
              </a:rPr>
              <a:t>RADOSGW</a:t>
            </a:r>
            <a:endParaRPr sz="1200">
              <a:latin typeface="Ubuntu Light"/>
              <a:ea typeface="Ubuntu Light"/>
              <a:cs typeface="Ubuntu Light"/>
              <a:sym typeface="Ubuntu Light"/>
            </a:endParaRPr>
          </a:p>
        </p:txBody>
      </p:sp>
      <p:grpSp>
        <p:nvGrpSpPr>
          <p:cNvPr id="1941" name="Google Shape;1941;p146"/>
          <p:cNvGrpSpPr/>
          <p:nvPr/>
        </p:nvGrpSpPr>
        <p:grpSpPr>
          <a:xfrm>
            <a:off x="356881" y="3343225"/>
            <a:ext cx="8430224" cy="1563013"/>
            <a:chOff x="359756" y="2930925"/>
            <a:chExt cx="8430224" cy="1563013"/>
          </a:xfrm>
        </p:grpSpPr>
        <p:grpSp>
          <p:nvGrpSpPr>
            <p:cNvPr id="1942" name="Google Shape;1942;p146"/>
            <p:cNvGrpSpPr/>
            <p:nvPr/>
          </p:nvGrpSpPr>
          <p:grpSpPr>
            <a:xfrm>
              <a:off x="3201743" y="2930925"/>
              <a:ext cx="2746251" cy="1563013"/>
              <a:chOff x="3112097" y="2930975"/>
              <a:chExt cx="2365215" cy="1451400"/>
            </a:xfrm>
          </p:grpSpPr>
          <p:grpSp>
            <p:nvGrpSpPr>
              <p:cNvPr id="1943" name="Google Shape;1943;p146"/>
              <p:cNvGrpSpPr/>
              <p:nvPr/>
            </p:nvGrpSpPr>
            <p:grpSpPr>
              <a:xfrm>
                <a:off x="3507164" y="3388175"/>
                <a:ext cx="1970148" cy="994200"/>
                <a:chOff x="661700" y="2521401"/>
                <a:chExt cx="2280000" cy="994200"/>
              </a:xfrm>
            </p:grpSpPr>
            <p:sp>
              <p:nvSpPr>
                <p:cNvPr id="1944" name="Google Shape;1944;p146"/>
                <p:cNvSpPr/>
                <p:nvPr/>
              </p:nvSpPr>
              <p:spPr>
                <a:xfrm>
                  <a:off x="661700" y="2521401"/>
                  <a:ext cx="2280000" cy="994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Light"/>
                    <a:ea typeface="Ubuntu Light"/>
                    <a:cs typeface="Ubuntu Light"/>
                    <a:sym typeface="Ubuntu Light"/>
                  </a:endParaRPr>
                </a:p>
                <a:p>
                  <a:pPr indent="0" lvl="0" marL="0" rtl="0" algn="ctr">
                    <a:spcBef>
                      <a:spcPts val="0"/>
                    </a:spcBef>
                    <a:spcAft>
                      <a:spcPts val="0"/>
                    </a:spcAft>
                    <a:buNone/>
                  </a:pPr>
                  <a:r>
                    <a:t/>
                  </a:r>
                  <a:endParaRPr>
                    <a:latin typeface="Ubuntu Light"/>
                    <a:ea typeface="Ubuntu Light"/>
                    <a:cs typeface="Ubuntu Light"/>
                    <a:sym typeface="Ubuntu Light"/>
                  </a:endParaRPr>
                </a:p>
                <a:p>
                  <a:pPr indent="0" lvl="0" marL="0" rtl="0" algn="ctr">
                    <a:spcBef>
                      <a:spcPts val="0"/>
                    </a:spcBef>
                    <a:spcAft>
                      <a:spcPts val="0"/>
                    </a:spcAft>
                    <a:buNone/>
                  </a:pPr>
                  <a:r>
                    <a:t/>
                  </a:r>
                  <a:endParaRPr>
                    <a:latin typeface="Ubuntu Light"/>
                    <a:ea typeface="Ubuntu Light"/>
                    <a:cs typeface="Ubuntu Light"/>
                    <a:sym typeface="Ubuntu Light"/>
                  </a:endParaRPr>
                </a:p>
              </p:txBody>
            </p:sp>
            <p:sp>
              <p:nvSpPr>
                <p:cNvPr id="1945" name="Google Shape;1945;p146"/>
                <p:cNvSpPr/>
                <p:nvPr/>
              </p:nvSpPr>
              <p:spPr>
                <a:xfrm>
                  <a:off x="721914" y="2988628"/>
                  <a:ext cx="363600" cy="442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600">
                      <a:latin typeface="Ubuntu Light"/>
                      <a:ea typeface="Ubuntu Light"/>
                      <a:cs typeface="Ubuntu Light"/>
                      <a:sym typeface="Ubuntu Light"/>
                    </a:rPr>
                    <a:t>SSD</a:t>
                  </a:r>
                  <a:endParaRPr sz="600">
                    <a:latin typeface="Ubuntu Light"/>
                    <a:ea typeface="Ubuntu Light"/>
                    <a:cs typeface="Ubuntu Light"/>
                    <a:sym typeface="Ubuntu Light"/>
                  </a:endParaRPr>
                </a:p>
              </p:txBody>
            </p:sp>
            <p:sp>
              <p:nvSpPr>
                <p:cNvPr id="1946" name="Google Shape;1946;p146"/>
                <p:cNvSpPr/>
                <p:nvPr/>
              </p:nvSpPr>
              <p:spPr>
                <a:xfrm>
                  <a:off x="1079096" y="2988628"/>
                  <a:ext cx="363600" cy="442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600">
                      <a:latin typeface="Ubuntu Light"/>
                      <a:ea typeface="Ubuntu Light"/>
                      <a:cs typeface="Ubuntu Light"/>
                      <a:sym typeface="Ubuntu Light"/>
                    </a:rPr>
                    <a:t>SSD</a:t>
                  </a:r>
                  <a:endParaRPr sz="600">
                    <a:latin typeface="Ubuntu Light"/>
                    <a:ea typeface="Ubuntu Light"/>
                    <a:cs typeface="Ubuntu Light"/>
                    <a:sym typeface="Ubuntu Light"/>
                  </a:endParaRPr>
                </a:p>
              </p:txBody>
            </p:sp>
            <p:sp>
              <p:nvSpPr>
                <p:cNvPr id="1947" name="Google Shape;1947;p146"/>
                <p:cNvSpPr/>
                <p:nvPr/>
              </p:nvSpPr>
              <p:spPr>
                <a:xfrm>
                  <a:off x="1442594" y="2988628"/>
                  <a:ext cx="363600" cy="442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500">
                      <a:latin typeface="Ubuntu Light"/>
                      <a:ea typeface="Ubuntu Light"/>
                      <a:cs typeface="Ubuntu Light"/>
                      <a:sym typeface="Ubuntu Light"/>
                    </a:rPr>
                    <a:t>HDD</a:t>
                  </a:r>
                  <a:endParaRPr sz="500">
                    <a:latin typeface="Ubuntu Light"/>
                    <a:ea typeface="Ubuntu Light"/>
                    <a:cs typeface="Ubuntu Light"/>
                    <a:sym typeface="Ubuntu Light"/>
                  </a:endParaRPr>
                </a:p>
              </p:txBody>
            </p:sp>
            <p:sp>
              <p:nvSpPr>
                <p:cNvPr id="1948" name="Google Shape;1948;p146"/>
                <p:cNvSpPr/>
                <p:nvPr/>
              </p:nvSpPr>
              <p:spPr>
                <a:xfrm>
                  <a:off x="1799776" y="2988628"/>
                  <a:ext cx="363600" cy="442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500">
                      <a:latin typeface="Ubuntu Light"/>
                      <a:ea typeface="Ubuntu Light"/>
                      <a:cs typeface="Ubuntu Light"/>
                      <a:sym typeface="Ubuntu Light"/>
                    </a:rPr>
                    <a:t>HDD</a:t>
                  </a:r>
                  <a:endParaRPr sz="500">
                    <a:latin typeface="Ubuntu Light"/>
                    <a:ea typeface="Ubuntu Light"/>
                    <a:cs typeface="Ubuntu Light"/>
                    <a:sym typeface="Ubuntu Light"/>
                  </a:endParaRPr>
                </a:p>
              </p:txBody>
            </p:sp>
            <p:sp>
              <p:nvSpPr>
                <p:cNvPr id="1949" name="Google Shape;1949;p146"/>
                <p:cNvSpPr/>
                <p:nvPr/>
              </p:nvSpPr>
              <p:spPr>
                <a:xfrm>
                  <a:off x="2163274" y="2988628"/>
                  <a:ext cx="363600" cy="442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500">
                      <a:latin typeface="Ubuntu Light"/>
                      <a:ea typeface="Ubuntu Light"/>
                      <a:cs typeface="Ubuntu Light"/>
                      <a:sym typeface="Ubuntu Light"/>
                    </a:rPr>
                    <a:t>HDD</a:t>
                  </a:r>
                  <a:endParaRPr sz="500">
                    <a:latin typeface="Ubuntu Light"/>
                    <a:ea typeface="Ubuntu Light"/>
                    <a:cs typeface="Ubuntu Light"/>
                    <a:sym typeface="Ubuntu Light"/>
                  </a:endParaRPr>
                </a:p>
              </p:txBody>
            </p:sp>
            <p:sp>
              <p:nvSpPr>
                <p:cNvPr id="1950" name="Google Shape;1950;p146"/>
                <p:cNvSpPr/>
                <p:nvPr/>
              </p:nvSpPr>
              <p:spPr>
                <a:xfrm>
                  <a:off x="2520456" y="2988628"/>
                  <a:ext cx="363600" cy="442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500">
                      <a:latin typeface="Ubuntu Light"/>
                      <a:ea typeface="Ubuntu Light"/>
                      <a:cs typeface="Ubuntu Light"/>
                      <a:sym typeface="Ubuntu Light"/>
                    </a:rPr>
                    <a:t>HDD</a:t>
                  </a:r>
                  <a:endParaRPr sz="500">
                    <a:latin typeface="Ubuntu Light"/>
                    <a:ea typeface="Ubuntu Light"/>
                    <a:cs typeface="Ubuntu Light"/>
                    <a:sym typeface="Ubuntu Light"/>
                  </a:endParaRPr>
                </a:p>
              </p:txBody>
            </p:sp>
            <p:sp>
              <p:nvSpPr>
                <p:cNvPr id="1951" name="Google Shape;1951;p146"/>
                <p:cNvSpPr/>
                <p:nvPr/>
              </p:nvSpPr>
              <p:spPr>
                <a:xfrm>
                  <a:off x="832537" y="2590128"/>
                  <a:ext cx="1960500" cy="5223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Ubuntu Light"/>
                      <a:ea typeface="Ubuntu Light"/>
                      <a:cs typeface="Ubuntu Light"/>
                      <a:sym typeface="Ubuntu Light"/>
                    </a:rPr>
                    <a:t>OSD Node</a:t>
                  </a:r>
                  <a:endParaRPr>
                    <a:latin typeface="Ubuntu Light"/>
                    <a:ea typeface="Ubuntu Light"/>
                    <a:cs typeface="Ubuntu Light"/>
                    <a:sym typeface="Ubuntu Light"/>
                  </a:endParaRPr>
                </a:p>
              </p:txBody>
            </p:sp>
          </p:grpSp>
          <p:grpSp>
            <p:nvGrpSpPr>
              <p:cNvPr id="1952" name="Google Shape;1952;p146"/>
              <p:cNvGrpSpPr/>
              <p:nvPr/>
            </p:nvGrpSpPr>
            <p:grpSpPr>
              <a:xfrm>
                <a:off x="3375475" y="3235775"/>
                <a:ext cx="1970148" cy="994200"/>
                <a:chOff x="661700" y="2521401"/>
                <a:chExt cx="2280000" cy="994200"/>
              </a:xfrm>
            </p:grpSpPr>
            <p:sp>
              <p:nvSpPr>
                <p:cNvPr id="1953" name="Google Shape;1953;p146"/>
                <p:cNvSpPr/>
                <p:nvPr/>
              </p:nvSpPr>
              <p:spPr>
                <a:xfrm>
                  <a:off x="661700" y="2521401"/>
                  <a:ext cx="2280000" cy="994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Light"/>
                    <a:ea typeface="Ubuntu Light"/>
                    <a:cs typeface="Ubuntu Light"/>
                    <a:sym typeface="Ubuntu Light"/>
                  </a:endParaRPr>
                </a:p>
                <a:p>
                  <a:pPr indent="0" lvl="0" marL="0" rtl="0" algn="ctr">
                    <a:spcBef>
                      <a:spcPts val="0"/>
                    </a:spcBef>
                    <a:spcAft>
                      <a:spcPts val="0"/>
                    </a:spcAft>
                    <a:buNone/>
                  </a:pPr>
                  <a:r>
                    <a:t/>
                  </a:r>
                  <a:endParaRPr>
                    <a:latin typeface="Ubuntu Light"/>
                    <a:ea typeface="Ubuntu Light"/>
                    <a:cs typeface="Ubuntu Light"/>
                    <a:sym typeface="Ubuntu Light"/>
                  </a:endParaRPr>
                </a:p>
                <a:p>
                  <a:pPr indent="0" lvl="0" marL="0" rtl="0" algn="ctr">
                    <a:spcBef>
                      <a:spcPts val="0"/>
                    </a:spcBef>
                    <a:spcAft>
                      <a:spcPts val="0"/>
                    </a:spcAft>
                    <a:buNone/>
                  </a:pPr>
                  <a:r>
                    <a:t/>
                  </a:r>
                  <a:endParaRPr>
                    <a:latin typeface="Ubuntu Light"/>
                    <a:ea typeface="Ubuntu Light"/>
                    <a:cs typeface="Ubuntu Light"/>
                    <a:sym typeface="Ubuntu Light"/>
                  </a:endParaRPr>
                </a:p>
              </p:txBody>
            </p:sp>
            <p:sp>
              <p:nvSpPr>
                <p:cNvPr id="1954" name="Google Shape;1954;p146"/>
                <p:cNvSpPr/>
                <p:nvPr/>
              </p:nvSpPr>
              <p:spPr>
                <a:xfrm>
                  <a:off x="721914" y="2988628"/>
                  <a:ext cx="363600" cy="442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600">
                      <a:latin typeface="Ubuntu Light"/>
                      <a:ea typeface="Ubuntu Light"/>
                      <a:cs typeface="Ubuntu Light"/>
                      <a:sym typeface="Ubuntu Light"/>
                    </a:rPr>
                    <a:t>SSD</a:t>
                  </a:r>
                  <a:endParaRPr sz="600">
                    <a:latin typeface="Ubuntu Light"/>
                    <a:ea typeface="Ubuntu Light"/>
                    <a:cs typeface="Ubuntu Light"/>
                    <a:sym typeface="Ubuntu Light"/>
                  </a:endParaRPr>
                </a:p>
              </p:txBody>
            </p:sp>
            <p:sp>
              <p:nvSpPr>
                <p:cNvPr id="1955" name="Google Shape;1955;p146"/>
                <p:cNvSpPr/>
                <p:nvPr/>
              </p:nvSpPr>
              <p:spPr>
                <a:xfrm>
                  <a:off x="1079096" y="2988628"/>
                  <a:ext cx="363600" cy="442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600">
                      <a:latin typeface="Ubuntu Light"/>
                      <a:ea typeface="Ubuntu Light"/>
                      <a:cs typeface="Ubuntu Light"/>
                      <a:sym typeface="Ubuntu Light"/>
                    </a:rPr>
                    <a:t>SSD</a:t>
                  </a:r>
                  <a:endParaRPr sz="600">
                    <a:latin typeface="Ubuntu Light"/>
                    <a:ea typeface="Ubuntu Light"/>
                    <a:cs typeface="Ubuntu Light"/>
                    <a:sym typeface="Ubuntu Light"/>
                  </a:endParaRPr>
                </a:p>
              </p:txBody>
            </p:sp>
            <p:sp>
              <p:nvSpPr>
                <p:cNvPr id="1956" name="Google Shape;1956;p146"/>
                <p:cNvSpPr/>
                <p:nvPr/>
              </p:nvSpPr>
              <p:spPr>
                <a:xfrm>
                  <a:off x="1442594" y="2988628"/>
                  <a:ext cx="363600" cy="442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500">
                      <a:latin typeface="Ubuntu Light"/>
                      <a:ea typeface="Ubuntu Light"/>
                      <a:cs typeface="Ubuntu Light"/>
                      <a:sym typeface="Ubuntu Light"/>
                    </a:rPr>
                    <a:t>HDD</a:t>
                  </a:r>
                  <a:endParaRPr sz="500">
                    <a:latin typeface="Ubuntu Light"/>
                    <a:ea typeface="Ubuntu Light"/>
                    <a:cs typeface="Ubuntu Light"/>
                    <a:sym typeface="Ubuntu Light"/>
                  </a:endParaRPr>
                </a:p>
              </p:txBody>
            </p:sp>
            <p:sp>
              <p:nvSpPr>
                <p:cNvPr id="1957" name="Google Shape;1957;p146"/>
                <p:cNvSpPr/>
                <p:nvPr/>
              </p:nvSpPr>
              <p:spPr>
                <a:xfrm>
                  <a:off x="1799776" y="2988628"/>
                  <a:ext cx="363600" cy="442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500">
                      <a:latin typeface="Ubuntu Light"/>
                      <a:ea typeface="Ubuntu Light"/>
                      <a:cs typeface="Ubuntu Light"/>
                      <a:sym typeface="Ubuntu Light"/>
                    </a:rPr>
                    <a:t>HDD</a:t>
                  </a:r>
                  <a:endParaRPr sz="500">
                    <a:latin typeface="Ubuntu Light"/>
                    <a:ea typeface="Ubuntu Light"/>
                    <a:cs typeface="Ubuntu Light"/>
                    <a:sym typeface="Ubuntu Light"/>
                  </a:endParaRPr>
                </a:p>
              </p:txBody>
            </p:sp>
            <p:sp>
              <p:nvSpPr>
                <p:cNvPr id="1958" name="Google Shape;1958;p146"/>
                <p:cNvSpPr/>
                <p:nvPr/>
              </p:nvSpPr>
              <p:spPr>
                <a:xfrm>
                  <a:off x="2163274" y="2988628"/>
                  <a:ext cx="363600" cy="442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500">
                      <a:latin typeface="Ubuntu Light"/>
                      <a:ea typeface="Ubuntu Light"/>
                      <a:cs typeface="Ubuntu Light"/>
                      <a:sym typeface="Ubuntu Light"/>
                    </a:rPr>
                    <a:t>HDD</a:t>
                  </a:r>
                  <a:endParaRPr sz="500">
                    <a:latin typeface="Ubuntu Light"/>
                    <a:ea typeface="Ubuntu Light"/>
                    <a:cs typeface="Ubuntu Light"/>
                    <a:sym typeface="Ubuntu Light"/>
                  </a:endParaRPr>
                </a:p>
              </p:txBody>
            </p:sp>
            <p:sp>
              <p:nvSpPr>
                <p:cNvPr id="1959" name="Google Shape;1959;p146"/>
                <p:cNvSpPr/>
                <p:nvPr/>
              </p:nvSpPr>
              <p:spPr>
                <a:xfrm>
                  <a:off x="2520456" y="2988628"/>
                  <a:ext cx="363600" cy="442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500">
                      <a:latin typeface="Ubuntu Light"/>
                      <a:ea typeface="Ubuntu Light"/>
                      <a:cs typeface="Ubuntu Light"/>
                      <a:sym typeface="Ubuntu Light"/>
                    </a:rPr>
                    <a:t>HDD</a:t>
                  </a:r>
                  <a:endParaRPr sz="500">
                    <a:latin typeface="Ubuntu Light"/>
                    <a:ea typeface="Ubuntu Light"/>
                    <a:cs typeface="Ubuntu Light"/>
                    <a:sym typeface="Ubuntu Light"/>
                  </a:endParaRPr>
                </a:p>
              </p:txBody>
            </p:sp>
            <p:sp>
              <p:nvSpPr>
                <p:cNvPr id="1960" name="Google Shape;1960;p146"/>
                <p:cNvSpPr/>
                <p:nvPr/>
              </p:nvSpPr>
              <p:spPr>
                <a:xfrm>
                  <a:off x="832537" y="2590128"/>
                  <a:ext cx="1960500" cy="5223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Ubuntu Light"/>
                      <a:ea typeface="Ubuntu Light"/>
                      <a:cs typeface="Ubuntu Light"/>
                      <a:sym typeface="Ubuntu Light"/>
                    </a:rPr>
                    <a:t>OSD Node</a:t>
                  </a:r>
                  <a:endParaRPr>
                    <a:latin typeface="Ubuntu Light"/>
                    <a:ea typeface="Ubuntu Light"/>
                    <a:cs typeface="Ubuntu Light"/>
                    <a:sym typeface="Ubuntu Light"/>
                  </a:endParaRPr>
                </a:p>
              </p:txBody>
            </p:sp>
          </p:grpSp>
          <p:grpSp>
            <p:nvGrpSpPr>
              <p:cNvPr id="1961" name="Google Shape;1961;p146"/>
              <p:cNvGrpSpPr/>
              <p:nvPr/>
            </p:nvGrpSpPr>
            <p:grpSpPr>
              <a:xfrm>
                <a:off x="3243786" y="3083375"/>
                <a:ext cx="1970148" cy="994200"/>
                <a:chOff x="661700" y="2521401"/>
                <a:chExt cx="2280000" cy="994200"/>
              </a:xfrm>
            </p:grpSpPr>
            <p:sp>
              <p:nvSpPr>
                <p:cNvPr id="1962" name="Google Shape;1962;p146"/>
                <p:cNvSpPr/>
                <p:nvPr/>
              </p:nvSpPr>
              <p:spPr>
                <a:xfrm>
                  <a:off x="661700" y="2521401"/>
                  <a:ext cx="2280000" cy="994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Light"/>
                    <a:ea typeface="Ubuntu Light"/>
                    <a:cs typeface="Ubuntu Light"/>
                    <a:sym typeface="Ubuntu Light"/>
                  </a:endParaRPr>
                </a:p>
                <a:p>
                  <a:pPr indent="0" lvl="0" marL="0" rtl="0" algn="ctr">
                    <a:spcBef>
                      <a:spcPts val="0"/>
                    </a:spcBef>
                    <a:spcAft>
                      <a:spcPts val="0"/>
                    </a:spcAft>
                    <a:buNone/>
                  </a:pPr>
                  <a:r>
                    <a:t/>
                  </a:r>
                  <a:endParaRPr>
                    <a:latin typeface="Ubuntu Light"/>
                    <a:ea typeface="Ubuntu Light"/>
                    <a:cs typeface="Ubuntu Light"/>
                    <a:sym typeface="Ubuntu Light"/>
                  </a:endParaRPr>
                </a:p>
                <a:p>
                  <a:pPr indent="0" lvl="0" marL="0" rtl="0" algn="ctr">
                    <a:spcBef>
                      <a:spcPts val="0"/>
                    </a:spcBef>
                    <a:spcAft>
                      <a:spcPts val="0"/>
                    </a:spcAft>
                    <a:buNone/>
                  </a:pPr>
                  <a:r>
                    <a:t/>
                  </a:r>
                  <a:endParaRPr>
                    <a:latin typeface="Ubuntu Light"/>
                    <a:ea typeface="Ubuntu Light"/>
                    <a:cs typeface="Ubuntu Light"/>
                    <a:sym typeface="Ubuntu Light"/>
                  </a:endParaRPr>
                </a:p>
              </p:txBody>
            </p:sp>
            <p:sp>
              <p:nvSpPr>
                <p:cNvPr id="1963" name="Google Shape;1963;p146"/>
                <p:cNvSpPr/>
                <p:nvPr/>
              </p:nvSpPr>
              <p:spPr>
                <a:xfrm>
                  <a:off x="721914" y="2988628"/>
                  <a:ext cx="363600" cy="442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600">
                      <a:latin typeface="Ubuntu Light"/>
                      <a:ea typeface="Ubuntu Light"/>
                      <a:cs typeface="Ubuntu Light"/>
                      <a:sym typeface="Ubuntu Light"/>
                    </a:rPr>
                    <a:t>SSD</a:t>
                  </a:r>
                  <a:endParaRPr sz="600">
                    <a:latin typeface="Ubuntu Light"/>
                    <a:ea typeface="Ubuntu Light"/>
                    <a:cs typeface="Ubuntu Light"/>
                    <a:sym typeface="Ubuntu Light"/>
                  </a:endParaRPr>
                </a:p>
              </p:txBody>
            </p:sp>
            <p:sp>
              <p:nvSpPr>
                <p:cNvPr id="1964" name="Google Shape;1964;p146"/>
                <p:cNvSpPr/>
                <p:nvPr/>
              </p:nvSpPr>
              <p:spPr>
                <a:xfrm>
                  <a:off x="1079096" y="2988628"/>
                  <a:ext cx="363600" cy="442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600">
                      <a:latin typeface="Ubuntu Light"/>
                      <a:ea typeface="Ubuntu Light"/>
                      <a:cs typeface="Ubuntu Light"/>
                      <a:sym typeface="Ubuntu Light"/>
                    </a:rPr>
                    <a:t>SSD</a:t>
                  </a:r>
                  <a:endParaRPr sz="600">
                    <a:latin typeface="Ubuntu Light"/>
                    <a:ea typeface="Ubuntu Light"/>
                    <a:cs typeface="Ubuntu Light"/>
                    <a:sym typeface="Ubuntu Light"/>
                  </a:endParaRPr>
                </a:p>
              </p:txBody>
            </p:sp>
            <p:sp>
              <p:nvSpPr>
                <p:cNvPr id="1965" name="Google Shape;1965;p146"/>
                <p:cNvSpPr/>
                <p:nvPr/>
              </p:nvSpPr>
              <p:spPr>
                <a:xfrm>
                  <a:off x="1442594" y="2988628"/>
                  <a:ext cx="363600" cy="442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500">
                      <a:latin typeface="Ubuntu Light"/>
                      <a:ea typeface="Ubuntu Light"/>
                      <a:cs typeface="Ubuntu Light"/>
                      <a:sym typeface="Ubuntu Light"/>
                    </a:rPr>
                    <a:t>HDD</a:t>
                  </a:r>
                  <a:endParaRPr sz="500">
                    <a:latin typeface="Ubuntu Light"/>
                    <a:ea typeface="Ubuntu Light"/>
                    <a:cs typeface="Ubuntu Light"/>
                    <a:sym typeface="Ubuntu Light"/>
                  </a:endParaRPr>
                </a:p>
              </p:txBody>
            </p:sp>
            <p:sp>
              <p:nvSpPr>
                <p:cNvPr id="1966" name="Google Shape;1966;p146"/>
                <p:cNvSpPr/>
                <p:nvPr/>
              </p:nvSpPr>
              <p:spPr>
                <a:xfrm>
                  <a:off x="1799776" y="2988628"/>
                  <a:ext cx="363600" cy="442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500">
                      <a:latin typeface="Ubuntu Light"/>
                      <a:ea typeface="Ubuntu Light"/>
                      <a:cs typeface="Ubuntu Light"/>
                      <a:sym typeface="Ubuntu Light"/>
                    </a:rPr>
                    <a:t>HDD</a:t>
                  </a:r>
                  <a:endParaRPr sz="500">
                    <a:latin typeface="Ubuntu Light"/>
                    <a:ea typeface="Ubuntu Light"/>
                    <a:cs typeface="Ubuntu Light"/>
                    <a:sym typeface="Ubuntu Light"/>
                  </a:endParaRPr>
                </a:p>
              </p:txBody>
            </p:sp>
            <p:sp>
              <p:nvSpPr>
                <p:cNvPr id="1967" name="Google Shape;1967;p146"/>
                <p:cNvSpPr/>
                <p:nvPr/>
              </p:nvSpPr>
              <p:spPr>
                <a:xfrm>
                  <a:off x="2163274" y="2988628"/>
                  <a:ext cx="363600" cy="442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500">
                      <a:latin typeface="Ubuntu Light"/>
                      <a:ea typeface="Ubuntu Light"/>
                      <a:cs typeface="Ubuntu Light"/>
                      <a:sym typeface="Ubuntu Light"/>
                    </a:rPr>
                    <a:t>HDD</a:t>
                  </a:r>
                  <a:endParaRPr sz="500">
                    <a:latin typeface="Ubuntu Light"/>
                    <a:ea typeface="Ubuntu Light"/>
                    <a:cs typeface="Ubuntu Light"/>
                    <a:sym typeface="Ubuntu Light"/>
                  </a:endParaRPr>
                </a:p>
              </p:txBody>
            </p:sp>
            <p:sp>
              <p:nvSpPr>
                <p:cNvPr id="1968" name="Google Shape;1968;p146"/>
                <p:cNvSpPr/>
                <p:nvPr/>
              </p:nvSpPr>
              <p:spPr>
                <a:xfrm>
                  <a:off x="2520456" y="2988628"/>
                  <a:ext cx="363600" cy="442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500">
                      <a:latin typeface="Ubuntu Light"/>
                      <a:ea typeface="Ubuntu Light"/>
                      <a:cs typeface="Ubuntu Light"/>
                      <a:sym typeface="Ubuntu Light"/>
                    </a:rPr>
                    <a:t>HDD</a:t>
                  </a:r>
                  <a:endParaRPr sz="500">
                    <a:latin typeface="Ubuntu Light"/>
                    <a:ea typeface="Ubuntu Light"/>
                    <a:cs typeface="Ubuntu Light"/>
                    <a:sym typeface="Ubuntu Light"/>
                  </a:endParaRPr>
                </a:p>
              </p:txBody>
            </p:sp>
            <p:sp>
              <p:nvSpPr>
                <p:cNvPr id="1969" name="Google Shape;1969;p146"/>
                <p:cNvSpPr/>
                <p:nvPr/>
              </p:nvSpPr>
              <p:spPr>
                <a:xfrm>
                  <a:off x="832537" y="2590128"/>
                  <a:ext cx="1960500" cy="5223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Ubuntu Light"/>
                      <a:ea typeface="Ubuntu Light"/>
                      <a:cs typeface="Ubuntu Light"/>
                      <a:sym typeface="Ubuntu Light"/>
                    </a:rPr>
                    <a:t>OSD Node</a:t>
                  </a:r>
                  <a:endParaRPr>
                    <a:latin typeface="Ubuntu Light"/>
                    <a:ea typeface="Ubuntu Light"/>
                    <a:cs typeface="Ubuntu Light"/>
                    <a:sym typeface="Ubuntu Light"/>
                  </a:endParaRPr>
                </a:p>
              </p:txBody>
            </p:sp>
          </p:grpSp>
          <p:grpSp>
            <p:nvGrpSpPr>
              <p:cNvPr id="1970" name="Google Shape;1970;p146"/>
              <p:cNvGrpSpPr/>
              <p:nvPr/>
            </p:nvGrpSpPr>
            <p:grpSpPr>
              <a:xfrm>
                <a:off x="3112097" y="2930975"/>
                <a:ext cx="1970148" cy="994200"/>
                <a:chOff x="661700" y="2521401"/>
                <a:chExt cx="2280000" cy="994200"/>
              </a:xfrm>
            </p:grpSpPr>
            <p:sp>
              <p:nvSpPr>
                <p:cNvPr id="1971" name="Google Shape;1971;p146"/>
                <p:cNvSpPr/>
                <p:nvPr/>
              </p:nvSpPr>
              <p:spPr>
                <a:xfrm>
                  <a:off x="661700" y="2521401"/>
                  <a:ext cx="2280000" cy="994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Light"/>
                    <a:ea typeface="Ubuntu Light"/>
                    <a:cs typeface="Ubuntu Light"/>
                    <a:sym typeface="Ubuntu Light"/>
                  </a:endParaRPr>
                </a:p>
                <a:p>
                  <a:pPr indent="0" lvl="0" marL="0" rtl="0" algn="ctr">
                    <a:spcBef>
                      <a:spcPts val="0"/>
                    </a:spcBef>
                    <a:spcAft>
                      <a:spcPts val="0"/>
                    </a:spcAft>
                    <a:buNone/>
                  </a:pPr>
                  <a:r>
                    <a:t/>
                  </a:r>
                  <a:endParaRPr>
                    <a:latin typeface="Ubuntu Light"/>
                    <a:ea typeface="Ubuntu Light"/>
                    <a:cs typeface="Ubuntu Light"/>
                    <a:sym typeface="Ubuntu Light"/>
                  </a:endParaRPr>
                </a:p>
                <a:p>
                  <a:pPr indent="0" lvl="0" marL="0" rtl="0" algn="ctr">
                    <a:spcBef>
                      <a:spcPts val="0"/>
                    </a:spcBef>
                    <a:spcAft>
                      <a:spcPts val="0"/>
                    </a:spcAft>
                    <a:buNone/>
                  </a:pPr>
                  <a:r>
                    <a:t/>
                  </a:r>
                  <a:endParaRPr>
                    <a:latin typeface="Ubuntu Light"/>
                    <a:ea typeface="Ubuntu Light"/>
                    <a:cs typeface="Ubuntu Light"/>
                    <a:sym typeface="Ubuntu Light"/>
                  </a:endParaRPr>
                </a:p>
              </p:txBody>
            </p:sp>
            <p:sp>
              <p:nvSpPr>
                <p:cNvPr id="1972" name="Google Shape;1972;p146"/>
                <p:cNvSpPr/>
                <p:nvPr/>
              </p:nvSpPr>
              <p:spPr>
                <a:xfrm>
                  <a:off x="721914" y="2988628"/>
                  <a:ext cx="363600" cy="442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600">
                      <a:latin typeface="Ubuntu Light"/>
                      <a:ea typeface="Ubuntu Light"/>
                      <a:cs typeface="Ubuntu Light"/>
                      <a:sym typeface="Ubuntu Light"/>
                    </a:rPr>
                    <a:t>SSD</a:t>
                  </a:r>
                  <a:endParaRPr sz="600">
                    <a:latin typeface="Ubuntu Light"/>
                    <a:ea typeface="Ubuntu Light"/>
                    <a:cs typeface="Ubuntu Light"/>
                    <a:sym typeface="Ubuntu Light"/>
                  </a:endParaRPr>
                </a:p>
              </p:txBody>
            </p:sp>
            <p:sp>
              <p:nvSpPr>
                <p:cNvPr id="1973" name="Google Shape;1973;p146"/>
                <p:cNvSpPr/>
                <p:nvPr/>
              </p:nvSpPr>
              <p:spPr>
                <a:xfrm>
                  <a:off x="1079096" y="2988628"/>
                  <a:ext cx="363600" cy="442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600">
                      <a:latin typeface="Ubuntu Light"/>
                      <a:ea typeface="Ubuntu Light"/>
                      <a:cs typeface="Ubuntu Light"/>
                      <a:sym typeface="Ubuntu Light"/>
                    </a:rPr>
                    <a:t>SSD</a:t>
                  </a:r>
                  <a:endParaRPr sz="600">
                    <a:latin typeface="Ubuntu Light"/>
                    <a:ea typeface="Ubuntu Light"/>
                    <a:cs typeface="Ubuntu Light"/>
                    <a:sym typeface="Ubuntu Light"/>
                  </a:endParaRPr>
                </a:p>
              </p:txBody>
            </p:sp>
            <p:sp>
              <p:nvSpPr>
                <p:cNvPr id="1974" name="Google Shape;1974;p146"/>
                <p:cNvSpPr/>
                <p:nvPr/>
              </p:nvSpPr>
              <p:spPr>
                <a:xfrm>
                  <a:off x="1442594" y="2988628"/>
                  <a:ext cx="363600" cy="442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500">
                      <a:latin typeface="Ubuntu Light"/>
                      <a:ea typeface="Ubuntu Light"/>
                      <a:cs typeface="Ubuntu Light"/>
                      <a:sym typeface="Ubuntu Light"/>
                    </a:rPr>
                    <a:t>HDD</a:t>
                  </a:r>
                  <a:endParaRPr sz="500">
                    <a:latin typeface="Ubuntu Light"/>
                    <a:ea typeface="Ubuntu Light"/>
                    <a:cs typeface="Ubuntu Light"/>
                    <a:sym typeface="Ubuntu Light"/>
                  </a:endParaRPr>
                </a:p>
              </p:txBody>
            </p:sp>
            <p:sp>
              <p:nvSpPr>
                <p:cNvPr id="1975" name="Google Shape;1975;p146"/>
                <p:cNvSpPr/>
                <p:nvPr/>
              </p:nvSpPr>
              <p:spPr>
                <a:xfrm>
                  <a:off x="1799776" y="2988628"/>
                  <a:ext cx="363600" cy="442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500">
                      <a:latin typeface="Ubuntu Light"/>
                      <a:ea typeface="Ubuntu Light"/>
                      <a:cs typeface="Ubuntu Light"/>
                      <a:sym typeface="Ubuntu Light"/>
                    </a:rPr>
                    <a:t>HDD</a:t>
                  </a:r>
                  <a:endParaRPr sz="500">
                    <a:latin typeface="Ubuntu Light"/>
                    <a:ea typeface="Ubuntu Light"/>
                    <a:cs typeface="Ubuntu Light"/>
                    <a:sym typeface="Ubuntu Light"/>
                  </a:endParaRPr>
                </a:p>
              </p:txBody>
            </p:sp>
            <p:sp>
              <p:nvSpPr>
                <p:cNvPr id="1976" name="Google Shape;1976;p146"/>
                <p:cNvSpPr/>
                <p:nvPr/>
              </p:nvSpPr>
              <p:spPr>
                <a:xfrm>
                  <a:off x="2163274" y="2988628"/>
                  <a:ext cx="363600" cy="442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500">
                      <a:latin typeface="Ubuntu Light"/>
                      <a:ea typeface="Ubuntu Light"/>
                      <a:cs typeface="Ubuntu Light"/>
                      <a:sym typeface="Ubuntu Light"/>
                    </a:rPr>
                    <a:t>HDD</a:t>
                  </a:r>
                  <a:endParaRPr sz="500">
                    <a:latin typeface="Ubuntu Light"/>
                    <a:ea typeface="Ubuntu Light"/>
                    <a:cs typeface="Ubuntu Light"/>
                    <a:sym typeface="Ubuntu Light"/>
                  </a:endParaRPr>
                </a:p>
              </p:txBody>
            </p:sp>
            <p:sp>
              <p:nvSpPr>
                <p:cNvPr id="1977" name="Google Shape;1977;p146"/>
                <p:cNvSpPr/>
                <p:nvPr/>
              </p:nvSpPr>
              <p:spPr>
                <a:xfrm>
                  <a:off x="2520456" y="2988628"/>
                  <a:ext cx="363600" cy="442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500">
                      <a:latin typeface="Ubuntu Light"/>
                      <a:ea typeface="Ubuntu Light"/>
                      <a:cs typeface="Ubuntu Light"/>
                      <a:sym typeface="Ubuntu Light"/>
                    </a:rPr>
                    <a:t>HDD</a:t>
                  </a:r>
                  <a:endParaRPr sz="500">
                    <a:latin typeface="Ubuntu Light"/>
                    <a:ea typeface="Ubuntu Light"/>
                    <a:cs typeface="Ubuntu Light"/>
                    <a:sym typeface="Ubuntu Light"/>
                  </a:endParaRPr>
                </a:p>
              </p:txBody>
            </p:sp>
            <p:sp>
              <p:nvSpPr>
                <p:cNvPr id="1978" name="Google Shape;1978;p146"/>
                <p:cNvSpPr/>
                <p:nvPr/>
              </p:nvSpPr>
              <p:spPr>
                <a:xfrm>
                  <a:off x="832537" y="2590128"/>
                  <a:ext cx="1960500" cy="5223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Ubuntu Light"/>
                      <a:ea typeface="Ubuntu Light"/>
                      <a:cs typeface="Ubuntu Light"/>
                      <a:sym typeface="Ubuntu Light"/>
                    </a:rPr>
                    <a:t>OSD Node</a:t>
                  </a:r>
                  <a:endParaRPr>
                    <a:latin typeface="Ubuntu Light"/>
                    <a:ea typeface="Ubuntu Light"/>
                    <a:cs typeface="Ubuntu Light"/>
                    <a:sym typeface="Ubuntu Light"/>
                  </a:endParaRPr>
                </a:p>
              </p:txBody>
            </p:sp>
          </p:grpSp>
        </p:grpSp>
        <p:grpSp>
          <p:nvGrpSpPr>
            <p:cNvPr id="1979" name="Google Shape;1979;p146"/>
            <p:cNvGrpSpPr/>
            <p:nvPr/>
          </p:nvGrpSpPr>
          <p:grpSpPr>
            <a:xfrm>
              <a:off x="6043730" y="2930925"/>
              <a:ext cx="2746251" cy="1563013"/>
              <a:chOff x="3112097" y="2930975"/>
              <a:chExt cx="2365215" cy="1451400"/>
            </a:xfrm>
          </p:grpSpPr>
          <p:grpSp>
            <p:nvGrpSpPr>
              <p:cNvPr id="1980" name="Google Shape;1980;p146"/>
              <p:cNvGrpSpPr/>
              <p:nvPr/>
            </p:nvGrpSpPr>
            <p:grpSpPr>
              <a:xfrm>
                <a:off x="3507164" y="3388175"/>
                <a:ext cx="1970148" cy="994200"/>
                <a:chOff x="661700" y="2521401"/>
                <a:chExt cx="2280000" cy="994200"/>
              </a:xfrm>
            </p:grpSpPr>
            <p:sp>
              <p:nvSpPr>
                <p:cNvPr id="1981" name="Google Shape;1981;p146"/>
                <p:cNvSpPr/>
                <p:nvPr/>
              </p:nvSpPr>
              <p:spPr>
                <a:xfrm>
                  <a:off x="661700" y="2521401"/>
                  <a:ext cx="2280000" cy="994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Light"/>
                    <a:ea typeface="Ubuntu Light"/>
                    <a:cs typeface="Ubuntu Light"/>
                    <a:sym typeface="Ubuntu Light"/>
                  </a:endParaRPr>
                </a:p>
                <a:p>
                  <a:pPr indent="0" lvl="0" marL="0" rtl="0" algn="ctr">
                    <a:spcBef>
                      <a:spcPts val="0"/>
                    </a:spcBef>
                    <a:spcAft>
                      <a:spcPts val="0"/>
                    </a:spcAft>
                    <a:buNone/>
                  </a:pPr>
                  <a:r>
                    <a:t/>
                  </a:r>
                  <a:endParaRPr>
                    <a:latin typeface="Ubuntu Light"/>
                    <a:ea typeface="Ubuntu Light"/>
                    <a:cs typeface="Ubuntu Light"/>
                    <a:sym typeface="Ubuntu Light"/>
                  </a:endParaRPr>
                </a:p>
                <a:p>
                  <a:pPr indent="0" lvl="0" marL="0" rtl="0" algn="ctr">
                    <a:spcBef>
                      <a:spcPts val="0"/>
                    </a:spcBef>
                    <a:spcAft>
                      <a:spcPts val="0"/>
                    </a:spcAft>
                    <a:buNone/>
                  </a:pPr>
                  <a:r>
                    <a:t/>
                  </a:r>
                  <a:endParaRPr>
                    <a:latin typeface="Ubuntu Light"/>
                    <a:ea typeface="Ubuntu Light"/>
                    <a:cs typeface="Ubuntu Light"/>
                    <a:sym typeface="Ubuntu Light"/>
                  </a:endParaRPr>
                </a:p>
              </p:txBody>
            </p:sp>
            <p:sp>
              <p:nvSpPr>
                <p:cNvPr id="1982" name="Google Shape;1982;p146"/>
                <p:cNvSpPr/>
                <p:nvPr/>
              </p:nvSpPr>
              <p:spPr>
                <a:xfrm>
                  <a:off x="721914" y="2988628"/>
                  <a:ext cx="363600" cy="442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600">
                      <a:latin typeface="Ubuntu Light"/>
                      <a:ea typeface="Ubuntu Light"/>
                      <a:cs typeface="Ubuntu Light"/>
                      <a:sym typeface="Ubuntu Light"/>
                    </a:rPr>
                    <a:t>SSD</a:t>
                  </a:r>
                  <a:endParaRPr sz="600">
                    <a:latin typeface="Ubuntu Light"/>
                    <a:ea typeface="Ubuntu Light"/>
                    <a:cs typeface="Ubuntu Light"/>
                    <a:sym typeface="Ubuntu Light"/>
                  </a:endParaRPr>
                </a:p>
              </p:txBody>
            </p:sp>
            <p:sp>
              <p:nvSpPr>
                <p:cNvPr id="1983" name="Google Shape;1983;p146"/>
                <p:cNvSpPr/>
                <p:nvPr/>
              </p:nvSpPr>
              <p:spPr>
                <a:xfrm>
                  <a:off x="1079096" y="2988628"/>
                  <a:ext cx="363600" cy="442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600">
                      <a:latin typeface="Ubuntu Light"/>
                      <a:ea typeface="Ubuntu Light"/>
                      <a:cs typeface="Ubuntu Light"/>
                      <a:sym typeface="Ubuntu Light"/>
                    </a:rPr>
                    <a:t>SSD</a:t>
                  </a:r>
                  <a:endParaRPr sz="600">
                    <a:latin typeface="Ubuntu Light"/>
                    <a:ea typeface="Ubuntu Light"/>
                    <a:cs typeface="Ubuntu Light"/>
                    <a:sym typeface="Ubuntu Light"/>
                  </a:endParaRPr>
                </a:p>
              </p:txBody>
            </p:sp>
            <p:sp>
              <p:nvSpPr>
                <p:cNvPr id="1984" name="Google Shape;1984;p146"/>
                <p:cNvSpPr/>
                <p:nvPr/>
              </p:nvSpPr>
              <p:spPr>
                <a:xfrm>
                  <a:off x="1442594" y="2988628"/>
                  <a:ext cx="363600" cy="442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500">
                      <a:latin typeface="Ubuntu Light"/>
                      <a:ea typeface="Ubuntu Light"/>
                      <a:cs typeface="Ubuntu Light"/>
                      <a:sym typeface="Ubuntu Light"/>
                    </a:rPr>
                    <a:t>HDD</a:t>
                  </a:r>
                  <a:endParaRPr sz="500">
                    <a:latin typeface="Ubuntu Light"/>
                    <a:ea typeface="Ubuntu Light"/>
                    <a:cs typeface="Ubuntu Light"/>
                    <a:sym typeface="Ubuntu Light"/>
                  </a:endParaRPr>
                </a:p>
              </p:txBody>
            </p:sp>
            <p:sp>
              <p:nvSpPr>
                <p:cNvPr id="1985" name="Google Shape;1985;p146"/>
                <p:cNvSpPr/>
                <p:nvPr/>
              </p:nvSpPr>
              <p:spPr>
                <a:xfrm>
                  <a:off x="1799776" y="2988628"/>
                  <a:ext cx="363600" cy="442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500">
                      <a:latin typeface="Ubuntu Light"/>
                      <a:ea typeface="Ubuntu Light"/>
                      <a:cs typeface="Ubuntu Light"/>
                      <a:sym typeface="Ubuntu Light"/>
                    </a:rPr>
                    <a:t>HDD</a:t>
                  </a:r>
                  <a:endParaRPr sz="500">
                    <a:latin typeface="Ubuntu Light"/>
                    <a:ea typeface="Ubuntu Light"/>
                    <a:cs typeface="Ubuntu Light"/>
                    <a:sym typeface="Ubuntu Light"/>
                  </a:endParaRPr>
                </a:p>
              </p:txBody>
            </p:sp>
            <p:sp>
              <p:nvSpPr>
                <p:cNvPr id="1986" name="Google Shape;1986;p146"/>
                <p:cNvSpPr/>
                <p:nvPr/>
              </p:nvSpPr>
              <p:spPr>
                <a:xfrm>
                  <a:off x="2163274" y="2988628"/>
                  <a:ext cx="363600" cy="442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500">
                      <a:latin typeface="Ubuntu Light"/>
                      <a:ea typeface="Ubuntu Light"/>
                      <a:cs typeface="Ubuntu Light"/>
                      <a:sym typeface="Ubuntu Light"/>
                    </a:rPr>
                    <a:t>HDD</a:t>
                  </a:r>
                  <a:endParaRPr sz="500">
                    <a:latin typeface="Ubuntu Light"/>
                    <a:ea typeface="Ubuntu Light"/>
                    <a:cs typeface="Ubuntu Light"/>
                    <a:sym typeface="Ubuntu Light"/>
                  </a:endParaRPr>
                </a:p>
              </p:txBody>
            </p:sp>
            <p:sp>
              <p:nvSpPr>
                <p:cNvPr id="1987" name="Google Shape;1987;p146"/>
                <p:cNvSpPr/>
                <p:nvPr/>
              </p:nvSpPr>
              <p:spPr>
                <a:xfrm>
                  <a:off x="2520456" y="2988628"/>
                  <a:ext cx="363600" cy="442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500">
                      <a:latin typeface="Ubuntu Light"/>
                      <a:ea typeface="Ubuntu Light"/>
                      <a:cs typeface="Ubuntu Light"/>
                      <a:sym typeface="Ubuntu Light"/>
                    </a:rPr>
                    <a:t>HDD</a:t>
                  </a:r>
                  <a:endParaRPr sz="500">
                    <a:latin typeface="Ubuntu Light"/>
                    <a:ea typeface="Ubuntu Light"/>
                    <a:cs typeface="Ubuntu Light"/>
                    <a:sym typeface="Ubuntu Light"/>
                  </a:endParaRPr>
                </a:p>
              </p:txBody>
            </p:sp>
            <p:sp>
              <p:nvSpPr>
                <p:cNvPr id="1988" name="Google Shape;1988;p146"/>
                <p:cNvSpPr/>
                <p:nvPr/>
              </p:nvSpPr>
              <p:spPr>
                <a:xfrm>
                  <a:off x="832537" y="2590128"/>
                  <a:ext cx="1960500" cy="5223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Ubuntu Light"/>
                      <a:ea typeface="Ubuntu Light"/>
                      <a:cs typeface="Ubuntu Light"/>
                      <a:sym typeface="Ubuntu Light"/>
                    </a:rPr>
                    <a:t>OSD Node</a:t>
                  </a:r>
                  <a:endParaRPr>
                    <a:latin typeface="Ubuntu Light"/>
                    <a:ea typeface="Ubuntu Light"/>
                    <a:cs typeface="Ubuntu Light"/>
                    <a:sym typeface="Ubuntu Light"/>
                  </a:endParaRPr>
                </a:p>
              </p:txBody>
            </p:sp>
          </p:grpSp>
          <p:grpSp>
            <p:nvGrpSpPr>
              <p:cNvPr id="1989" name="Google Shape;1989;p146"/>
              <p:cNvGrpSpPr/>
              <p:nvPr/>
            </p:nvGrpSpPr>
            <p:grpSpPr>
              <a:xfrm>
                <a:off x="3375475" y="3235775"/>
                <a:ext cx="1970148" cy="994200"/>
                <a:chOff x="661700" y="2521401"/>
                <a:chExt cx="2280000" cy="994200"/>
              </a:xfrm>
            </p:grpSpPr>
            <p:sp>
              <p:nvSpPr>
                <p:cNvPr id="1990" name="Google Shape;1990;p146"/>
                <p:cNvSpPr/>
                <p:nvPr/>
              </p:nvSpPr>
              <p:spPr>
                <a:xfrm>
                  <a:off x="661700" y="2521401"/>
                  <a:ext cx="2280000" cy="994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Light"/>
                    <a:ea typeface="Ubuntu Light"/>
                    <a:cs typeface="Ubuntu Light"/>
                    <a:sym typeface="Ubuntu Light"/>
                  </a:endParaRPr>
                </a:p>
                <a:p>
                  <a:pPr indent="0" lvl="0" marL="0" rtl="0" algn="ctr">
                    <a:spcBef>
                      <a:spcPts val="0"/>
                    </a:spcBef>
                    <a:spcAft>
                      <a:spcPts val="0"/>
                    </a:spcAft>
                    <a:buNone/>
                  </a:pPr>
                  <a:r>
                    <a:t/>
                  </a:r>
                  <a:endParaRPr>
                    <a:latin typeface="Ubuntu Light"/>
                    <a:ea typeface="Ubuntu Light"/>
                    <a:cs typeface="Ubuntu Light"/>
                    <a:sym typeface="Ubuntu Light"/>
                  </a:endParaRPr>
                </a:p>
                <a:p>
                  <a:pPr indent="0" lvl="0" marL="0" rtl="0" algn="ctr">
                    <a:spcBef>
                      <a:spcPts val="0"/>
                    </a:spcBef>
                    <a:spcAft>
                      <a:spcPts val="0"/>
                    </a:spcAft>
                    <a:buNone/>
                  </a:pPr>
                  <a:r>
                    <a:t/>
                  </a:r>
                  <a:endParaRPr>
                    <a:latin typeface="Ubuntu Light"/>
                    <a:ea typeface="Ubuntu Light"/>
                    <a:cs typeface="Ubuntu Light"/>
                    <a:sym typeface="Ubuntu Light"/>
                  </a:endParaRPr>
                </a:p>
              </p:txBody>
            </p:sp>
            <p:sp>
              <p:nvSpPr>
                <p:cNvPr id="1991" name="Google Shape;1991;p146"/>
                <p:cNvSpPr/>
                <p:nvPr/>
              </p:nvSpPr>
              <p:spPr>
                <a:xfrm>
                  <a:off x="721914" y="2988628"/>
                  <a:ext cx="363600" cy="442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600">
                      <a:latin typeface="Ubuntu Light"/>
                      <a:ea typeface="Ubuntu Light"/>
                      <a:cs typeface="Ubuntu Light"/>
                      <a:sym typeface="Ubuntu Light"/>
                    </a:rPr>
                    <a:t>SSD</a:t>
                  </a:r>
                  <a:endParaRPr sz="600">
                    <a:latin typeface="Ubuntu Light"/>
                    <a:ea typeface="Ubuntu Light"/>
                    <a:cs typeface="Ubuntu Light"/>
                    <a:sym typeface="Ubuntu Light"/>
                  </a:endParaRPr>
                </a:p>
              </p:txBody>
            </p:sp>
            <p:sp>
              <p:nvSpPr>
                <p:cNvPr id="1992" name="Google Shape;1992;p146"/>
                <p:cNvSpPr/>
                <p:nvPr/>
              </p:nvSpPr>
              <p:spPr>
                <a:xfrm>
                  <a:off x="1079096" y="2988628"/>
                  <a:ext cx="363600" cy="442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600">
                      <a:latin typeface="Ubuntu Light"/>
                      <a:ea typeface="Ubuntu Light"/>
                      <a:cs typeface="Ubuntu Light"/>
                      <a:sym typeface="Ubuntu Light"/>
                    </a:rPr>
                    <a:t>SSD</a:t>
                  </a:r>
                  <a:endParaRPr sz="600">
                    <a:latin typeface="Ubuntu Light"/>
                    <a:ea typeface="Ubuntu Light"/>
                    <a:cs typeface="Ubuntu Light"/>
                    <a:sym typeface="Ubuntu Light"/>
                  </a:endParaRPr>
                </a:p>
              </p:txBody>
            </p:sp>
            <p:sp>
              <p:nvSpPr>
                <p:cNvPr id="1993" name="Google Shape;1993;p146"/>
                <p:cNvSpPr/>
                <p:nvPr/>
              </p:nvSpPr>
              <p:spPr>
                <a:xfrm>
                  <a:off x="1442594" y="2988628"/>
                  <a:ext cx="363600" cy="442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500">
                      <a:latin typeface="Ubuntu Light"/>
                      <a:ea typeface="Ubuntu Light"/>
                      <a:cs typeface="Ubuntu Light"/>
                      <a:sym typeface="Ubuntu Light"/>
                    </a:rPr>
                    <a:t>HDD</a:t>
                  </a:r>
                  <a:endParaRPr sz="500">
                    <a:latin typeface="Ubuntu Light"/>
                    <a:ea typeface="Ubuntu Light"/>
                    <a:cs typeface="Ubuntu Light"/>
                    <a:sym typeface="Ubuntu Light"/>
                  </a:endParaRPr>
                </a:p>
              </p:txBody>
            </p:sp>
            <p:sp>
              <p:nvSpPr>
                <p:cNvPr id="1994" name="Google Shape;1994;p146"/>
                <p:cNvSpPr/>
                <p:nvPr/>
              </p:nvSpPr>
              <p:spPr>
                <a:xfrm>
                  <a:off x="1799776" y="2988628"/>
                  <a:ext cx="363600" cy="442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500">
                      <a:latin typeface="Ubuntu Light"/>
                      <a:ea typeface="Ubuntu Light"/>
                      <a:cs typeface="Ubuntu Light"/>
                      <a:sym typeface="Ubuntu Light"/>
                    </a:rPr>
                    <a:t>HDD</a:t>
                  </a:r>
                  <a:endParaRPr sz="500">
                    <a:latin typeface="Ubuntu Light"/>
                    <a:ea typeface="Ubuntu Light"/>
                    <a:cs typeface="Ubuntu Light"/>
                    <a:sym typeface="Ubuntu Light"/>
                  </a:endParaRPr>
                </a:p>
              </p:txBody>
            </p:sp>
            <p:sp>
              <p:nvSpPr>
                <p:cNvPr id="1995" name="Google Shape;1995;p146"/>
                <p:cNvSpPr/>
                <p:nvPr/>
              </p:nvSpPr>
              <p:spPr>
                <a:xfrm>
                  <a:off x="2163274" y="2988628"/>
                  <a:ext cx="363600" cy="442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500">
                      <a:latin typeface="Ubuntu Light"/>
                      <a:ea typeface="Ubuntu Light"/>
                      <a:cs typeface="Ubuntu Light"/>
                      <a:sym typeface="Ubuntu Light"/>
                    </a:rPr>
                    <a:t>HDD</a:t>
                  </a:r>
                  <a:endParaRPr sz="500">
                    <a:latin typeface="Ubuntu Light"/>
                    <a:ea typeface="Ubuntu Light"/>
                    <a:cs typeface="Ubuntu Light"/>
                    <a:sym typeface="Ubuntu Light"/>
                  </a:endParaRPr>
                </a:p>
              </p:txBody>
            </p:sp>
            <p:sp>
              <p:nvSpPr>
                <p:cNvPr id="1996" name="Google Shape;1996;p146"/>
                <p:cNvSpPr/>
                <p:nvPr/>
              </p:nvSpPr>
              <p:spPr>
                <a:xfrm>
                  <a:off x="2520456" y="2988628"/>
                  <a:ext cx="363600" cy="442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500">
                      <a:latin typeface="Ubuntu Light"/>
                      <a:ea typeface="Ubuntu Light"/>
                      <a:cs typeface="Ubuntu Light"/>
                      <a:sym typeface="Ubuntu Light"/>
                    </a:rPr>
                    <a:t>HDD</a:t>
                  </a:r>
                  <a:endParaRPr sz="500">
                    <a:latin typeface="Ubuntu Light"/>
                    <a:ea typeface="Ubuntu Light"/>
                    <a:cs typeface="Ubuntu Light"/>
                    <a:sym typeface="Ubuntu Light"/>
                  </a:endParaRPr>
                </a:p>
              </p:txBody>
            </p:sp>
            <p:sp>
              <p:nvSpPr>
                <p:cNvPr id="1997" name="Google Shape;1997;p146"/>
                <p:cNvSpPr/>
                <p:nvPr/>
              </p:nvSpPr>
              <p:spPr>
                <a:xfrm>
                  <a:off x="832537" y="2590128"/>
                  <a:ext cx="1960500" cy="5223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Ubuntu Light"/>
                      <a:ea typeface="Ubuntu Light"/>
                      <a:cs typeface="Ubuntu Light"/>
                      <a:sym typeface="Ubuntu Light"/>
                    </a:rPr>
                    <a:t>OSD Node</a:t>
                  </a:r>
                  <a:endParaRPr>
                    <a:latin typeface="Ubuntu Light"/>
                    <a:ea typeface="Ubuntu Light"/>
                    <a:cs typeface="Ubuntu Light"/>
                    <a:sym typeface="Ubuntu Light"/>
                  </a:endParaRPr>
                </a:p>
              </p:txBody>
            </p:sp>
          </p:grpSp>
          <p:grpSp>
            <p:nvGrpSpPr>
              <p:cNvPr id="1998" name="Google Shape;1998;p146"/>
              <p:cNvGrpSpPr/>
              <p:nvPr/>
            </p:nvGrpSpPr>
            <p:grpSpPr>
              <a:xfrm>
                <a:off x="3243786" y="3083375"/>
                <a:ext cx="1970148" cy="994200"/>
                <a:chOff x="661700" y="2521401"/>
                <a:chExt cx="2280000" cy="994200"/>
              </a:xfrm>
            </p:grpSpPr>
            <p:sp>
              <p:nvSpPr>
                <p:cNvPr id="1999" name="Google Shape;1999;p146"/>
                <p:cNvSpPr/>
                <p:nvPr/>
              </p:nvSpPr>
              <p:spPr>
                <a:xfrm>
                  <a:off x="661700" y="2521401"/>
                  <a:ext cx="2280000" cy="994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Light"/>
                    <a:ea typeface="Ubuntu Light"/>
                    <a:cs typeface="Ubuntu Light"/>
                    <a:sym typeface="Ubuntu Light"/>
                  </a:endParaRPr>
                </a:p>
                <a:p>
                  <a:pPr indent="0" lvl="0" marL="0" rtl="0" algn="ctr">
                    <a:spcBef>
                      <a:spcPts val="0"/>
                    </a:spcBef>
                    <a:spcAft>
                      <a:spcPts val="0"/>
                    </a:spcAft>
                    <a:buNone/>
                  </a:pPr>
                  <a:r>
                    <a:t/>
                  </a:r>
                  <a:endParaRPr>
                    <a:latin typeface="Ubuntu Light"/>
                    <a:ea typeface="Ubuntu Light"/>
                    <a:cs typeface="Ubuntu Light"/>
                    <a:sym typeface="Ubuntu Light"/>
                  </a:endParaRPr>
                </a:p>
                <a:p>
                  <a:pPr indent="0" lvl="0" marL="0" rtl="0" algn="ctr">
                    <a:spcBef>
                      <a:spcPts val="0"/>
                    </a:spcBef>
                    <a:spcAft>
                      <a:spcPts val="0"/>
                    </a:spcAft>
                    <a:buNone/>
                  </a:pPr>
                  <a:r>
                    <a:t/>
                  </a:r>
                  <a:endParaRPr>
                    <a:latin typeface="Ubuntu Light"/>
                    <a:ea typeface="Ubuntu Light"/>
                    <a:cs typeface="Ubuntu Light"/>
                    <a:sym typeface="Ubuntu Light"/>
                  </a:endParaRPr>
                </a:p>
              </p:txBody>
            </p:sp>
            <p:sp>
              <p:nvSpPr>
                <p:cNvPr id="2000" name="Google Shape;2000;p146"/>
                <p:cNvSpPr/>
                <p:nvPr/>
              </p:nvSpPr>
              <p:spPr>
                <a:xfrm>
                  <a:off x="721914" y="2988628"/>
                  <a:ext cx="363600" cy="442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600">
                      <a:latin typeface="Ubuntu Light"/>
                      <a:ea typeface="Ubuntu Light"/>
                      <a:cs typeface="Ubuntu Light"/>
                      <a:sym typeface="Ubuntu Light"/>
                    </a:rPr>
                    <a:t>SSD</a:t>
                  </a:r>
                  <a:endParaRPr sz="600">
                    <a:latin typeface="Ubuntu Light"/>
                    <a:ea typeface="Ubuntu Light"/>
                    <a:cs typeface="Ubuntu Light"/>
                    <a:sym typeface="Ubuntu Light"/>
                  </a:endParaRPr>
                </a:p>
              </p:txBody>
            </p:sp>
            <p:sp>
              <p:nvSpPr>
                <p:cNvPr id="2001" name="Google Shape;2001;p146"/>
                <p:cNvSpPr/>
                <p:nvPr/>
              </p:nvSpPr>
              <p:spPr>
                <a:xfrm>
                  <a:off x="1079096" y="2988628"/>
                  <a:ext cx="363600" cy="442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600">
                      <a:latin typeface="Ubuntu Light"/>
                      <a:ea typeface="Ubuntu Light"/>
                      <a:cs typeface="Ubuntu Light"/>
                      <a:sym typeface="Ubuntu Light"/>
                    </a:rPr>
                    <a:t>SSD</a:t>
                  </a:r>
                  <a:endParaRPr sz="600">
                    <a:latin typeface="Ubuntu Light"/>
                    <a:ea typeface="Ubuntu Light"/>
                    <a:cs typeface="Ubuntu Light"/>
                    <a:sym typeface="Ubuntu Light"/>
                  </a:endParaRPr>
                </a:p>
              </p:txBody>
            </p:sp>
            <p:sp>
              <p:nvSpPr>
                <p:cNvPr id="2002" name="Google Shape;2002;p146"/>
                <p:cNvSpPr/>
                <p:nvPr/>
              </p:nvSpPr>
              <p:spPr>
                <a:xfrm>
                  <a:off x="1442594" y="2988628"/>
                  <a:ext cx="363600" cy="442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500">
                      <a:latin typeface="Ubuntu Light"/>
                      <a:ea typeface="Ubuntu Light"/>
                      <a:cs typeface="Ubuntu Light"/>
                      <a:sym typeface="Ubuntu Light"/>
                    </a:rPr>
                    <a:t>HDD</a:t>
                  </a:r>
                  <a:endParaRPr sz="500">
                    <a:latin typeface="Ubuntu Light"/>
                    <a:ea typeface="Ubuntu Light"/>
                    <a:cs typeface="Ubuntu Light"/>
                    <a:sym typeface="Ubuntu Light"/>
                  </a:endParaRPr>
                </a:p>
              </p:txBody>
            </p:sp>
            <p:sp>
              <p:nvSpPr>
                <p:cNvPr id="2003" name="Google Shape;2003;p146"/>
                <p:cNvSpPr/>
                <p:nvPr/>
              </p:nvSpPr>
              <p:spPr>
                <a:xfrm>
                  <a:off x="1799776" y="2988628"/>
                  <a:ext cx="363600" cy="442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500">
                      <a:latin typeface="Ubuntu Light"/>
                      <a:ea typeface="Ubuntu Light"/>
                      <a:cs typeface="Ubuntu Light"/>
                      <a:sym typeface="Ubuntu Light"/>
                    </a:rPr>
                    <a:t>HDD</a:t>
                  </a:r>
                  <a:endParaRPr sz="500">
                    <a:latin typeface="Ubuntu Light"/>
                    <a:ea typeface="Ubuntu Light"/>
                    <a:cs typeface="Ubuntu Light"/>
                    <a:sym typeface="Ubuntu Light"/>
                  </a:endParaRPr>
                </a:p>
              </p:txBody>
            </p:sp>
            <p:sp>
              <p:nvSpPr>
                <p:cNvPr id="2004" name="Google Shape;2004;p146"/>
                <p:cNvSpPr/>
                <p:nvPr/>
              </p:nvSpPr>
              <p:spPr>
                <a:xfrm>
                  <a:off x="2163274" y="2988628"/>
                  <a:ext cx="363600" cy="442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500">
                      <a:latin typeface="Ubuntu Light"/>
                      <a:ea typeface="Ubuntu Light"/>
                      <a:cs typeface="Ubuntu Light"/>
                      <a:sym typeface="Ubuntu Light"/>
                    </a:rPr>
                    <a:t>HDD</a:t>
                  </a:r>
                  <a:endParaRPr sz="500">
                    <a:latin typeface="Ubuntu Light"/>
                    <a:ea typeface="Ubuntu Light"/>
                    <a:cs typeface="Ubuntu Light"/>
                    <a:sym typeface="Ubuntu Light"/>
                  </a:endParaRPr>
                </a:p>
              </p:txBody>
            </p:sp>
            <p:sp>
              <p:nvSpPr>
                <p:cNvPr id="2005" name="Google Shape;2005;p146"/>
                <p:cNvSpPr/>
                <p:nvPr/>
              </p:nvSpPr>
              <p:spPr>
                <a:xfrm>
                  <a:off x="2520456" y="2988628"/>
                  <a:ext cx="363600" cy="442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500">
                      <a:latin typeface="Ubuntu Light"/>
                      <a:ea typeface="Ubuntu Light"/>
                      <a:cs typeface="Ubuntu Light"/>
                      <a:sym typeface="Ubuntu Light"/>
                    </a:rPr>
                    <a:t>HDD</a:t>
                  </a:r>
                  <a:endParaRPr sz="500">
                    <a:latin typeface="Ubuntu Light"/>
                    <a:ea typeface="Ubuntu Light"/>
                    <a:cs typeface="Ubuntu Light"/>
                    <a:sym typeface="Ubuntu Light"/>
                  </a:endParaRPr>
                </a:p>
              </p:txBody>
            </p:sp>
            <p:sp>
              <p:nvSpPr>
                <p:cNvPr id="2006" name="Google Shape;2006;p146"/>
                <p:cNvSpPr/>
                <p:nvPr/>
              </p:nvSpPr>
              <p:spPr>
                <a:xfrm>
                  <a:off x="832537" y="2590128"/>
                  <a:ext cx="1960500" cy="5223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Ubuntu Light"/>
                      <a:ea typeface="Ubuntu Light"/>
                      <a:cs typeface="Ubuntu Light"/>
                      <a:sym typeface="Ubuntu Light"/>
                    </a:rPr>
                    <a:t>OSD Node</a:t>
                  </a:r>
                  <a:endParaRPr>
                    <a:latin typeface="Ubuntu Light"/>
                    <a:ea typeface="Ubuntu Light"/>
                    <a:cs typeface="Ubuntu Light"/>
                    <a:sym typeface="Ubuntu Light"/>
                  </a:endParaRPr>
                </a:p>
              </p:txBody>
            </p:sp>
          </p:grpSp>
          <p:grpSp>
            <p:nvGrpSpPr>
              <p:cNvPr id="2007" name="Google Shape;2007;p146"/>
              <p:cNvGrpSpPr/>
              <p:nvPr/>
            </p:nvGrpSpPr>
            <p:grpSpPr>
              <a:xfrm>
                <a:off x="3112097" y="2930975"/>
                <a:ext cx="1970148" cy="994200"/>
                <a:chOff x="661700" y="2521401"/>
                <a:chExt cx="2280000" cy="994200"/>
              </a:xfrm>
            </p:grpSpPr>
            <p:sp>
              <p:nvSpPr>
                <p:cNvPr id="2008" name="Google Shape;2008;p146"/>
                <p:cNvSpPr/>
                <p:nvPr/>
              </p:nvSpPr>
              <p:spPr>
                <a:xfrm>
                  <a:off x="661700" y="2521401"/>
                  <a:ext cx="2280000" cy="994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Light"/>
                    <a:ea typeface="Ubuntu Light"/>
                    <a:cs typeface="Ubuntu Light"/>
                    <a:sym typeface="Ubuntu Light"/>
                  </a:endParaRPr>
                </a:p>
                <a:p>
                  <a:pPr indent="0" lvl="0" marL="0" rtl="0" algn="ctr">
                    <a:spcBef>
                      <a:spcPts val="0"/>
                    </a:spcBef>
                    <a:spcAft>
                      <a:spcPts val="0"/>
                    </a:spcAft>
                    <a:buNone/>
                  </a:pPr>
                  <a:r>
                    <a:t/>
                  </a:r>
                  <a:endParaRPr>
                    <a:latin typeface="Ubuntu Light"/>
                    <a:ea typeface="Ubuntu Light"/>
                    <a:cs typeface="Ubuntu Light"/>
                    <a:sym typeface="Ubuntu Light"/>
                  </a:endParaRPr>
                </a:p>
                <a:p>
                  <a:pPr indent="0" lvl="0" marL="0" rtl="0" algn="ctr">
                    <a:spcBef>
                      <a:spcPts val="0"/>
                    </a:spcBef>
                    <a:spcAft>
                      <a:spcPts val="0"/>
                    </a:spcAft>
                    <a:buNone/>
                  </a:pPr>
                  <a:r>
                    <a:t/>
                  </a:r>
                  <a:endParaRPr>
                    <a:latin typeface="Ubuntu Light"/>
                    <a:ea typeface="Ubuntu Light"/>
                    <a:cs typeface="Ubuntu Light"/>
                    <a:sym typeface="Ubuntu Light"/>
                  </a:endParaRPr>
                </a:p>
              </p:txBody>
            </p:sp>
            <p:sp>
              <p:nvSpPr>
                <p:cNvPr id="2009" name="Google Shape;2009;p146"/>
                <p:cNvSpPr/>
                <p:nvPr/>
              </p:nvSpPr>
              <p:spPr>
                <a:xfrm>
                  <a:off x="721914" y="2988628"/>
                  <a:ext cx="363600" cy="442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600">
                      <a:latin typeface="Ubuntu Light"/>
                      <a:ea typeface="Ubuntu Light"/>
                      <a:cs typeface="Ubuntu Light"/>
                      <a:sym typeface="Ubuntu Light"/>
                    </a:rPr>
                    <a:t>SSD</a:t>
                  </a:r>
                  <a:endParaRPr sz="600">
                    <a:latin typeface="Ubuntu Light"/>
                    <a:ea typeface="Ubuntu Light"/>
                    <a:cs typeface="Ubuntu Light"/>
                    <a:sym typeface="Ubuntu Light"/>
                  </a:endParaRPr>
                </a:p>
              </p:txBody>
            </p:sp>
            <p:sp>
              <p:nvSpPr>
                <p:cNvPr id="2010" name="Google Shape;2010;p146"/>
                <p:cNvSpPr/>
                <p:nvPr/>
              </p:nvSpPr>
              <p:spPr>
                <a:xfrm>
                  <a:off x="1079096" y="2988628"/>
                  <a:ext cx="363600" cy="442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600">
                      <a:latin typeface="Ubuntu Light"/>
                      <a:ea typeface="Ubuntu Light"/>
                      <a:cs typeface="Ubuntu Light"/>
                      <a:sym typeface="Ubuntu Light"/>
                    </a:rPr>
                    <a:t>SSD</a:t>
                  </a:r>
                  <a:endParaRPr sz="600">
                    <a:latin typeface="Ubuntu Light"/>
                    <a:ea typeface="Ubuntu Light"/>
                    <a:cs typeface="Ubuntu Light"/>
                    <a:sym typeface="Ubuntu Light"/>
                  </a:endParaRPr>
                </a:p>
              </p:txBody>
            </p:sp>
            <p:sp>
              <p:nvSpPr>
                <p:cNvPr id="2011" name="Google Shape;2011;p146"/>
                <p:cNvSpPr/>
                <p:nvPr/>
              </p:nvSpPr>
              <p:spPr>
                <a:xfrm>
                  <a:off x="1442594" y="2988628"/>
                  <a:ext cx="363600" cy="442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500">
                      <a:latin typeface="Ubuntu Light"/>
                      <a:ea typeface="Ubuntu Light"/>
                      <a:cs typeface="Ubuntu Light"/>
                      <a:sym typeface="Ubuntu Light"/>
                    </a:rPr>
                    <a:t>HDD</a:t>
                  </a:r>
                  <a:endParaRPr sz="500">
                    <a:latin typeface="Ubuntu Light"/>
                    <a:ea typeface="Ubuntu Light"/>
                    <a:cs typeface="Ubuntu Light"/>
                    <a:sym typeface="Ubuntu Light"/>
                  </a:endParaRPr>
                </a:p>
              </p:txBody>
            </p:sp>
            <p:sp>
              <p:nvSpPr>
                <p:cNvPr id="2012" name="Google Shape;2012;p146"/>
                <p:cNvSpPr/>
                <p:nvPr/>
              </p:nvSpPr>
              <p:spPr>
                <a:xfrm>
                  <a:off x="1799776" y="2988628"/>
                  <a:ext cx="363600" cy="442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500">
                      <a:latin typeface="Ubuntu Light"/>
                      <a:ea typeface="Ubuntu Light"/>
                      <a:cs typeface="Ubuntu Light"/>
                      <a:sym typeface="Ubuntu Light"/>
                    </a:rPr>
                    <a:t>HDD</a:t>
                  </a:r>
                  <a:endParaRPr sz="500">
                    <a:latin typeface="Ubuntu Light"/>
                    <a:ea typeface="Ubuntu Light"/>
                    <a:cs typeface="Ubuntu Light"/>
                    <a:sym typeface="Ubuntu Light"/>
                  </a:endParaRPr>
                </a:p>
              </p:txBody>
            </p:sp>
            <p:sp>
              <p:nvSpPr>
                <p:cNvPr id="2013" name="Google Shape;2013;p146"/>
                <p:cNvSpPr/>
                <p:nvPr/>
              </p:nvSpPr>
              <p:spPr>
                <a:xfrm>
                  <a:off x="2163274" y="2988628"/>
                  <a:ext cx="363600" cy="442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500">
                      <a:latin typeface="Ubuntu Light"/>
                      <a:ea typeface="Ubuntu Light"/>
                      <a:cs typeface="Ubuntu Light"/>
                      <a:sym typeface="Ubuntu Light"/>
                    </a:rPr>
                    <a:t>HDD</a:t>
                  </a:r>
                  <a:endParaRPr sz="500">
                    <a:latin typeface="Ubuntu Light"/>
                    <a:ea typeface="Ubuntu Light"/>
                    <a:cs typeface="Ubuntu Light"/>
                    <a:sym typeface="Ubuntu Light"/>
                  </a:endParaRPr>
                </a:p>
              </p:txBody>
            </p:sp>
            <p:sp>
              <p:nvSpPr>
                <p:cNvPr id="2014" name="Google Shape;2014;p146"/>
                <p:cNvSpPr/>
                <p:nvPr/>
              </p:nvSpPr>
              <p:spPr>
                <a:xfrm>
                  <a:off x="2520456" y="2988628"/>
                  <a:ext cx="363600" cy="442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500">
                      <a:latin typeface="Ubuntu Light"/>
                      <a:ea typeface="Ubuntu Light"/>
                      <a:cs typeface="Ubuntu Light"/>
                      <a:sym typeface="Ubuntu Light"/>
                    </a:rPr>
                    <a:t>HDD</a:t>
                  </a:r>
                  <a:endParaRPr sz="500">
                    <a:latin typeface="Ubuntu Light"/>
                    <a:ea typeface="Ubuntu Light"/>
                    <a:cs typeface="Ubuntu Light"/>
                    <a:sym typeface="Ubuntu Light"/>
                  </a:endParaRPr>
                </a:p>
              </p:txBody>
            </p:sp>
            <p:sp>
              <p:nvSpPr>
                <p:cNvPr id="2015" name="Google Shape;2015;p146"/>
                <p:cNvSpPr/>
                <p:nvPr/>
              </p:nvSpPr>
              <p:spPr>
                <a:xfrm>
                  <a:off x="832537" y="2590128"/>
                  <a:ext cx="1960500" cy="5223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Ubuntu Light"/>
                      <a:ea typeface="Ubuntu Light"/>
                      <a:cs typeface="Ubuntu Light"/>
                      <a:sym typeface="Ubuntu Light"/>
                    </a:rPr>
                    <a:t>OSD Node</a:t>
                  </a:r>
                  <a:endParaRPr>
                    <a:latin typeface="Ubuntu Light"/>
                    <a:ea typeface="Ubuntu Light"/>
                    <a:cs typeface="Ubuntu Light"/>
                    <a:sym typeface="Ubuntu Light"/>
                  </a:endParaRPr>
                </a:p>
              </p:txBody>
            </p:sp>
          </p:grpSp>
        </p:grpSp>
        <p:grpSp>
          <p:nvGrpSpPr>
            <p:cNvPr id="2016" name="Google Shape;2016;p146"/>
            <p:cNvGrpSpPr/>
            <p:nvPr/>
          </p:nvGrpSpPr>
          <p:grpSpPr>
            <a:xfrm>
              <a:off x="359756" y="2930925"/>
              <a:ext cx="2746251" cy="1563013"/>
              <a:chOff x="3112097" y="2930975"/>
              <a:chExt cx="2365215" cy="1451400"/>
            </a:xfrm>
          </p:grpSpPr>
          <p:grpSp>
            <p:nvGrpSpPr>
              <p:cNvPr id="2017" name="Google Shape;2017;p146"/>
              <p:cNvGrpSpPr/>
              <p:nvPr/>
            </p:nvGrpSpPr>
            <p:grpSpPr>
              <a:xfrm>
                <a:off x="3507164" y="3388175"/>
                <a:ext cx="1970148" cy="994200"/>
                <a:chOff x="661700" y="2521401"/>
                <a:chExt cx="2280000" cy="994200"/>
              </a:xfrm>
            </p:grpSpPr>
            <p:sp>
              <p:nvSpPr>
                <p:cNvPr id="2018" name="Google Shape;2018;p146"/>
                <p:cNvSpPr/>
                <p:nvPr/>
              </p:nvSpPr>
              <p:spPr>
                <a:xfrm>
                  <a:off x="661700" y="2521401"/>
                  <a:ext cx="2280000" cy="994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Light"/>
                    <a:ea typeface="Ubuntu Light"/>
                    <a:cs typeface="Ubuntu Light"/>
                    <a:sym typeface="Ubuntu Light"/>
                  </a:endParaRPr>
                </a:p>
                <a:p>
                  <a:pPr indent="0" lvl="0" marL="0" rtl="0" algn="ctr">
                    <a:spcBef>
                      <a:spcPts val="0"/>
                    </a:spcBef>
                    <a:spcAft>
                      <a:spcPts val="0"/>
                    </a:spcAft>
                    <a:buNone/>
                  </a:pPr>
                  <a:r>
                    <a:t/>
                  </a:r>
                  <a:endParaRPr>
                    <a:latin typeface="Ubuntu Light"/>
                    <a:ea typeface="Ubuntu Light"/>
                    <a:cs typeface="Ubuntu Light"/>
                    <a:sym typeface="Ubuntu Light"/>
                  </a:endParaRPr>
                </a:p>
                <a:p>
                  <a:pPr indent="0" lvl="0" marL="0" rtl="0" algn="ctr">
                    <a:spcBef>
                      <a:spcPts val="0"/>
                    </a:spcBef>
                    <a:spcAft>
                      <a:spcPts val="0"/>
                    </a:spcAft>
                    <a:buNone/>
                  </a:pPr>
                  <a:r>
                    <a:t/>
                  </a:r>
                  <a:endParaRPr>
                    <a:latin typeface="Ubuntu Light"/>
                    <a:ea typeface="Ubuntu Light"/>
                    <a:cs typeface="Ubuntu Light"/>
                    <a:sym typeface="Ubuntu Light"/>
                  </a:endParaRPr>
                </a:p>
              </p:txBody>
            </p:sp>
            <p:sp>
              <p:nvSpPr>
                <p:cNvPr id="2019" name="Google Shape;2019;p146"/>
                <p:cNvSpPr/>
                <p:nvPr/>
              </p:nvSpPr>
              <p:spPr>
                <a:xfrm>
                  <a:off x="721914" y="2988628"/>
                  <a:ext cx="363600" cy="442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600">
                      <a:latin typeface="Ubuntu Light"/>
                      <a:ea typeface="Ubuntu Light"/>
                      <a:cs typeface="Ubuntu Light"/>
                      <a:sym typeface="Ubuntu Light"/>
                    </a:rPr>
                    <a:t>SSD</a:t>
                  </a:r>
                  <a:endParaRPr sz="600">
                    <a:latin typeface="Ubuntu Light"/>
                    <a:ea typeface="Ubuntu Light"/>
                    <a:cs typeface="Ubuntu Light"/>
                    <a:sym typeface="Ubuntu Light"/>
                  </a:endParaRPr>
                </a:p>
              </p:txBody>
            </p:sp>
            <p:sp>
              <p:nvSpPr>
                <p:cNvPr id="2020" name="Google Shape;2020;p146"/>
                <p:cNvSpPr/>
                <p:nvPr/>
              </p:nvSpPr>
              <p:spPr>
                <a:xfrm>
                  <a:off x="1079096" y="2988628"/>
                  <a:ext cx="363600" cy="442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600">
                      <a:latin typeface="Ubuntu Light"/>
                      <a:ea typeface="Ubuntu Light"/>
                      <a:cs typeface="Ubuntu Light"/>
                      <a:sym typeface="Ubuntu Light"/>
                    </a:rPr>
                    <a:t>SSD</a:t>
                  </a:r>
                  <a:endParaRPr sz="600">
                    <a:latin typeface="Ubuntu Light"/>
                    <a:ea typeface="Ubuntu Light"/>
                    <a:cs typeface="Ubuntu Light"/>
                    <a:sym typeface="Ubuntu Light"/>
                  </a:endParaRPr>
                </a:p>
              </p:txBody>
            </p:sp>
            <p:sp>
              <p:nvSpPr>
                <p:cNvPr id="2021" name="Google Shape;2021;p146"/>
                <p:cNvSpPr/>
                <p:nvPr/>
              </p:nvSpPr>
              <p:spPr>
                <a:xfrm>
                  <a:off x="1442594" y="2988628"/>
                  <a:ext cx="363600" cy="442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500">
                      <a:latin typeface="Ubuntu Light"/>
                      <a:ea typeface="Ubuntu Light"/>
                      <a:cs typeface="Ubuntu Light"/>
                      <a:sym typeface="Ubuntu Light"/>
                    </a:rPr>
                    <a:t>HDD</a:t>
                  </a:r>
                  <a:endParaRPr sz="500">
                    <a:latin typeface="Ubuntu Light"/>
                    <a:ea typeface="Ubuntu Light"/>
                    <a:cs typeface="Ubuntu Light"/>
                    <a:sym typeface="Ubuntu Light"/>
                  </a:endParaRPr>
                </a:p>
              </p:txBody>
            </p:sp>
            <p:sp>
              <p:nvSpPr>
                <p:cNvPr id="2022" name="Google Shape;2022;p146"/>
                <p:cNvSpPr/>
                <p:nvPr/>
              </p:nvSpPr>
              <p:spPr>
                <a:xfrm>
                  <a:off x="1799776" y="2988628"/>
                  <a:ext cx="363600" cy="442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500">
                      <a:latin typeface="Ubuntu Light"/>
                      <a:ea typeface="Ubuntu Light"/>
                      <a:cs typeface="Ubuntu Light"/>
                      <a:sym typeface="Ubuntu Light"/>
                    </a:rPr>
                    <a:t>HDD</a:t>
                  </a:r>
                  <a:endParaRPr sz="500">
                    <a:latin typeface="Ubuntu Light"/>
                    <a:ea typeface="Ubuntu Light"/>
                    <a:cs typeface="Ubuntu Light"/>
                    <a:sym typeface="Ubuntu Light"/>
                  </a:endParaRPr>
                </a:p>
              </p:txBody>
            </p:sp>
            <p:sp>
              <p:nvSpPr>
                <p:cNvPr id="2023" name="Google Shape;2023;p146"/>
                <p:cNvSpPr/>
                <p:nvPr/>
              </p:nvSpPr>
              <p:spPr>
                <a:xfrm>
                  <a:off x="2163274" y="2988628"/>
                  <a:ext cx="363600" cy="442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500">
                      <a:latin typeface="Ubuntu Light"/>
                      <a:ea typeface="Ubuntu Light"/>
                      <a:cs typeface="Ubuntu Light"/>
                      <a:sym typeface="Ubuntu Light"/>
                    </a:rPr>
                    <a:t>HDD</a:t>
                  </a:r>
                  <a:endParaRPr sz="500">
                    <a:latin typeface="Ubuntu Light"/>
                    <a:ea typeface="Ubuntu Light"/>
                    <a:cs typeface="Ubuntu Light"/>
                    <a:sym typeface="Ubuntu Light"/>
                  </a:endParaRPr>
                </a:p>
              </p:txBody>
            </p:sp>
            <p:sp>
              <p:nvSpPr>
                <p:cNvPr id="2024" name="Google Shape;2024;p146"/>
                <p:cNvSpPr/>
                <p:nvPr/>
              </p:nvSpPr>
              <p:spPr>
                <a:xfrm>
                  <a:off x="2520456" y="2988628"/>
                  <a:ext cx="363600" cy="442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500">
                      <a:latin typeface="Ubuntu Light"/>
                      <a:ea typeface="Ubuntu Light"/>
                      <a:cs typeface="Ubuntu Light"/>
                      <a:sym typeface="Ubuntu Light"/>
                    </a:rPr>
                    <a:t>HDD</a:t>
                  </a:r>
                  <a:endParaRPr sz="500">
                    <a:latin typeface="Ubuntu Light"/>
                    <a:ea typeface="Ubuntu Light"/>
                    <a:cs typeface="Ubuntu Light"/>
                    <a:sym typeface="Ubuntu Light"/>
                  </a:endParaRPr>
                </a:p>
              </p:txBody>
            </p:sp>
            <p:sp>
              <p:nvSpPr>
                <p:cNvPr id="2025" name="Google Shape;2025;p146"/>
                <p:cNvSpPr/>
                <p:nvPr/>
              </p:nvSpPr>
              <p:spPr>
                <a:xfrm>
                  <a:off x="832537" y="2590128"/>
                  <a:ext cx="1960500" cy="5223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Ubuntu Light"/>
                      <a:ea typeface="Ubuntu Light"/>
                      <a:cs typeface="Ubuntu Light"/>
                      <a:sym typeface="Ubuntu Light"/>
                    </a:rPr>
                    <a:t>OSD Node</a:t>
                  </a:r>
                  <a:endParaRPr>
                    <a:latin typeface="Ubuntu Light"/>
                    <a:ea typeface="Ubuntu Light"/>
                    <a:cs typeface="Ubuntu Light"/>
                    <a:sym typeface="Ubuntu Light"/>
                  </a:endParaRPr>
                </a:p>
              </p:txBody>
            </p:sp>
          </p:grpSp>
          <p:grpSp>
            <p:nvGrpSpPr>
              <p:cNvPr id="2026" name="Google Shape;2026;p146"/>
              <p:cNvGrpSpPr/>
              <p:nvPr/>
            </p:nvGrpSpPr>
            <p:grpSpPr>
              <a:xfrm>
                <a:off x="3375475" y="3235775"/>
                <a:ext cx="1970148" cy="994200"/>
                <a:chOff x="661700" y="2521401"/>
                <a:chExt cx="2280000" cy="994200"/>
              </a:xfrm>
            </p:grpSpPr>
            <p:sp>
              <p:nvSpPr>
                <p:cNvPr id="2027" name="Google Shape;2027;p146"/>
                <p:cNvSpPr/>
                <p:nvPr/>
              </p:nvSpPr>
              <p:spPr>
                <a:xfrm>
                  <a:off x="661700" y="2521401"/>
                  <a:ext cx="2280000" cy="994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Light"/>
                    <a:ea typeface="Ubuntu Light"/>
                    <a:cs typeface="Ubuntu Light"/>
                    <a:sym typeface="Ubuntu Light"/>
                  </a:endParaRPr>
                </a:p>
                <a:p>
                  <a:pPr indent="0" lvl="0" marL="0" rtl="0" algn="ctr">
                    <a:spcBef>
                      <a:spcPts val="0"/>
                    </a:spcBef>
                    <a:spcAft>
                      <a:spcPts val="0"/>
                    </a:spcAft>
                    <a:buNone/>
                  </a:pPr>
                  <a:r>
                    <a:t/>
                  </a:r>
                  <a:endParaRPr>
                    <a:latin typeface="Ubuntu Light"/>
                    <a:ea typeface="Ubuntu Light"/>
                    <a:cs typeface="Ubuntu Light"/>
                    <a:sym typeface="Ubuntu Light"/>
                  </a:endParaRPr>
                </a:p>
                <a:p>
                  <a:pPr indent="0" lvl="0" marL="0" rtl="0" algn="ctr">
                    <a:spcBef>
                      <a:spcPts val="0"/>
                    </a:spcBef>
                    <a:spcAft>
                      <a:spcPts val="0"/>
                    </a:spcAft>
                    <a:buNone/>
                  </a:pPr>
                  <a:r>
                    <a:t/>
                  </a:r>
                  <a:endParaRPr>
                    <a:latin typeface="Ubuntu Light"/>
                    <a:ea typeface="Ubuntu Light"/>
                    <a:cs typeface="Ubuntu Light"/>
                    <a:sym typeface="Ubuntu Light"/>
                  </a:endParaRPr>
                </a:p>
              </p:txBody>
            </p:sp>
            <p:sp>
              <p:nvSpPr>
                <p:cNvPr id="2028" name="Google Shape;2028;p146"/>
                <p:cNvSpPr/>
                <p:nvPr/>
              </p:nvSpPr>
              <p:spPr>
                <a:xfrm>
                  <a:off x="721914" y="2988628"/>
                  <a:ext cx="363600" cy="442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600">
                      <a:latin typeface="Ubuntu Light"/>
                      <a:ea typeface="Ubuntu Light"/>
                      <a:cs typeface="Ubuntu Light"/>
                      <a:sym typeface="Ubuntu Light"/>
                    </a:rPr>
                    <a:t>SSD</a:t>
                  </a:r>
                  <a:endParaRPr sz="600">
                    <a:latin typeface="Ubuntu Light"/>
                    <a:ea typeface="Ubuntu Light"/>
                    <a:cs typeface="Ubuntu Light"/>
                    <a:sym typeface="Ubuntu Light"/>
                  </a:endParaRPr>
                </a:p>
              </p:txBody>
            </p:sp>
            <p:sp>
              <p:nvSpPr>
                <p:cNvPr id="2029" name="Google Shape;2029;p146"/>
                <p:cNvSpPr/>
                <p:nvPr/>
              </p:nvSpPr>
              <p:spPr>
                <a:xfrm>
                  <a:off x="1079096" y="2988628"/>
                  <a:ext cx="363600" cy="442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600">
                      <a:latin typeface="Ubuntu Light"/>
                      <a:ea typeface="Ubuntu Light"/>
                      <a:cs typeface="Ubuntu Light"/>
                      <a:sym typeface="Ubuntu Light"/>
                    </a:rPr>
                    <a:t>SSD</a:t>
                  </a:r>
                  <a:endParaRPr sz="600">
                    <a:latin typeface="Ubuntu Light"/>
                    <a:ea typeface="Ubuntu Light"/>
                    <a:cs typeface="Ubuntu Light"/>
                    <a:sym typeface="Ubuntu Light"/>
                  </a:endParaRPr>
                </a:p>
              </p:txBody>
            </p:sp>
            <p:sp>
              <p:nvSpPr>
                <p:cNvPr id="2030" name="Google Shape;2030;p146"/>
                <p:cNvSpPr/>
                <p:nvPr/>
              </p:nvSpPr>
              <p:spPr>
                <a:xfrm>
                  <a:off x="1442594" y="2988628"/>
                  <a:ext cx="363600" cy="442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500">
                      <a:latin typeface="Ubuntu Light"/>
                      <a:ea typeface="Ubuntu Light"/>
                      <a:cs typeface="Ubuntu Light"/>
                      <a:sym typeface="Ubuntu Light"/>
                    </a:rPr>
                    <a:t>HDD</a:t>
                  </a:r>
                  <a:endParaRPr sz="500">
                    <a:latin typeface="Ubuntu Light"/>
                    <a:ea typeface="Ubuntu Light"/>
                    <a:cs typeface="Ubuntu Light"/>
                    <a:sym typeface="Ubuntu Light"/>
                  </a:endParaRPr>
                </a:p>
              </p:txBody>
            </p:sp>
            <p:sp>
              <p:nvSpPr>
                <p:cNvPr id="2031" name="Google Shape;2031;p146"/>
                <p:cNvSpPr/>
                <p:nvPr/>
              </p:nvSpPr>
              <p:spPr>
                <a:xfrm>
                  <a:off x="1799776" y="2988628"/>
                  <a:ext cx="363600" cy="442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500">
                      <a:latin typeface="Ubuntu Light"/>
                      <a:ea typeface="Ubuntu Light"/>
                      <a:cs typeface="Ubuntu Light"/>
                      <a:sym typeface="Ubuntu Light"/>
                    </a:rPr>
                    <a:t>HDD</a:t>
                  </a:r>
                  <a:endParaRPr sz="500">
                    <a:latin typeface="Ubuntu Light"/>
                    <a:ea typeface="Ubuntu Light"/>
                    <a:cs typeface="Ubuntu Light"/>
                    <a:sym typeface="Ubuntu Light"/>
                  </a:endParaRPr>
                </a:p>
              </p:txBody>
            </p:sp>
            <p:sp>
              <p:nvSpPr>
                <p:cNvPr id="2032" name="Google Shape;2032;p146"/>
                <p:cNvSpPr/>
                <p:nvPr/>
              </p:nvSpPr>
              <p:spPr>
                <a:xfrm>
                  <a:off x="2163274" y="2988628"/>
                  <a:ext cx="363600" cy="442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500">
                      <a:latin typeface="Ubuntu Light"/>
                      <a:ea typeface="Ubuntu Light"/>
                      <a:cs typeface="Ubuntu Light"/>
                      <a:sym typeface="Ubuntu Light"/>
                    </a:rPr>
                    <a:t>HDD</a:t>
                  </a:r>
                  <a:endParaRPr sz="500">
                    <a:latin typeface="Ubuntu Light"/>
                    <a:ea typeface="Ubuntu Light"/>
                    <a:cs typeface="Ubuntu Light"/>
                    <a:sym typeface="Ubuntu Light"/>
                  </a:endParaRPr>
                </a:p>
              </p:txBody>
            </p:sp>
            <p:sp>
              <p:nvSpPr>
                <p:cNvPr id="2033" name="Google Shape;2033;p146"/>
                <p:cNvSpPr/>
                <p:nvPr/>
              </p:nvSpPr>
              <p:spPr>
                <a:xfrm>
                  <a:off x="2520456" y="2988628"/>
                  <a:ext cx="363600" cy="442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500">
                      <a:latin typeface="Ubuntu Light"/>
                      <a:ea typeface="Ubuntu Light"/>
                      <a:cs typeface="Ubuntu Light"/>
                      <a:sym typeface="Ubuntu Light"/>
                    </a:rPr>
                    <a:t>HDD</a:t>
                  </a:r>
                  <a:endParaRPr sz="500">
                    <a:latin typeface="Ubuntu Light"/>
                    <a:ea typeface="Ubuntu Light"/>
                    <a:cs typeface="Ubuntu Light"/>
                    <a:sym typeface="Ubuntu Light"/>
                  </a:endParaRPr>
                </a:p>
              </p:txBody>
            </p:sp>
            <p:sp>
              <p:nvSpPr>
                <p:cNvPr id="2034" name="Google Shape;2034;p146"/>
                <p:cNvSpPr/>
                <p:nvPr/>
              </p:nvSpPr>
              <p:spPr>
                <a:xfrm>
                  <a:off x="832537" y="2590128"/>
                  <a:ext cx="1960500" cy="5223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Ubuntu Light"/>
                      <a:ea typeface="Ubuntu Light"/>
                      <a:cs typeface="Ubuntu Light"/>
                      <a:sym typeface="Ubuntu Light"/>
                    </a:rPr>
                    <a:t>OSD Node</a:t>
                  </a:r>
                  <a:endParaRPr>
                    <a:latin typeface="Ubuntu Light"/>
                    <a:ea typeface="Ubuntu Light"/>
                    <a:cs typeface="Ubuntu Light"/>
                    <a:sym typeface="Ubuntu Light"/>
                  </a:endParaRPr>
                </a:p>
              </p:txBody>
            </p:sp>
          </p:grpSp>
          <p:grpSp>
            <p:nvGrpSpPr>
              <p:cNvPr id="2035" name="Google Shape;2035;p146"/>
              <p:cNvGrpSpPr/>
              <p:nvPr/>
            </p:nvGrpSpPr>
            <p:grpSpPr>
              <a:xfrm>
                <a:off x="3243786" y="3083375"/>
                <a:ext cx="1970148" cy="994200"/>
                <a:chOff x="661700" y="2521401"/>
                <a:chExt cx="2280000" cy="994200"/>
              </a:xfrm>
            </p:grpSpPr>
            <p:sp>
              <p:nvSpPr>
                <p:cNvPr id="2036" name="Google Shape;2036;p146"/>
                <p:cNvSpPr/>
                <p:nvPr/>
              </p:nvSpPr>
              <p:spPr>
                <a:xfrm>
                  <a:off x="661700" y="2521401"/>
                  <a:ext cx="2280000" cy="994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Light"/>
                    <a:ea typeface="Ubuntu Light"/>
                    <a:cs typeface="Ubuntu Light"/>
                    <a:sym typeface="Ubuntu Light"/>
                  </a:endParaRPr>
                </a:p>
                <a:p>
                  <a:pPr indent="0" lvl="0" marL="0" rtl="0" algn="ctr">
                    <a:spcBef>
                      <a:spcPts val="0"/>
                    </a:spcBef>
                    <a:spcAft>
                      <a:spcPts val="0"/>
                    </a:spcAft>
                    <a:buNone/>
                  </a:pPr>
                  <a:r>
                    <a:t/>
                  </a:r>
                  <a:endParaRPr>
                    <a:latin typeface="Ubuntu Light"/>
                    <a:ea typeface="Ubuntu Light"/>
                    <a:cs typeface="Ubuntu Light"/>
                    <a:sym typeface="Ubuntu Light"/>
                  </a:endParaRPr>
                </a:p>
                <a:p>
                  <a:pPr indent="0" lvl="0" marL="0" rtl="0" algn="ctr">
                    <a:spcBef>
                      <a:spcPts val="0"/>
                    </a:spcBef>
                    <a:spcAft>
                      <a:spcPts val="0"/>
                    </a:spcAft>
                    <a:buNone/>
                  </a:pPr>
                  <a:r>
                    <a:t/>
                  </a:r>
                  <a:endParaRPr>
                    <a:latin typeface="Ubuntu Light"/>
                    <a:ea typeface="Ubuntu Light"/>
                    <a:cs typeface="Ubuntu Light"/>
                    <a:sym typeface="Ubuntu Light"/>
                  </a:endParaRPr>
                </a:p>
              </p:txBody>
            </p:sp>
            <p:sp>
              <p:nvSpPr>
                <p:cNvPr id="2037" name="Google Shape;2037;p146"/>
                <p:cNvSpPr/>
                <p:nvPr/>
              </p:nvSpPr>
              <p:spPr>
                <a:xfrm>
                  <a:off x="721914" y="2988628"/>
                  <a:ext cx="363600" cy="442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600">
                      <a:latin typeface="Ubuntu Light"/>
                      <a:ea typeface="Ubuntu Light"/>
                      <a:cs typeface="Ubuntu Light"/>
                      <a:sym typeface="Ubuntu Light"/>
                    </a:rPr>
                    <a:t>SSD</a:t>
                  </a:r>
                  <a:endParaRPr sz="600">
                    <a:latin typeface="Ubuntu Light"/>
                    <a:ea typeface="Ubuntu Light"/>
                    <a:cs typeface="Ubuntu Light"/>
                    <a:sym typeface="Ubuntu Light"/>
                  </a:endParaRPr>
                </a:p>
              </p:txBody>
            </p:sp>
            <p:sp>
              <p:nvSpPr>
                <p:cNvPr id="2038" name="Google Shape;2038;p146"/>
                <p:cNvSpPr/>
                <p:nvPr/>
              </p:nvSpPr>
              <p:spPr>
                <a:xfrm>
                  <a:off x="1079096" y="2988628"/>
                  <a:ext cx="363600" cy="442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600">
                      <a:latin typeface="Ubuntu Light"/>
                      <a:ea typeface="Ubuntu Light"/>
                      <a:cs typeface="Ubuntu Light"/>
                      <a:sym typeface="Ubuntu Light"/>
                    </a:rPr>
                    <a:t>SSD</a:t>
                  </a:r>
                  <a:endParaRPr sz="600">
                    <a:latin typeface="Ubuntu Light"/>
                    <a:ea typeface="Ubuntu Light"/>
                    <a:cs typeface="Ubuntu Light"/>
                    <a:sym typeface="Ubuntu Light"/>
                  </a:endParaRPr>
                </a:p>
              </p:txBody>
            </p:sp>
            <p:sp>
              <p:nvSpPr>
                <p:cNvPr id="2039" name="Google Shape;2039;p146"/>
                <p:cNvSpPr/>
                <p:nvPr/>
              </p:nvSpPr>
              <p:spPr>
                <a:xfrm>
                  <a:off x="1442594" y="2988628"/>
                  <a:ext cx="363600" cy="442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500">
                      <a:latin typeface="Ubuntu Light"/>
                      <a:ea typeface="Ubuntu Light"/>
                      <a:cs typeface="Ubuntu Light"/>
                      <a:sym typeface="Ubuntu Light"/>
                    </a:rPr>
                    <a:t>HDD</a:t>
                  </a:r>
                  <a:endParaRPr sz="500">
                    <a:latin typeface="Ubuntu Light"/>
                    <a:ea typeface="Ubuntu Light"/>
                    <a:cs typeface="Ubuntu Light"/>
                    <a:sym typeface="Ubuntu Light"/>
                  </a:endParaRPr>
                </a:p>
              </p:txBody>
            </p:sp>
            <p:sp>
              <p:nvSpPr>
                <p:cNvPr id="2040" name="Google Shape;2040;p146"/>
                <p:cNvSpPr/>
                <p:nvPr/>
              </p:nvSpPr>
              <p:spPr>
                <a:xfrm>
                  <a:off x="1799776" y="2988628"/>
                  <a:ext cx="363600" cy="442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500">
                      <a:latin typeface="Ubuntu Light"/>
                      <a:ea typeface="Ubuntu Light"/>
                      <a:cs typeface="Ubuntu Light"/>
                      <a:sym typeface="Ubuntu Light"/>
                    </a:rPr>
                    <a:t>HDD</a:t>
                  </a:r>
                  <a:endParaRPr sz="500">
                    <a:latin typeface="Ubuntu Light"/>
                    <a:ea typeface="Ubuntu Light"/>
                    <a:cs typeface="Ubuntu Light"/>
                    <a:sym typeface="Ubuntu Light"/>
                  </a:endParaRPr>
                </a:p>
              </p:txBody>
            </p:sp>
            <p:sp>
              <p:nvSpPr>
                <p:cNvPr id="2041" name="Google Shape;2041;p146"/>
                <p:cNvSpPr/>
                <p:nvPr/>
              </p:nvSpPr>
              <p:spPr>
                <a:xfrm>
                  <a:off x="2163274" y="2988628"/>
                  <a:ext cx="363600" cy="442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500">
                      <a:latin typeface="Ubuntu Light"/>
                      <a:ea typeface="Ubuntu Light"/>
                      <a:cs typeface="Ubuntu Light"/>
                      <a:sym typeface="Ubuntu Light"/>
                    </a:rPr>
                    <a:t>HDD</a:t>
                  </a:r>
                  <a:endParaRPr sz="500">
                    <a:latin typeface="Ubuntu Light"/>
                    <a:ea typeface="Ubuntu Light"/>
                    <a:cs typeface="Ubuntu Light"/>
                    <a:sym typeface="Ubuntu Light"/>
                  </a:endParaRPr>
                </a:p>
              </p:txBody>
            </p:sp>
            <p:sp>
              <p:nvSpPr>
                <p:cNvPr id="2042" name="Google Shape;2042;p146"/>
                <p:cNvSpPr/>
                <p:nvPr/>
              </p:nvSpPr>
              <p:spPr>
                <a:xfrm>
                  <a:off x="2520456" y="2988628"/>
                  <a:ext cx="363600" cy="442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500">
                      <a:latin typeface="Ubuntu Light"/>
                      <a:ea typeface="Ubuntu Light"/>
                      <a:cs typeface="Ubuntu Light"/>
                      <a:sym typeface="Ubuntu Light"/>
                    </a:rPr>
                    <a:t>HDD</a:t>
                  </a:r>
                  <a:endParaRPr sz="500">
                    <a:latin typeface="Ubuntu Light"/>
                    <a:ea typeface="Ubuntu Light"/>
                    <a:cs typeface="Ubuntu Light"/>
                    <a:sym typeface="Ubuntu Light"/>
                  </a:endParaRPr>
                </a:p>
              </p:txBody>
            </p:sp>
            <p:sp>
              <p:nvSpPr>
                <p:cNvPr id="2043" name="Google Shape;2043;p146"/>
                <p:cNvSpPr/>
                <p:nvPr/>
              </p:nvSpPr>
              <p:spPr>
                <a:xfrm>
                  <a:off x="832537" y="2590128"/>
                  <a:ext cx="1960500" cy="5223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Ubuntu Light"/>
                      <a:ea typeface="Ubuntu Light"/>
                      <a:cs typeface="Ubuntu Light"/>
                      <a:sym typeface="Ubuntu Light"/>
                    </a:rPr>
                    <a:t>OSD Node</a:t>
                  </a:r>
                  <a:endParaRPr>
                    <a:latin typeface="Ubuntu Light"/>
                    <a:ea typeface="Ubuntu Light"/>
                    <a:cs typeface="Ubuntu Light"/>
                    <a:sym typeface="Ubuntu Light"/>
                  </a:endParaRPr>
                </a:p>
              </p:txBody>
            </p:sp>
          </p:grpSp>
          <p:grpSp>
            <p:nvGrpSpPr>
              <p:cNvPr id="2044" name="Google Shape;2044;p146"/>
              <p:cNvGrpSpPr/>
              <p:nvPr/>
            </p:nvGrpSpPr>
            <p:grpSpPr>
              <a:xfrm>
                <a:off x="3112097" y="2930975"/>
                <a:ext cx="1970148" cy="994200"/>
                <a:chOff x="661700" y="2521401"/>
                <a:chExt cx="2280000" cy="994200"/>
              </a:xfrm>
            </p:grpSpPr>
            <p:sp>
              <p:nvSpPr>
                <p:cNvPr id="2045" name="Google Shape;2045;p146"/>
                <p:cNvSpPr/>
                <p:nvPr/>
              </p:nvSpPr>
              <p:spPr>
                <a:xfrm>
                  <a:off x="661700" y="2521401"/>
                  <a:ext cx="2280000" cy="994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Light"/>
                    <a:ea typeface="Ubuntu Light"/>
                    <a:cs typeface="Ubuntu Light"/>
                    <a:sym typeface="Ubuntu Light"/>
                  </a:endParaRPr>
                </a:p>
                <a:p>
                  <a:pPr indent="0" lvl="0" marL="0" rtl="0" algn="ctr">
                    <a:spcBef>
                      <a:spcPts val="0"/>
                    </a:spcBef>
                    <a:spcAft>
                      <a:spcPts val="0"/>
                    </a:spcAft>
                    <a:buNone/>
                  </a:pPr>
                  <a:r>
                    <a:t/>
                  </a:r>
                  <a:endParaRPr>
                    <a:latin typeface="Ubuntu Light"/>
                    <a:ea typeface="Ubuntu Light"/>
                    <a:cs typeface="Ubuntu Light"/>
                    <a:sym typeface="Ubuntu Light"/>
                  </a:endParaRPr>
                </a:p>
                <a:p>
                  <a:pPr indent="0" lvl="0" marL="0" rtl="0" algn="ctr">
                    <a:spcBef>
                      <a:spcPts val="0"/>
                    </a:spcBef>
                    <a:spcAft>
                      <a:spcPts val="0"/>
                    </a:spcAft>
                    <a:buNone/>
                  </a:pPr>
                  <a:r>
                    <a:t/>
                  </a:r>
                  <a:endParaRPr>
                    <a:latin typeface="Ubuntu Light"/>
                    <a:ea typeface="Ubuntu Light"/>
                    <a:cs typeface="Ubuntu Light"/>
                    <a:sym typeface="Ubuntu Light"/>
                  </a:endParaRPr>
                </a:p>
              </p:txBody>
            </p:sp>
            <p:sp>
              <p:nvSpPr>
                <p:cNvPr id="2046" name="Google Shape;2046;p146"/>
                <p:cNvSpPr/>
                <p:nvPr/>
              </p:nvSpPr>
              <p:spPr>
                <a:xfrm>
                  <a:off x="721914" y="2988628"/>
                  <a:ext cx="363600" cy="442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600">
                      <a:latin typeface="Ubuntu Light"/>
                      <a:ea typeface="Ubuntu Light"/>
                      <a:cs typeface="Ubuntu Light"/>
                      <a:sym typeface="Ubuntu Light"/>
                    </a:rPr>
                    <a:t>SSD</a:t>
                  </a:r>
                  <a:endParaRPr sz="600">
                    <a:latin typeface="Ubuntu Light"/>
                    <a:ea typeface="Ubuntu Light"/>
                    <a:cs typeface="Ubuntu Light"/>
                    <a:sym typeface="Ubuntu Light"/>
                  </a:endParaRPr>
                </a:p>
              </p:txBody>
            </p:sp>
            <p:sp>
              <p:nvSpPr>
                <p:cNvPr id="2047" name="Google Shape;2047;p146"/>
                <p:cNvSpPr/>
                <p:nvPr/>
              </p:nvSpPr>
              <p:spPr>
                <a:xfrm>
                  <a:off x="1079096" y="2988628"/>
                  <a:ext cx="363600" cy="442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600">
                      <a:latin typeface="Ubuntu Light"/>
                      <a:ea typeface="Ubuntu Light"/>
                      <a:cs typeface="Ubuntu Light"/>
                      <a:sym typeface="Ubuntu Light"/>
                    </a:rPr>
                    <a:t>SSD</a:t>
                  </a:r>
                  <a:endParaRPr sz="600">
                    <a:latin typeface="Ubuntu Light"/>
                    <a:ea typeface="Ubuntu Light"/>
                    <a:cs typeface="Ubuntu Light"/>
                    <a:sym typeface="Ubuntu Light"/>
                  </a:endParaRPr>
                </a:p>
              </p:txBody>
            </p:sp>
            <p:sp>
              <p:nvSpPr>
                <p:cNvPr id="2048" name="Google Shape;2048;p146"/>
                <p:cNvSpPr/>
                <p:nvPr/>
              </p:nvSpPr>
              <p:spPr>
                <a:xfrm>
                  <a:off x="1442594" y="2988628"/>
                  <a:ext cx="363600" cy="442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500">
                      <a:latin typeface="Ubuntu Light"/>
                      <a:ea typeface="Ubuntu Light"/>
                      <a:cs typeface="Ubuntu Light"/>
                      <a:sym typeface="Ubuntu Light"/>
                    </a:rPr>
                    <a:t>HDD</a:t>
                  </a:r>
                  <a:endParaRPr sz="500">
                    <a:latin typeface="Ubuntu Light"/>
                    <a:ea typeface="Ubuntu Light"/>
                    <a:cs typeface="Ubuntu Light"/>
                    <a:sym typeface="Ubuntu Light"/>
                  </a:endParaRPr>
                </a:p>
              </p:txBody>
            </p:sp>
            <p:sp>
              <p:nvSpPr>
                <p:cNvPr id="2049" name="Google Shape;2049;p146"/>
                <p:cNvSpPr/>
                <p:nvPr/>
              </p:nvSpPr>
              <p:spPr>
                <a:xfrm>
                  <a:off x="1799776" y="2988628"/>
                  <a:ext cx="363600" cy="442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500">
                      <a:latin typeface="Ubuntu Light"/>
                      <a:ea typeface="Ubuntu Light"/>
                      <a:cs typeface="Ubuntu Light"/>
                      <a:sym typeface="Ubuntu Light"/>
                    </a:rPr>
                    <a:t>HDD</a:t>
                  </a:r>
                  <a:endParaRPr sz="500">
                    <a:latin typeface="Ubuntu Light"/>
                    <a:ea typeface="Ubuntu Light"/>
                    <a:cs typeface="Ubuntu Light"/>
                    <a:sym typeface="Ubuntu Light"/>
                  </a:endParaRPr>
                </a:p>
              </p:txBody>
            </p:sp>
            <p:sp>
              <p:nvSpPr>
                <p:cNvPr id="2050" name="Google Shape;2050;p146"/>
                <p:cNvSpPr/>
                <p:nvPr/>
              </p:nvSpPr>
              <p:spPr>
                <a:xfrm>
                  <a:off x="2163274" y="2988628"/>
                  <a:ext cx="363600" cy="442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500">
                      <a:latin typeface="Ubuntu Light"/>
                      <a:ea typeface="Ubuntu Light"/>
                      <a:cs typeface="Ubuntu Light"/>
                      <a:sym typeface="Ubuntu Light"/>
                    </a:rPr>
                    <a:t>HDD</a:t>
                  </a:r>
                  <a:endParaRPr sz="500">
                    <a:latin typeface="Ubuntu Light"/>
                    <a:ea typeface="Ubuntu Light"/>
                    <a:cs typeface="Ubuntu Light"/>
                    <a:sym typeface="Ubuntu Light"/>
                  </a:endParaRPr>
                </a:p>
              </p:txBody>
            </p:sp>
            <p:sp>
              <p:nvSpPr>
                <p:cNvPr id="2051" name="Google Shape;2051;p146"/>
                <p:cNvSpPr/>
                <p:nvPr/>
              </p:nvSpPr>
              <p:spPr>
                <a:xfrm>
                  <a:off x="2520456" y="2988628"/>
                  <a:ext cx="363600" cy="442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500">
                      <a:latin typeface="Ubuntu Light"/>
                      <a:ea typeface="Ubuntu Light"/>
                      <a:cs typeface="Ubuntu Light"/>
                      <a:sym typeface="Ubuntu Light"/>
                    </a:rPr>
                    <a:t>HDD</a:t>
                  </a:r>
                  <a:endParaRPr sz="500">
                    <a:latin typeface="Ubuntu Light"/>
                    <a:ea typeface="Ubuntu Light"/>
                    <a:cs typeface="Ubuntu Light"/>
                    <a:sym typeface="Ubuntu Light"/>
                  </a:endParaRPr>
                </a:p>
              </p:txBody>
            </p:sp>
            <p:sp>
              <p:nvSpPr>
                <p:cNvPr id="2052" name="Google Shape;2052;p146"/>
                <p:cNvSpPr/>
                <p:nvPr/>
              </p:nvSpPr>
              <p:spPr>
                <a:xfrm>
                  <a:off x="832537" y="2590128"/>
                  <a:ext cx="1960500" cy="5223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Ubuntu Light"/>
                      <a:ea typeface="Ubuntu Light"/>
                      <a:cs typeface="Ubuntu Light"/>
                      <a:sym typeface="Ubuntu Light"/>
                    </a:rPr>
                    <a:t>OSD Node</a:t>
                  </a:r>
                  <a:endParaRPr>
                    <a:latin typeface="Ubuntu Light"/>
                    <a:ea typeface="Ubuntu Light"/>
                    <a:cs typeface="Ubuntu Light"/>
                    <a:sym typeface="Ubuntu Light"/>
                  </a:endParaRPr>
                </a:p>
              </p:txBody>
            </p:sp>
          </p:grpSp>
        </p:grpSp>
      </p:grpSp>
      <p:grpSp>
        <p:nvGrpSpPr>
          <p:cNvPr id="2053" name="Google Shape;2053;p146"/>
          <p:cNvGrpSpPr/>
          <p:nvPr/>
        </p:nvGrpSpPr>
        <p:grpSpPr>
          <a:xfrm>
            <a:off x="890275" y="1866638"/>
            <a:ext cx="1368600" cy="781200"/>
            <a:chOff x="356875" y="1034976"/>
            <a:chExt cx="1368600" cy="781200"/>
          </a:xfrm>
        </p:grpSpPr>
        <p:sp>
          <p:nvSpPr>
            <p:cNvPr id="2054" name="Google Shape;2054;p146"/>
            <p:cNvSpPr/>
            <p:nvPr/>
          </p:nvSpPr>
          <p:spPr>
            <a:xfrm>
              <a:off x="661675" y="1339776"/>
              <a:ext cx="1063800" cy="4764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Ubuntu Light"/>
                  <a:ea typeface="Ubuntu Light"/>
                  <a:cs typeface="Ubuntu Light"/>
                  <a:sym typeface="Ubuntu Light"/>
                </a:rPr>
                <a:t>MON</a:t>
              </a:r>
              <a:endParaRPr sz="1200">
                <a:latin typeface="Ubuntu Light"/>
                <a:ea typeface="Ubuntu Light"/>
                <a:cs typeface="Ubuntu Light"/>
                <a:sym typeface="Ubuntu Light"/>
              </a:endParaRPr>
            </a:p>
          </p:txBody>
        </p:sp>
        <p:sp>
          <p:nvSpPr>
            <p:cNvPr id="2055" name="Google Shape;2055;p146"/>
            <p:cNvSpPr/>
            <p:nvPr/>
          </p:nvSpPr>
          <p:spPr>
            <a:xfrm>
              <a:off x="509275" y="1187376"/>
              <a:ext cx="1063800" cy="4764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Ubuntu Light"/>
                  <a:ea typeface="Ubuntu Light"/>
                  <a:cs typeface="Ubuntu Light"/>
                  <a:sym typeface="Ubuntu Light"/>
                </a:rPr>
                <a:t>MON</a:t>
              </a:r>
              <a:endParaRPr sz="1200">
                <a:latin typeface="Ubuntu Light"/>
                <a:ea typeface="Ubuntu Light"/>
                <a:cs typeface="Ubuntu Light"/>
                <a:sym typeface="Ubuntu Light"/>
              </a:endParaRPr>
            </a:p>
          </p:txBody>
        </p:sp>
        <p:sp>
          <p:nvSpPr>
            <p:cNvPr id="2056" name="Google Shape;2056;p146"/>
            <p:cNvSpPr/>
            <p:nvPr/>
          </p:nvSpPr>
          <p:spPr>
            <a:xfrm>
              <a:off x="356875" y="1034976"/>
              <a:ext cx="1063800" cy="4764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latin typeface="Ubuntu Light"/>
                  <a:ea typeface="Ubuntu Light"/>
                  <a:cs typeface="Ubuntu Light"/>
                  <a:sym typeface="Ubuntu Light"/>
                </a:rPr>
                <a:t>MONs/MGRs</a:t>
              </a:r>
              <a:endParaRPr sz="1100">
                <a:latin typeface="Ubuntu Light"/>
                <a:ea typeface="Ubuntu Light"/>
                <a:cs typeface="Ubuntu Light"/>
                <a:sym typeface="Ubuntu Light"/>
              </a:endParaRPr>
            </a:p>
          </p:txBody>
        </p:sp>
      </p:grpSp>
      <p:grpSp>
        <p:nvGrpSpPr>
          <p:cNvPr id="2057" name="Google Shape;2057;p146"/>
          <p:cNvGrpSpPr/>
          <p:nvPr/>
        </p:nvGrpSpPr>
        <p:grpSpPr>
          <a:xfrm>
            <a:off x="4887000" y="1921026"/>
            <a:ext cx="1216200" cy="628800"/>
            <a:chOff x="3591600" y="1921026"/>
            <a:chExt cx="1216200" cy="628800"/>
          </a:xfrm>
        </p:grpSpPr>
        <p:sp>
          <p:nvSpPr>
            <p:cNvPr id="2058" name="Google Shape;2058;p146"/>
            <p:cNvSpPr/>
            <p:nvPr/>
          </p:nvSpPr>
          <p:spPr>
            <a:xfrm>
              <a:off x="3744000" y="2073426"/>
              <a:ext cx="1063800" cy="4764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Ubuntu Light"/>
                  <a:ea typeface="Ubuntu Light"/>
                  <a:cs typeface="Ubuntu Light"/>
                  <a:sym typeface="Ubuntu Light"/>
                </a:rPr>
                <a:t>iSCSI-GW</a:t>
              </a:r>
              <a:endParaRPr sz="1200">
                <a:latin typeface="Ubuntu Light"/>
                <a:ea typeface="Ubuntu Light"/>
                <a:cs typeface="Ubuntu Light"/>
                <a:sym typeface="Ubuntu Light"/>
              </a:endParaRPr>
            </a:p>
          </p:txBody>
        </p:sp>
        <p:sp>
          <p:nvSpPr>
            <p:cNvPr id="1931" name="Google Shape;1931;p146"/>
            <p:cNvSpPr/>
            <p:nvPr/>
          </p:nvSpPr>
          <p:spPr>
            <a:xfrm>
              <a:off x="3591600" y="1921026"/>
              <a:ext cx="1063800" cy="4764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Ubuntu Light"/>
                  <a:ea typeface="Ubuntu Light"/>
                  <a:cs typeface="Ubuntu Light"/>
                  <a:sym typeface="Ubuntu Light"/>
                </a:rPr>
                <a:t>iSCSI-GW</a:t>
              </a:r>
              <a:endParaRPr sz="1200">
                <a:latin typeface="Ubuntu Light"/>
                <a:ea typeface="Ubuntu Light"/>
                <a:cs typeface="Ubuntu Light"/>
                <a:sym typeface="Ubuntu Light"/>
              </a:endParaRPr>
            </a:p>
          </p:txBody>
        </p:sp>
      </p:grpSp>
      <p:cxnSp>
        <p:nvCxnSpPr>
          <p:cNvPr id="2059" name="Google Shape;2059;p146"/>
          <p:cNvCxnSpPr/>
          <p:nvPr/>
        </p:nvCxnSpPr>
        <p:spPr>
          <a:xfrm>
            <a:off x="1513725" y="2913450"/>
            <a:ext cx="5684700" cy="9600"/>
          </a:xfrm>
          <a:prstGeom prst="straightConnector1">
            <a:avLst/>
          </a:prstGeom>
          <a:noFill/>
          <a:ln cap="flat" cmpd="sng" w="9525">
            <a:solidFill>
              <a:schemeClr val="dk2"/>
            </a:solidFill>
            <a:prstDash val="solid"/>
            <a:round/>
            <a:headEnd len="med" w="med" type="none"/>
            <a:tailEnd len="med" w="med" type="none"/>
          </a:ln>
        </p:spPr>
      </p:cxnSp>
      <p:cxnSp>
        <p:nvCxnSpPr>
          <p:cNvPr id="2060" name="Google Shape;2060;p146"/>
          <p:cNvCxnSpPr>
            <a:endCxn id="2015" idx="0"/>
          </p:cNvCxnSpPr>
          <p:nvPr/>
        </p:nvCxnSpPr>
        <p:spPr>
          <a:xfrm>
            <a:off x="7193348" y="2922837"/>
            <a:ext cx="2400" cy="494400"/>
          </a:xfrm>
          <a:prstGeom prst="straightConnector1">
            <a:avLst/>
          </a:prstGeom>
          <a:noFill/>
          <a:ln cap="flat" cmpd="sng" w="9525">
            <a:solidFill>
              <a:schemeClr val="dk2"/>
            </a:solidFill>
            <a:prstDash val="solid"/>
            <a:round/>
            <a:headEnd len="med" w="med" type="none"/>
            <a:tailEnd len="med" w="med" type="none"/>
          </a:ln>
        </p:spPr>
      </p:cxnSp>
      <p:cxnSp>
        <p:nvCxnSpPr>
          <p:cNvPr id="2061" name="Google Shape;2061;p146"/>
          <p:cNvCxnSpPr>
            <a:stCxn id="1978" idx="0"/>
          </p:cNvCxnSpPr>
          <p:nvPr/>
        </p:nvCxnSpPr>
        <p:spPr>
          <a:xfrm rot="10800000">
            <a:off x="4353762" y="2922837"/>
            <a:ext cx="0" cy="494400"/>
          </a:xfrm>
          <a:prstGeom prst="straightConnector1">
            <a:avLst/>
          </a:prstGeom>
          <a:noFill/>
          <a:ln cap="flat" cmpd="sng" w="9525">
            <a:solidFill>
              <a:schemeClr val="dk2"/>
            </a:solidFill>
            <a:prstDash val="solid"/>
            <a:round/>
            <a:headEnd len="med" w="med" type="none"/>
            <a:tailEnd len="med" w="med" type="none"/>
          </a:ln>
        </p:spPr>
      </p:cxnSp>
      <p:cxnSp>
        <p:nvCxnSpPr>
          <p:cNvPr id="2062" name="Google Shape;2062;p146"/>
          <p:cNvCxnSpPr>
            <a:endCxn id="2052" idx="0"/>
          </p:cNvCxnSpPr>
          <p:nvPr/>
        </p:nvCxnSpPr>
        <p:spPr>
          <a:xfrm flipH="1">
            <a:off x="1511775" y="2908737"/>
            <a:ext cx="2100" cy="508500"/>
          </a:xfrm>
          <a:prstGeom prst="straightConnector1">
            <a:avLst/>
          </a:prstGeom>
          <a:noFill/>
          <a:ln cap="flat" cmpd="sng" w="9525">
            <a:solidFill>
              <a:schemeClr val="dk2"/>
            </a:solidFill>
            <a:prstDash val="solid"/>
            <a:round/>
            <a:headEnd len="med" w="med" type="none"/>
            <a:tailEnd len="med" w="med" type="none"/>
          </a:ln>
        </p:spPr>
      </p:cxnSp>
      <p:cxnSp>
        <p:nvCxnSpPr>
          <p:cNvPr id="2063" name="Google Shape;2063;p146"/>
          <p:cNvCxnSpPr>
            <a:stCxn id="1937" idx="2"/>
          </p:cNvCxnSpPr>
          <p:nvPr/>
        </p:nvCxnSpPr>
        <p:spPr>
          <a:xfrm flipH="1">
            <a:off x="4065750" y="2549838"/>
            <a:ext cx="600" cy="356100"/>
          </a:xfrm>
          <a:prstGeom prst="straightConnector1">
            <a:avLst/>
          </a:prstGeom>
          <a:noFill/>
          <a:ln cap="flat" cmpd="sng" w="9525">
            <a:solidFill>
              <a:schemeClr val="dk2"/>
            </a:solidFill>
            <a:prstDash val="solid"/>
            <a:round/>
            <a:headEnd len="med" w="med" type="none"/>
            <a:tailEnd len="med" w="med" type="none"/>
          </a:ln>
        </p:spPr>
      </p:cxnSp>
      <p:cxnSp>
        <p:nvCxnSpPr>
          <p:cNvPr id="2064" name="Google Shape;2064;p146"/>
          <p:cNvCxnSpPr>
            <a:stCxn id="2058" idx="2"/>
          </p:cNvCxnSpPr>
          <p:nvPr/>
        </p:nvCxnSpPr>
        <p:spPr>
          <a:xfrm>
            <a:off x="5571300" y="2549826"/>
            <a:ext cx="0" cy="365700"/>
          </a:xfrm>
          <a:prstGeom prst="straightConnector1">
            <a:avLst/>
          </a:prstGeom>
          <a:noFill/>
          <a:ln cap="flat" cmpd="sng" w="9525">
            <a:solidFill>
              <a:schemeClr val="dk2"/>
            </a:solidFill>
            <a:prstDash val="solid"/>
            <a:round/>
            <a:headEnd len="med" w="med" type="none"/>
            <a:tailEnd len="med" w="med" type="none"/>
          </a:ln>
        </p:spPr>
      </p:cxnSp>
      <p:cxnSp>
        <p:nvCxnSpPr>
          <p:cNvPr id="2065" name="Google Shape;2065;p146"/>
          <p:cNvCxnSpPr>
            <a:stCxn id="1934" idx="2"/>
          </p:cNvCxnSpPr>
          <p:nvPr/>
        </p:nvCxnSpPr>
        <p:spPr>
          <a:xfrm>
            <a:off x="7076250" y="2549838"/>
            <a:ext cx="0" cy="365700"/>
          </a:xfrm>
          <a:prstGeom prst="straightConnector1">
            <a:avLst/>
          </a:prstGeom>
          <a:noFill/>
          <a:ln cap="flat" cmpd="sng" w="9525">
            <a:solidFill>
              <a:schemeClr val="dk2"/>
            </a:solidFill>
            <a:prstDash val="solid"/>
            <a:round/>
            <a:headEnd len="med" w="med" type="none"/>
            <a:tailEnd len="med" w="med" type="none"/>
          </a:ln>
        </p:spPr>
      </p:cxnSp>
      <p:cxnSp>
        <p:nvCxnSpPr>
          <p:cNvPr id="2066" name="Google Shape;2066;p146"/>
          <p:cNvCxnSpPr/>
          <p:nvPr/>
        </p:nvCxnSpPr>
        <p:spPr>
          <a:xfrm>
            <a:off x="2631375" y="1172526"/>
            <a:ext cx="0" cy="1743000"/>
          </a:xfrm>
          <a:prstGeom prst="straightConnector1">
            <a:avLst/>
          </a:prstGeom>
          <a:noFill/>
          <a:ln cap="flat" cmpd="sng" w="9525">
            <a:solidFill>
              <a:schemeClr val="dk2"/>
            </a:solidFill>
            <a:prstDash val="solid"/>
            <a:round/>
            <a:headEnd len="med" w="med" type="none"/>
            <a:tailEnd len="med" w="med" type="none"/>
          </a:ln>
        </p:spPr>
      </p:cxnSp>
      <p:sp>
        <p:nvSpPr>
          <p:cNvPr id="2067" name="Google Shape;2067;p146"/>
          <p:cNvSpPr/>
          <p:nvPr/>
        </p:nvSpPr>
        <p:spPr>
          <a:xfrm>
            <a:off x="1718475" y="850169"/>
            <a:ext cx="1063800" cy="6177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Ubuntu Light"/>
                <a:ea typeface="Ubuntu Light"/>
                <a:cs typeface="Ubuntu Light"/>
                <a:sym typeface="Ubuntu Light"/>
              </a:rPr>
              <a:t>RBD</a:t>
            </a:r>
            <a:endParaRPr>
              <a:latin typeface="Ubuntu Light"/>
              <a:ea typeface="Ubuntu Light"/>
              <a:cs typeface="Ubuntu Light"/>
              <a:sym typeface="Ubuntu Light"/>
            </a:endParaRPr>
          </a:p>
          <a:p>
            <a:pPr indent="0" lvl="0" marL="0" rtl="0" algn="ctr">
              <a:spcBef>
                <a:spcPts val="0"/>
              </a:spcBef>
              <a:spcAft>
                <a:spcPts val="0"/>
              </a:spcAft>
              <a:buNone/>
            </a:pPr>
            <a:r>
              <a:rPr lang="en">
                <a:latin typeface="Ubuntu Light"/>
                <a:ea typeface="Ubuntu Light"/>
                <a:cs typeface="Ubuntu Light"/>
                <a:sym typeface="Ubuntu Light"/>
              </a:rPr>
              <a:t>Client</a:t>
            </a:r>
            <a:endParaRPr>
              <a:latin typeface="Ubuntu Light"/>
              <a:ea typeface="Ubuntu Light"/>
              <a:cs typeface="Ubuntu Light"/>
              <a:sym typeface="Ubuntu Light"/>
            </a:endParaRPr>
          </a:p>
        </p:txBody>
      </p:sp>
      <p:sp>
        <p:nvSpPr>
          <p:cNvPr id="2068" name="Google Shape;2068;p146"/>
          <p:cNvSpPr/>
          <p:nvPr/>
        </p:nvSpPr>
        <p:spPr>
          <a:xfrm>
            <a:off x="274675" y="1715450"/>
            <a:ext cx="8667900" cy="3343200"/>
          </a:xfrm>
          <a:prstGeom prst="roundRect">
            <a:avLst>
              <a:gd fmla="val 16667" name="adj"/>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9" name="Google Shape;2069;p146"/>
          <p:cNvSpPr/>
          <p:nvPr/>
        </p:nvSpPr>
        <p:spPr>
          <a:xfrm>
            <a:off x="2878513" y="850169"/>
            <a:ext cx="1063800" cy="6177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Ubuntu Light"/>
                <a:ea typeface="Ubuntu Light"/>
                <a:cs typeface="Ubuntu Light"/>
                <a:sym typeface="Ubuntu Light"/>
              </a:rPr>
              <a:t>Librados</a:t>
            </a:r>
            <a:endParaRPr>
              <a:latin typeface="Ubuntu Light"/>
              <a:ea typeface="Ubuntu Light"/>
              <a:cs typeface="Ubuntu Light"/>
              <a:sym typeface="Ubuntu Light"/>
            </a:endParaRPr>
          </a:p>
          <a:p>
            <a:pPr indent="0" lvl="0" marL="0" rtl="0" algn="ctr">
              <a:spcBef>
                <a:spcPts val="0"/>
              </a:spcBef>
              <a:spcAft>
                <a:spcPts val="0"/>
              </a:spcAft>
              <a:buNone/>
            </a:pPr>
            <a:r>
              <a:rPr lang="en">
                <a:latin typeface="Ubuntu Light"/>
                <a:ea typeface="Ubuntu Light"/>
                <a:cs typeface="Ubuntu Light"/>
                <a:sym typeface="Ubuntu Light"/>
              </a:rPr>
              <a:t>Client</a:t>
            </a:r>
            <a:endParaRPr>
              <a:latin typeface="Ubuntu Light"/>
              <a:ea typeface="Ubuntu Light"/>
              <a:cs typeface="Ubuntu Light"/>
              <a:sym typeface="Ubuntu Light"/>
            </a:endParaRPr>
          </a:p>
        </p:txBody>
      </p:sp>
      <p:cxnSp>
        <p:nvCxnSpPr>
          <p:cNvPr id="2070" name="Google Shape;2070;p146"/>
          <p:cNvCxnSpPr/>
          <p:nvPr/>
        </p:nvCxnSpPr>
        <p:spPr>
          <a:xfrm>
            <a:off x="3156400" y="1472325"/>
            <a:ext cx="7200" cy="14361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074" name="Shape 2074"/>
        <p:cNvGrpSpPr/>
        <p:nvPr/>
      </p:nvGrpSpPr>
      <p:grpSpPr>
        <a:xfrm>
          <a:off x="0" y="0"/>
          <a:ext cx="0" cy="0"/>
          <a:chOff x="0" y="0"/>
          <a:chExt cx="0" cy="0"/>
        </a:xfrm>
      </p:grpSpPr>
      <p:sp>
        <p:nvSpPr>
          <p:cNvPr id="2075" name="Google Shape;2075;p147"/>
          <p:cNvSpPr/>
          <p:nvPr/>
        </p:nvSpPr>
        <p:spPr>
          <a:xfrm>
            <a:off x="2074350" y="2411328"/>
            <a:ext cx="4670700" cy="2177100"/>
          </a:xfrm>
          <a:prstGeom prst="roundRect">
            <a:avLst>
              <a:gd fmla="val 16667" name="adj"/>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6" name="Google Shape;2076;p147"/>
          <p:cNvSpPr txBox="1"/>
          <p:nvPr>
            <p:ph type="title"/>
          </p:nvPr>
        </p:nvSpPr>
        <p:spPr>
          <a:xfrm>
            <a:off x="466344" y="177047"/>
            <a:ext cx="7886700" cy="994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Ceph Architecture</a:t>
            </a:r>
            <a:endParaRPr/>
          </a:p>
        </p:txBody>
      </p:sp>
      <p:sp>
        <p:nvSpPr>
          <p:cNvPr id="2077" name="Google Shape;2077;p147"/>
          <p:cNvSpPr/>
          <p:nvPr/>
        </p:nvSpPr>
        <p:spPr>
          <a:xfrm>
            <a:off x="2486034" y="3985421"/>
            <a:ext cx="4012200" cy="5334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300">
                <a:latin typeface="Ubuntu Light"/>
                <a:ea typeface="Ubuntu Light"/>
                <a:cs typeface="Ubuntu Light"/>
                <a:sym typeface="Ubuntu Light"/>
              </a:rPr>
              <a:t>RADOS</a:t>
            </a:r>
            <a:endParaRPr sz="1300">
              <a:latin typeface="Ubuntu Light"/>
              <a:ea typeface="Ubuntu Light"/>
              <a:cs typeface="Ubuntu Light"/>
              <a:sym typeface="Ubuntu Light"/>
            </a:endParaRPr>
          </a:p>
        </p:txBody>
      </p:sp>
      <p:sp>
        <p:nvSpPr>
          <p:cNvPr id="2078" name="Google Shape;2078;p147"/>
          <p:cNvSpPr/>
          <p:nvPr/>
        </p:nvSpPr>
        <p:spPr>
          <a:xfrm>
            <a:off x="2611761" y="3346477"/>
            <a:ext cx="2826300" cy="8124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latin typeface="Ubuntu Light"/>
                <a:ea typeface="Ubuntu Light"/>
                <a:cs typeface="Ubuntu Light"/>
                <a:sym typeface="Ubuntu Light"/>
              </a:rPr>
              <a:t>LIBRADOS</a:t>
            </a:r>
            <a:endParaRPr sz="1200">
              <a:latin typeface="Ubuntu Light"/>
              <a:ea typeface="Ubuntu Light"/>
              <a:cs typeface="Ubuntu Light"/>
              <a:sym typeface="Ubuntu Light"/>
            </a:endParaRPr>
          </a:p>
        </p:txBody>
      </p:sp>
      <p:sp>
        <p:nvSpPr>
          <p:cNvPr id="2079" name="Google Shape;2079;p147"/>
          <p:cNvSpPr/>
          <p:nvPr/>
        </p:nvSpPr>
        <p:spPr>
          <a:xfrm>
            <a:off x="5438192" y="3130836"/>
            <a:ext cx="942900" cy="10119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Ubuntu Light"/>
                <a:ea typeface="Ubuntu Light"/>
                <a:cs typeface="Ubuntu Light"/>
                <a:sym typeface="Ubuntu Light"/>
              </a:rPr>
              <a:t>MDS</a:t>
            </a:r>
            <a:endParaRPr sz="1200">
              <a:latin typeface="Ubuntu Light"/>
              <a:ea typeface="Ubuntu Light"/>
              <a:cs typeface="Ubuntu Light"/>
              <a:sym typeface="Ubuntu Light"/>
            </a:endParaRPr>
          </a:p>
          <a:p>
            <a:pPr indent="0" lvl="0" marL="0" rtl="0" algn="l">
              <a:spcBef>
                <a:spcPts val="0"/>
              </a:spcBef>
              <a:spcAft>
                <a:spcPts val="0"/>
              </a:spcAft>
              <a:buNone/>
            </a:pPr>
            <a:r>
              <a:t/>
            </a:r>
            <a:endParaRPr sz="1200">
              <a:latin typeface="Ubuntu Light"/>
              <a:ea typeface="Ubuntu Light"/>
              <a:cs typeface="Ubuntu Light"/>
              <a:sym typeface="Ubuntu Light"/>
            </a:endParaRPr>
          </a:p>
        </p:txBody>
      </p:sp>
      <p:sp>
        <p:nvSpPr>
          <p:cNvPr id="2080" name="Google Shape;2080;p147"/>
          <p:cNvSpPr/>
          <p:nvPr/>
        </p:nvSpPr>
        <p:spPr>
          <a:xfrm>
            <a:off x="4495277" y="3130836"/>
            <a:ext cx="942900" cy="7506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Ubuntu Light"/>
                <a:ea typeface="Ubuntu Light"/>
                <a:cs typeface="Ubuntu Light"/>
                <a:sym typeface="Ubuntu Light"/>
              </a:rPr>
              <a:t>RBD</a:t>
            </a:r>
            <a:endParaRPr sz="1200">
              <a:latin typeface="Ubuntu Light"/>
              <a:ea typeface="Ubuntu Light"/>
              <a:cs typeface="Ubuntu Light"/>
              <a:sym typeface="Ubuntu Light"/>
            </a:endParaRPr>
          </a:p>
        </p:txBody>
      </p:sp>
      <p:sp>
        <p:nvSpPr>
          <p:cNvPr id="2081" name="Google Shape;2081;p147"/>
          <p:cNvSpPr/>
          <p:nvPr/>
        </p:nvSpPr>
        <p:spPr>
          <a:xfrm>
            <a:off x="3552363" y="3130836"/>
            <a:ext cx="942900" cy="7506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latin typeface="Ubuntu Light"/>
                <a:ea typeface="Ubuntu Light"/>
                <a:cs typeface="Ubuntu Light"/>
                <a:sym typeface="Ubuntu Light"/>
              </a:rPr>
              <a:t>RADOSGW</a:t>
            </a:r>
            <a:endParaRPr sz="1000">
              <a:latin typeface="Ubuntu Light"/>
              <a:ea typeface="Ubuntu Light"/>
              <a:cs typeface="Ubuntu Light"/>
              <a:sym typeface="Ubuntu Light"/>
            </a:endParaRPr>
          </a:p>
        </p:txBody>
      </p:sp>
      <p:sp>
        <p:nvSpPr>
          <p:cNvPr id="2082" name="Google Shape;2082;p147"/>
          <p:cNvSpPr/>
          <p:nvPr/>
        </p:nvSpPr>
        <p:spPr>
          <a:xfrm>
            <a:off x="2457975" y="2555751"/>
            <a:ext cx="942900" cy="3639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latin typeface="Ubuntu Light"/>
                <a:ea typeface="Ubuntu Light"/>
                <a:cs typeface="Ubuntu Light"/>
                <a:sym typeface="Ubuntu Light"/>
              </a:rPr>
              <a:t>NativeAPI</a:t>
            </a:r>
            <a:endParaRPr sz="1000">
              <a:latin typeface="Ubuntu Light"/>
              <a:ea typeface="Ubuntu Light"/>
              <a:cs typeface="Ubuntu Light"/>
              <a:sym typeface="Ubuntu Light"/>
            </a:endParaRPr>
          </a:p>
        </p:txBody>
      </p:sp>
      <p:cxnSp>
        <p:nvCxnSpPr>
          <p:cNvPr id="2083" name="Google Shape;2083;p147"/>
          <p:cNvCxnSpPr>
            <a:stCxn id="2082" idx="2"/>
          </p:cNvCxnSpPr>
          <p:nvPr/>
        </p:nvCxnSpPr>
        <p:spPr>
          <a:xfrm>
            <a:off x="2929425" y="2919651"/>
            <a:ext cx="0" cy="428400"/>
          </a:xfrm>
          <a:prstGeom prst="straightConnector1">
            <a:avLst/>
          </a:prstGeom>
          <a:noFill/>
          <a:ln cap="flat" cmpd="sng" w="9525">
            <a:solidFill>
              <a:schemeClr val="dk1"/>
            </a:solidFill>
            <a:prstDash val="solid"/>
            <a:round/>
            <a:headEnd len="med" w="med" type="none"/>
            <a:tailEnd len="med" w="med" type="none"/>
          </a:ln>
        </p:spPr>
      </p:cxnSp>
      <p:cxnSp>
        <p:nvCxnSpPr>
          <p:cNvPr id="2084" name="Google Shape;2084;p147"/>
          <p:cNvCxnSpPr/>
          <p:nvPr/>
        </p:nvCxnSpPr>
        <p:spPr>
          <a:xfrm>
            <a:off x="3990138" y="2533175"/>
            <a:ext cx="0" cy="603000"/>
          </a:xfrm>
          <a:prstGeom prst="straightConnector1">
            <a:avLst/>
          </a:prstGeom>
          <a:noFill/>
          <a:ln cap="flat" cmpd="sng" w="9525">
            <a:solidFill>
              <a:schemeClr val="dk1"/>
            </a:solidFill>
            <a:prstDash val="solid"/>
            <a:round/>
            <a:headEnd len="med" w="med" type="none"/>
            <a:tailEnd len="med" w="med" type="none"/>
          </a:ln>
        </p:spPr>
      </p:cxnSp>
      <p:cxnSp>
        <p:nvCxnSpPr>
          <p:cNvPr id="2085" name="Google Shape;2085;p147"/>
          <p:cNvCxnSpPr>
            <a:stCxn id="2086" idx="2"/>
            <a:endCxn id="2080" idx="0"/>
          </p:cNvCxnSpPr>
          <p:nvPr/>
        </p:nvCxnSpPr>
        <p:spPr>
          <a:xfrm>
            <a:off x="4966127" y="2526636"/>
            <a:ext cx="600" cy="604200"/>
          </a:xfrm>
          <a:prstGeom prst="straightConnector1">
            <a:avLst/>
          </a:prstGeom>
          <a:noFill/>
          <a:ln cap="flat" cmpd="sng" w="9525">
            <a:solidFill>
              <a:schemeClr val="dk1"/>
            </a:solidFill>
            <a:prstDash val="solid"/>
            <a:round/>
            <a:headEnd len="med" w="med" type="none"/>
            <a:tailEnd len="med" w="med" type="none"/>
          </a:ln>
        </p:spPr>
      </p:cxnSp>
      <p:sp>
        <p:nvSpPr>
          <p:cNvPr id="2087" name="Google Shape;2087;p147"/>
          <p:cNvSpPr/>
          <p:nvPr/>
        </p:nvSpPr>
        <p:spPr>
          <a:xfrm>
            <a:off x="2074350" y="1276825"/>
            <a:ext cx="4670700" cy="5694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900">
              <a:latin typeface="Ubuntu Light"/>
              <a:ea typeface="Ubuntu Light"/>
              <a:cs typeface="Ubuntu Light"/>
              <a:sym typeface="Ubuntu Light"/>
            </a:endParaRPr>
          </a:p>
        </p:txBody>
      </p:sp>
      <p:sp>
        <p:nvSpPr>
          <p:cNvPr id="2088" name="Google Shape;2088;p147"/>
          <p:cNvSpPr/>
          <p:nvPr/>
        </p:nvSpPr>
        <p:spPr>
          <a:xfrm>
            <a:off x="3476312" y="1361754"/>
            <a:ext cx="942900" cy="3639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latin typeface="Ubuntu Light"/>
                <a:ea typeface="Ubuntu Light"/>
                <a:cs typeface="Ubuntu Light"/>
                <a:sym typeface="Ubuntu Light"/>
              </a:rPr>
              <a:t>VMware</a:t>
            </a:r>
            <a:endParaRPr sz="1000">
              <a:latin typeface="Ubuntu Light"/>
              <a:ea typeface="Ubuntu Light"/>
              <a:cs typeface="Ubuntu Light"/>
              <a:sym typeface="Ubuntu Light"/>
            </a:endParaRPr>
          </a:p>
        </p:txBody>
      </p:sp>
      <p:sp>
        <p:nvSpPr>
          <p:cNvPr id="2089" name="Google Shape;2089;p147"/>
          <p:cNvSpPr/>
          <p:nvPr/>
        </p:nvSpPr>
        <p:spPr>
          <a:xfrm>
            <a:off x="4494645" y="1361722"/>
            <a:ext cx="942900" cy="3639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latin typeface="Ubuntu Light"/>
                <a:ea typeface="Ubuntu Light"/>
                <a:cs typeface="Ubuntu Light"/>
                <a:sym typeface="Ubuntu Light"/>
              </a:rPr>
              <a:t>OpenStack</a:t>
            </a:r>
            <a:endParaRPr sz="1000">
              <a:latin typeface="Ubuntu Light"/>
              <a:ea typeface="Ubuntu Light"/>
              <a:cs typeface="Ubuntu Light"/>
              <a:sym typeface="Ubuntu Light"/>
            </a:endParaRPr>
          </a:p>
        </p:txBody>
      </p:sp>
      <p:sp>
        <p:nvSpPr>
          <p:cNvPr id="2090" name="Google Shape;2090;p147"/>
          <p:cNvSpPr/>
          <p:nvPr/>
        </p:nvSpPr>
        <p:spPr>
          <a:xfrm>
            <a:off x="5513775" y="1361722"/>
            <a:ext cx="942900" cy="3639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Ubuntu Light"/>
                <a:ea typeface="Ubuntu Light"/>
                <a:cs typeface="Ubuntu Light"/>
                <a:sym typeface="Ubuntu Light"/>
              </a:rPr>
              <a:t>Kubernetes</a:t>
            </a:r>
            <a:endParaRPr sz="900">
              <a:latin typeface="Ubuntu Light"/>
              <a:ea typeface="Ubuntu Light"/>
              <a:cs typeface="Ubuntu Light"/>
              <a:sym typeface="Ubuntu Light"/>
            </a:endParaRPr>
          </a:p>
        </p:txBody>
      </p:sp>
      <p:sp>
        <p:nvSpPr>
          <p:cNvPr id="2091" name="Google Shape;2091;p147"/>
          <p:cNvSpPr/>
          <p:nvPr/>
        </p:nvSpPr>
        <p:spPr>
          <a:xfrm>
            <a:off x="2457937" y="1361754"/>
            <a:ext cx="942900" cy="3639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latin typeface="Ubuntu Light"/>
                <a:ea typeface="Ubuntu Light"/>
                <a:cs typeface="Ubuntu Light"/>
                <a:sym typeface="Ubuntu Light"/>
              </a:rPr>
              <a:t>Apps</a:t>
            </a:r>
            <a:endParaRPr sz="1000">
              <a:latin typeface="Ubuntu Light"/>
              <a:ea typeface="Ubuntu Light"/>
              <a:cs typeface="Ubuntu Light"/>
              <a:sym typeface="Ubuntu Light"/>
            </a:endParaRPr>
          </a:p>
        </p:txBody>
      </p:sp>
      <p:cxnSp>
        <p:nvCxnSpPr>
          <p:cNvPr id="2092" name="Google Shape;2092;p147"/>
          <p:cNvCxnSpPr>
            <a:stCxn id="2088" idx="2"/>
          </p:cNvCxnSpPr>
          <p:nvPr/>
        </p:nvCxnSpPr>
        <p:spPr>
          <a:xfrm>
            <a:off x="3947762" y="1725654"/>
            <a:ext cx="793200" cy="935100"/>
          </a:xfrm>
          <a:prstGeom prst="straightConnector1">
            <a:avLst/>
          </a:prstGeom>
          <a:noFill/>
          <a:ln cap="flat" cmpd="sng" w="9525">
            <a:solidFill>
              <a:schemeClr val="dk2"/>
            </a:solidFill>
            <a:prstDash val="solid"/>
            <a:round/>
            <a:headEnd len="med" w="med" type="none"/>
            <a:tailEnd len="med" w="med" type="none"/>
          </a:ln>
        </p:spPr>
      </p:cxnSp>
      <p:cxnSp>
        <p:nvCxnSpPr>
          <p:cNvPr id="2093" name="Google Shape;2093;p147"/>
          <p:cNvCxnSpPr>
            <a:stCxn id="2089" idx="2"/>
            <a:endCxn id="2094" idx="0"/>
          </p:cNvCxnSpPr>
          <p:nvPr/>
        </p:nvCxnSpPr>
        <p:spPr>
          <a:xfrm flipH="1">
            <a:off x="3947895" y="1725622"/>
            <a:ext cx="1018200" cy="827700"/>
          </a:xfrm>
          <a:prstGeom prst="straightConnector1">
            <a:avLst/>
          </a:prstGeom>
          <a:noFill/>
          <a:ln cap="flat" cmpd="sng" w="9525">
            <a:solidFill>
              <a:schemeClr val="dk2"/>
            </a:solidFill>
            <a:prstDash val="solid"/>
            <a:round/>
            <a:headEnd len="med" w="med" type="none"/>
            <a:tailEnd len="med" w="med" type="none"/>
          </a:ln>
        </p:spPr>
      </p:cxnSp>
      <p:cxnSp>
        <p:nvCxnSpPr>
          <p:cNvPr id="2095" name="Google Shape;2095;p147"/>
          <p:cNvCxnSpPr>
            <a:stCxn id="2089" idx="2"/>
            <a:endCxn id="2086" idx="0"/>
          </p:cNvCxnSpPr>
          <p:nvPr/>
        </p:nvCxnSpPr>
        <p:spPr>
          <a:xfrm>
            <a:off x="4966095" y="1725622"/>
            <a:ext cx="0" cy="827700"/>
          </a:xfrm>
          <a:prstGeom prst="straightConnector1">
            <a:avLst/>
          </a:prstGeom>
          <a:noFill/>
          <a:ln cap="flat" cmpd="sng" w="9525">
            <a:solidFill>
              <a:schemeClr val="dk2"/>
            </a:solidFill>
            <a:prstDash val="solid"/>
            <a:round/>
            <a:headEnd len="med" w="med" type="none"/>
            <a:tailEnd len="med" w="med" type="none"/>
          </a:ln>
        </p:spPr>
      </p:cxnSp>
      <p:cxnSp>
        <p:nvCxnSpPr>
          <p:cNvPr id="2096" name="Google Shape;2096;p147"/>
          <p:cNvCxnSpPr>
            <a:stCxn id="2089" idx="2"/>
          </p:cNvCxnSpPr>
          <p:nvPr/>
        </p:nvCxnSpPr>
        <p:spPr>
          <a:xfrm>
            <a:off x="4966095" y="1725622"/>
            <a:ext cx="738600" cy="920700"/>
          </a:xfrm>
          <a:prstGeom prst="straightConnector1">
            <a:avLst/>
          </a:prstGeom>
          <a:noFill/>
          <a:ln cap="flat" cmpd="sng" w="9525">
            <a:solidFill>
              <a:schemeClr val="dk2"/>
            </a:solidFill>
            <a:prstDash val="solid"/>
            <a:round/>
            <a:headEnd len="med" w="med" type="none"/>
            <a:tailEnd len="med" w="med" type="none"/>
          </a:ln>
        </p:spPr>
      </p:cxnSp>
      <p:cxnSp>
        <p:nvCxnSpPr>
          <p:cNvPr id="2097" name="Google Shape;2097;p147"/>
          <p:cNvCxnSpPr>
            <a:stCxn id="2090" idx="2"/>
          </p:cNvCxnSpPr>
          <p:nvPr/>
        </p:nvCxnSpPr>
        <p:spPr>
          <a:xfrm flipH="1">
            <a:off x="5188725" y="1725622"/>
            <a:ext cx="796500" cy="901800"/>
          </a:xfrm>
          <a:prstGeom prst="straightConnector1">
            <a:avLst/>
          </a:prstGeom>
          <a:noFill/>
          <a:ln cap="flat" cmpd="sng" w="9525">
            <a:solidFill>
              <a:schemeClr val="dk2"/>
            </a:solidFill>
            <a:prstDash val="solid"/>
            <a:round/>
            <a:headEnd len="med" w="med" type="none"/>
            <a:tailEnd len="med" w="med" type="none"/>
          </a:ln>
        </p:spPr>
      </p:cxnSp>
      <p:cxnSp>
        <p:nvCxnSpPr>
          <p:cNvPr id="2098" name="Google Shape;2098;p147"/>
          <p:cNvCxnSpPr>
            <a:stCxn id="2090" idx="2"/>
          </p:cNvCxnSpPr>
          <p:nvPr/>
        </p:nvCxnSpPr>
        <p:spPr>
          <a:xfrm>
            <a:off x="5985225" y="1725622"/>
            <a:ext cx="233700" cy="906300"/>
          </a:xfrm>
          <a:prstGeom prst="straightConnector1">
            <a:avLst/>
          </a:prstGeom>
          <a:noFill/>
          <a:ln cap="flat" cmpd="sng" w="9525">
            <a:solidFill>
              <a:schemeClr val="dk2"/>
            </a:solidFill>
            <a:prstDash val="solid"/>
            <a:round/>
            <a:headEnd len="med" w="med" type="none"/>
            <a:tailEnd len="med" w="med" type="none"/>
          </a:ln>
        </p:spPr>
      </p:cxnSp>
      <p:cxnSp>
        <p:nvCxnSpPr>
          <p:cNvPr id="2099" name="Google Shape;2099;p147"/>
          <p:cNvCxnSpPr>
            <a:stCxn id="2091" idx="2"/>
            <a:endCxn id="2082" idx="0"/>
          </p:cNvCxnSpPr>
          <p:nvPr/>
        </p:nvCxnSpPr>
        <p:spPr>
          <a:xfrm>
            <a:off x="2929387" y="1725654"/>
            <a:ext cx="0" cy="830100"/>
          </a:xfrm>
          <a:prstGeom prst="straightConnector1">
            <a:avLst/>
          </a:prstGeom>
          <a:noFill/>
          <a:ln cap="flat" cmpd="sng" w="9525">
            <a:solidFill>
              <a:schemeClr val="dk2"/>
            </a:solidFill>
            <a:prstDash val="solid"/>
            <a:round/>
            <a:headEnd len="med" w="med" type="none"/>
            <a:tailEnd len="med" w="med" type="none"/>
          </a:ln>
        </p:spPr>
      </p:cxnSp>
      <p:cxnSp>
        <p:nvCxnSpPr>
          <p:cNvPr id="2100" name="Google Shape;2100;p147"/>
          <p:cNvCxnSpPr>
            <a:stCxn id="2091" idx="2"/>
            <a:endCxn id="2094" idx="0"/>
          </p:cNvCxnSpPr>
          <p:nvPr/>
        </p:nvCxnSpPr>
        <p:spPr>
          <a:xfrm>
            <a:off x="2929387" y="1725654"/>
            <a:ext cx="1018500" cy="827700"/>
          </a:xfrm>
          <a:prstGeom prst="straightConnector1">
            <a:avLst/>
          </a:prstGeom>
          <a:noFill/>
          <a:ln cap="flat" cmpd="sng" w="9525">
            <a:solidFill>
              <a:schemeClr val="dk2"/>
            </a:solidFill>
            <a:prstDash val="solid"/>
            <a:round/>
            <a:headEnd len="med" w="med" type="none"/>
            <a:tailEnd len="med" w="med" type="none"/>
          </a:ln>
        </p:spPr>
      </p:cxnSp>
      <p:cxnSp>
        <p:nvCxnSpPr>
          <p:cNvPr id="2101" name="Google Shape;2101;p147"/>
          <p:cNvCxnSpPr>
            <a:stCxn id="2102" idx="0"/>
          </p:cNvCxnSpPr>
          <p:nvPr/>
        </p:nvCxnSpPr>
        <p:spPr>
          <a:xfrm flipH="1">
            <a:off x="5971463" y="2663913"/>
            <a:ext cx="12000" cy="472200"/>
          </a:xfrm>
          <a:prstGeom prst="straightConnector1">
            <a:avLst/>
          </a:prstGeom>
          <a:noFill/>
          <a:ln cap="flat" cmpd="sng" w="9525">
            <a:solidFill>
              <a:schemeClr val="dk1"/>
            </a:solidFill>
            <a:prstDash val="solid"/>
            <a:round/>
            <a:headEnd len="med" w="med" type="none"/>
            <a:tailEnd len="med" w="med" type="none"/>
          </a:ln>
        </p:spPr>
      </p:cxnSp>
      <p:grpSp>
        <p:nvGrpSpPr>
          <p:cNvPr id="2103" name="Google Shape;2103;p147"/>
          <p:cNvGrpSpPr/>
          <p:nvPr/>
        </p:nvGrpSpPr>
        <p:grpSpPr>
          <a:xfrm>
            <a:off x="4495400" y="2478181"/>
            <a:ext cx="942900" cy="444347"/>
            <a:chOff x="1102875" y="1877075"/>
            <a:chExt cx="942900" cy="444347"/>
          </a:xfrm>
        </p:grpSpPr>
        <p:sp>
          <p:nvSpPr>
            <p:cNvPr id="2104" name="Google Shape;2104;p147"/>
            <p:cNvSpPr/>
            <p:nvPr/>
          </p:nvSpPr>
          <p:spPr>
            <a:xfrm>
              <a:off x="1102875" y="1957522"/>
              <a:ext cx="942900" cy="3639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900">
                <a:latin typeface="Ubuntu Light"/>
                <a:ea typeface="Ubuntu Light"/>
                <a:cs typeface="Ubuntu Light"/>
                <a:sym typeface="Ubuntu Light"/>
              </a:endParaRPr>
            </a:p>
          </p:txBody>
        </p:sp>
        <p:cxnSp>
          <p:nvCxnSpPr>
            <p:cNvPr id="2105" name="Google Shape;2105;p147"/>
            <p:cNvCxnSpPr>
              <a:stCxn id="2104" idx="1"/>
              <a:endCxn id="2104" idx="3"/>
            </p:cNvCxnSpPr>
            <p:nvPr/>
          </p:nvCxnSpPr>
          <p:spPr>
            <a:xfrm>
              <a:off x="1102875" y="2139472"/>
              <a:ext cx="942900" cy="0"/>
            </a:xfrm>
            <a:prstGeom prst="straightConnector1">
              <a:avLst/>
            </a:prstGeom>
            <a:noFill/>
            <a:ln cap="flat" cmpd="sng" w="9525">
              <a:solidFill>
                <a:schemeClr val="dk2"/>
              </a:solidFill>
              <a:prstDash val="solid"/>
              <a:round/>
              <a:headEnd len="med" w="med" type="none"/>
              <a:tailEnd len="med" w="med" type="none"/>
            </a:ln>
          </p:spPr>
        </p:cxnSp>
        <p:cxnSp>
          <p:nvCxnSpPr>
            <p:cNvPr id="2106" name="Google Shape;2106;p147"/>
            <p:cNvCxnSpPr>
              <a:stCxn id="2104" idx="0"/>
            </p:cNvCxnSpPr>
            <p:nvPr/>
          </p:nvCxnSpPr>
          <p:spPr>
            <a:xfrm>
              <a:off x="1574325" y="1957522"/>
              <a:ext cx="0" cy="183600"/>
            </a:xfrm>
            <a:prstGeom prst="straightConnector1">
              <a:avLst/>
            </a:prstGeom>
            <a:noFill/>
            <a:ln cap="flat" cmpd="sng" w="9525">
              <a:solidFill>
                <a:schemeClr val="dk2"/>
              </a:solidFill>
              <a:prstDash val="solid"/>
              <a:round/>
              <a:headEnd len="med" w="med" type="none"/>
              <a:tailEnd len="med" w="med" type="none"/>
            </a:ln>
          </p:spPr>
        </p:cxnSp>
        <p:sp>
          <p:nvSpPr>
            <p:cNvPr id="2107" name="Google Shape;2107;p147"/>
            <p:cNvSpPr txBox="1"/>
            <p:nvPr/>
          </p:nvSpPr>
          <p:spPr>
            <a:xfrm>
              <a:off x="1102875" y="1877075"/>
              <a:ext cx="471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Ubuntu Light"/>
                  <a:ea typeface="Ubuntu Light"/>
                  <a:cs typeface="Ubuntu Light"/>
                  <a:sym typeface="Ubuntu Light"/>
                </a:rPr>
                <a:t>iSCSI</a:t>
              </a:r>
              <a:endParaRPr sz="1000">
                <a:latin typeface="Ubuntu Light"/>
                <a:ea typeface="Ubuntu Light"/>
                <a:cs typeface="Ubuntu Light"/>
                <a:sym typeface="Ubuntu Light"/>
              </a:endParaRPr>
            </a:p>
          </p:txBody>
        </p:sp>
        <p:sp>
          <p:nvSpPr>
            <p:cNvPr id="2108" name="Google Shape;2108;p147"/>
            <p:cNvSpPr txBox="1"/>
            <p:nvPr/>
          </p:nvSpPr>
          <p:spPr>
            <a:xfrm>
              <a:off x="1573875" y="1881325"/>
              <a:ext cx="471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Ubuntu Light"/>
                  <a:ea typeface="Ubuntu Light"/>
                  <a:cs typeface="Ubuntu Light"/>
                  <a:sym typeface="Ubuntu Light"/>
                </a:rPr>
                <a:t>RBD</a:t>
              </a:r>
              <a:endParaRPr sz="1000">
                <a:latin typeface="Ubuntu Light"/>
                <a:ea typeface="Ubuntu Light"/>
                <a:cs typeface="Ubuntu Light"/>
                <a:sym typeface="Ubuntu Light"/>
              </a:endParaRPr>
            </a:p>
          </p:txBody>
        </p:sp>
        <p:sp>
          <p:nvSpPr>
            <p:cNvPr id="2109" name="Google Shape;2109;p147"/>
            <p:cNvSpPr txBox="1"/>
            <p:nvPr/>
          </p:nvSpPr>
          <p:spPr>
            <a:xfrm>
              <a:off x="1102875" y="2063275"/>
              <a:ext cx="942000" cy="22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latin typeface="Ubuntu Light"/>
                  <a:ea typeface="Ubuntu Light"/>
                  <a:cs typeface="Ubuntu Light"/>
                  <a:sym typeface="Ubuntu Light"/>
                </a:rPr>
                <a:t>Block</a:t>
              </a:r>
              <a:endParaRPr sz="1000">
                <a:latin typeface="Ubuntu Light"/>
                <a:ea typeface="Ubuntu Light"/>
                <a:cs typeface="Ubuntu Light"/>
                <a:sym typeface="Ubuntu Light"/>
              </a:endParaRPr>
            </a:p>
          </p:txBody>
        </p:sp>
      </p:grpSp>
      <p:grpSp>
        <p:nvGrpSpPr>
          <p:cNvPr id="2110" name="Google Shape;2110;p147"/>
          <p:cNvGrpSpPr/>
          <p:nvPr/>
        </p:nvGrpSpPr>
        <p:grpSpPr>
          <a:xfrm>
            <a:off x="5512463" y="2501013"/>
            <a:ext cx="942900" cy="421047"/>
            <a:chOff x="779025" y="1506263"/>
            <a:chExt cx="942900" cy="421047"/>
          </a:xfrm>
        </p:grpSpPr>
        <p:sp>
          <p:nvSpPr>
            <p:cNvPr id="2111" name="Google Shape;2111;p147"/>
            <p:cNvSpPr/>
            <p:nvPr/>
          </p:nvSpPr>
          <p:spPr>
            <a:xfrm>
              <a:off x="779025" y="1563409"/>
              <a:ext cx="942900" cy="3639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900">
                <a:latin typeface="Ubuntu Light"/>
                <a:ea typeface="Ubuntu Light"/>
                <a:cs typeface="Ubuntu Light"/>
                <a:sym typeface="Ubuntu Light"/>
              </a:endParaRPr>
            </a:p>
          </p:txBody>
        </p:sp>
        <p:cxnSp>
          <p:nvCxnSpPr>
            <p:cNvPr id="2112" name="Google Shape;2112;p147"/>
            <p:cNvCxnSpPr>
              <a:stCxn id="2111" idx="1"/>
              <a:endCxn id="2111" idx="3"/>
            </p:cNvCxnSpPr>
            <p:nvPr/>
          </p:nvCxnSpPr>
          <p:spPr>
            <a:xfrm>
              <a:off x="779025" y="1745359"/>
              <a:ext cx="942900" cy="0"/>
            </a:xfrm>
            <a:prstGeom prst="straightConnector1">
              <a:avLst/>
            </a:prstGeom>
            <a:noFill/>
            <a:ln cap="flat" cmpd="sng" w="9525">
              <a:solidFill>
                <a:schemeClr val="dk2"/>
              </a:solidFill>
              <a:prstDash val="solid"/>
              <a:round/>
              <a:headEnd len="med" w="med" type="none"/>
              <a:tailEnd len="med" w="med" type="none"/>
            </a:ln>
          </p:spPr>
        </p:cxnSp>
        <p:cxnSp>
          <p:nvCxnSpPr>
            <p:cNvPr id="2113" name="Google Shape;2113;p147"/>
            <p:cNvCxnSpPr>
              <a:stCxn id="2111" idx="0"/>
            </p:cNvCxnSpPr>
            <p:nvPr/>
          </p:nvCxnSpPr>
          <p:spPr>
            <a:xfrm>
              <a:off x="1250475" y="1563409"/>
              <a:ext cx="0" cy="183600"/>
            </a:xfrm>
            <a:prstGeom prst="straightConnector1">
              <a:avLst/>
            </a:prstGeom>
            <a:noFill/>
            <a:ln cap="flat" cmpd="sng" w="9525">
              <a:solidFill>
                <a:schemeClr val="dk2"/>
              </a:solidFill>
              <a:prstDash val="solid"/>
              <a:round/>
              <a:headEnd len="med" w="med" type="none"/>
              <a:tailEnd len="med" w="med" type="none"/>
            </a:ln>
          </p:spPr>
        </p:cxnSp>
        <p:sp>
          <p:nvSpPr>
            <p:cNvPr id="2114" name="Google Shape;2114;p147"/>
            <p:cNvSpPr txBox="1"/>
            <p:nvPr/>
          </p:nvSpPr>
          <p:spPr>
            <a:xfrm>
              <a:off x="779025" y="1511550"/>
              <a:ext cx="4710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latin typeface="Ubuntu Light"/>
                  <a:ea typeface="Ubuntu Light"/>
                  <a:cs typeface="Ubuntu Light"/>
                  <a:sym typeface="Ubuntu Light"/>
                </a:rPr>
                <a:t>NFS</a:t>
              </a:r>
              <a:endParaRPr sz="700">
                <a:latin typeface="Ubuntu Light"/>
                <a:ea typeface="Ubuntu Light"/>
                <a:cs typeface="Ubuntu Light"/>
                <a:sym typeface="Ubuntu Light"/>
              </a:endParaRPr>
            </a:p>
          </p:txBody>
        </p:sp>
        <p:sp>
          <p:nvSpPr>
            <p:cNvPr id="2115" name="Google Shape;2115;p147"/>
            <p:cNvSpPr txBox="1"/>
            <p:nvPr/>
          </p:nvSpPr>
          <p:spPr>
            <a:xfrm>
              <a:off x="1250025" y="1506263"/>
              <a:ext cx="471000" cy="29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700">
                  <a:latin typeface="Ubuntu Light"/>
                  <a:ea typeface="Ubuntu Light"/>
                  <a:cs typeface="Ubuntu Light"/>
                  <a:sym typeface="Ubuntu Light"/>
                </a:rPr>
                <a:t>CephFS</a:t>
              </a:r>
              <a:endParaRPr sz="700">
                <a:latin typeface="Ubuntu Light"/>
                <a:ea typeface="Ubuntu Light"/>
                <a:cs typeface="Ubuntu Light"/>
                <a:sym typeface="Ubuntu Light"/>
              </a:endParaRPr>
            </a:p>
          </p:txBody>
        </p:sp>
        <p:sp>
          <p:nvSpPr>
            <p:cNvPr id="2102" name="Google Shape;2102;p147"/>
            <p:cNvSpPr txBox="1"/>
            <p:nvPr/>
          </p:nvSpPr>
          <p:spPr>
            <a:xfrm>
              <a:off x="779025" y="1669163"/>
              <a:ext cx="942000" cy="22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latin typeface="Ubuntu Light"/>
                  <a:ea typeface="Ubuntu Light"/>
                  <a:cs typeface="Ubuntu Light"/>
                  <a:sym typeface="Ubuntu Light"/>
                </a:rPr>
                <a:t>FileSystem</a:t>
              </a:r>
              <a:endParaRPr sz="1000">
                <a:latin typeface="Ubuntu Light"/>
                <a:ea typeface="Ubuntu Light"/>
                <a:cs typeface="Ubuntu Light"/>
                <a:sym typeface="Ubuntu Light"/>
              </a:endParaRPr>
            </a:p>
          </p:txBody>
        </p:sp>
      </p:grpSp>
      <p:grpSp>
        <p:nvGrpSpPr>
          <p:cNvPr id="2116" name="Google Shape;2116;p147"/>
          <p:cNvGrpSpPr/>
          <p:nvPr/>
        </p:nvGrpSpPr>
        <p:grpSpPr>
          <a:xfrm>
            <a:off x="3476675" y="2481288"/>
            <a:ext cx="942900" cy="441447"/>
            <a:chOff x="790175" y="2111875"/>
            <a:chExt cx="942900" cy="441447"/>
          </a:xfrm>
        </p:grpSpPr>
        <p:sp>
          <p:nvSpPr>
            <p:cNvPr id="2117" name="Google Shape;2117;p147"/>
            <p:cNvSpPr/>
            <p:nvPr/>
          </p:nvSpPr>
          <p:spPr>
            <a:xfrm>
              <a:off x="790175" y="2189422"/>
              <a:ext cx="942900" cy="3639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900">
                <a:latin typeface="Ubuntu Light"/>
                <a:ea typeface="Ubuntu Light"/>
                <a:cs typeface="Ubuntu Light"/>
                <a:sym typeface="Ubuntu Light"/>
              </a:endParaRPr>
            </a:p>
          </p:txBody>
        </p:sp>
        <p:cxnSp>
          <p:nvCxnSpPr>
            <p:cNvPr id="2118" name="Google Shape;2118;p147"/>
            <p:cNvCxnSpPr>
              <a:stCxn id="2117" idx="1"/>
              <a:endCxn id="2117" idx="3"/>
            </p:cNvCxnSpPr>
            <p:nvPr/>
          </p:nvCxnSpPr>
          <p:spPr>
            <a:xfrm>
              <a:off x="790175" y="2371372"/>
              <a:ext cx="942900" cy="0"/>
            </a:xfrm>
            <a:prstGeom prst="straightConnector1">
              <a:avLst/>
            </a:prstGeom>
            <a:noFill/>
            <a:ln cap="flat" cmpd="sng" w="9525">
              <a:solidFill>
                <a:schemeClr val="dk2"/>
              </a:solidFill>
              <a:prstDash val="solid"/>
              <a:round/>
              <a:headEnd len="med" w="med" type="none"/>
              <a:tailEnd len="med" w="med" type="none"/>
            </a:ln>
          </p:spPr>
        </p:cxnSp>
        <p:sp>
          <p:nvSpPr>
            <p:cNvPr id="2119" name="Google Shape;2119;p147"/>
            <p:cNvSpPr txBox="1"/>
            <p:nvPr/>
          </p:nvSpPr>
          <p:spPr>
            <a:xfrm>
              <a:off x="790300" y="2111875"/>
              <a:ext cx="942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Ubuntu Light"/>
                  <a:ea typeface="Ubuntu Light"/>
                  <a:cs typeface="Ubuntu Light"/>
                  <a:sym typeface="Ubuntu Light"/>
                </a:rPr>
                <a:t>S3 / Swift API</a:t>
              </a:r>
              <a:endParaRPr sz="1000">
                <a:latin typeface="Ubuntu Light"/>
                <a:ea typeface="Ubuntu Light"/>
                <a:cs typeface="Ubuntu Light"/>
                <a:sym typeface="Ubuntu Light"/>
              </a:endParaRPr>
            </a:p>
          </p:txBody>
        </p:sp>
        <p:sp>
          <p:nvSpPr>
            <p:cNvPr id="2120" name="Google Shape;2120;p147"/>
            <p:cNvSpPr txBox="1"/>
            <p:nvPr/>
          </p:nvSpPr>
          <p:spPr>
            <a:xfrm>
              <a:off x="790175" y="2295175"/>
              <a:ext cx="942000" cy="22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latin typeface="Ubuntu Light"/>
                  <a:ea typeface="Ubuntu Light"/>
                  <a:cs typeface="Ubuntu Light"/>
                  <a:sym typeface="Ubuntu Light"/>
                </a:rPr>
                <a:t>Object</a:t>
              </a:r>
              <a:endParaRPr sz="1000">
                <a:latin typeface="Ubuntu Light"/>
                <a:ea typeface="Ubuntu Light"/>
                <a:cs typeface="Ubuntu Light"/>
                <a:sym typeface="Ubuntu Light"/>
              </a:endParaRPr>
            </a:p>
          </p:txBody>
        </p:sp>
      </p:grpSp>
      <p:sp>
        <p:nvSpPr>
          <p:cNvPr id="2121" name="Google Shape;2121;p147"/>
          <p:cNvSpPr txBox="1"/>
          <p:nvPr/>
        </p:nvSpPr>
        <p:spPr>
          <a:xfrm>
            <a:off x="379500" y="1363575"/>
            <a:ext cx="1409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Ubuntu Light"/>
                <a:ea typeface="Ubuntu Light"/>
                <a:cs typeface="Ubuntu Light"/>
                <a:sym typeface="Ubuntu Light"/>
              </a:rPr>
              <a:t>Use Cases</a:t>
            </a:r>
            <a:endParaRPr>
              <a:latin typeface="Ubuntu Light"/>
              <a:ea typeface="Ubuntu Light"/>
              <a:cs typeface="Ubuntu Light"/>
              <a:sym typeface="Ubuntu Light"/>
            </a:endParaRPr>
          </a:p>
        </p:txBody>
      </p:sp>
      <p:sp>
        <p:nvSpPr>
          <p:cNvPr id="2122" name="Google Shape;2122;p147"/>
          <p:cNvSpPr txBox="1"/>
          <p:nvPr/>
        </p:nvSpPr>
        <p:spPr>
          <a:xfrm>
            <a:off x="459000" y="3375800"/>
            <a:ext cx="1409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Ubuntu Light"/>
                <a:ea typeface="Ubuntu Light"/>
                <a:cs typeface="Ubuntu Light"/>
                <a:sym typeface="Ubuntu Light"/>
              </a:rPr>
              <a:t>Interfaces</a:t>
            </a:r>
            <a:endParaRPr>
              <a:latin typeface="Ubuntu Light"/>
              <a:ea typeface="Ubuntu Light"/>
              <a:cs typeface="Ubuntu Light"/>
              <a:sym typeface="Ubuntu Light"/>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126" name="Shape 2126"/>
        <p:cNvGrpSpPr/>
        <p:nvPr/>
      </p:nvGrpSpPr>
      <p:grpSpPr>
        <a:xfrm>
          <a:off x="0" y="0"/>
          <a:ext cx="0" cy="0"/>
          <a:chOff x="0" y="0"/>
          <a:chExt cx="0" cy="0"/>
        </a:xfrm>
      </p:grpSpPr>
      <p:sp>
        <p:nvSpPr>
          <p:cNvPr id="2127" name="Google Shape;2127;p148"/>
          <p:cNvSpPr txBox="1"/>
          <p:nvPr>
            <p:ph type="title"/>
          </p:nvPr>
        </p:nvSpPr>
        <p:spPr>
          <a:xfrm>
            <a:off x="466344" y="177047"/>
            <a:ext cx="7886700" cy="994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Things to consider when deploying Ceph</a:t>
            </a:r>
            <a:endParaRPr/>
          </a:p>
        </p:txBody>
      </p:sp>
      <p:sp>
        <p:nvSpPr>
          <p:cNvPr id="2128" name="Google Shape;2128;p148"/>
          <p:cNvSpPr txBox="1"/>
          <p:nvPr/>
        </p:nvSpPr>
        <p:spPr>
          <a:xfrm>
            <a:off x="5320200" y="1707463"/>
            <a:ext cx="1177200" cy="41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latin typeface="Ubuntu"/>
                <a:ea typeface="Ubuntu"/>
                <a:cs typeface="Ubuntu"/>
                <a:sym typeface="Ubuntu"/>
              </a:rPr>
              <a:t>Block Devices</a:t>
            </a:r>
            <a:endParaRPr sz="1200">
              <a:latin typeface="Ubuntu"/>
              <a:ea typeface="Ubuntu"/>
              <a:cs typeface="Ubuntu"/>
              <a:sym typeface="Ubuntu"/>
            </a:endParaRPr>
          </a:p>
        </p:txBody>
      </p:sp>
      <p:sp>
        <p:nvSpPr>
          <p:cNvPr id="2129" name="Google Shape;2129;p148"/>
          <p:cNvSpPr txBox="1"/>
          <p:nvPr/>
        </p:nvSpPr>
        <p:spPr>
          <a:xfrm>
            <a:off x="6232175" y="1169438"/>
            <a:ext cx="744000" cy="41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latin typeface="Ubuntu"/>
                <a:ea typeface="Ubuntu"/>
                <a:cs typeface="Ubuntu"/>
                <a:sym typeface="Ubuntu"/>
              </a:rPr>
              <a:t>SATA</a:t>
            </a:r>
            <a:endParaRPr sz="1200">
              <a:latin typeface="Ubuntu"/>
              <a:ea typeface="Ubuntu"/>
              <a:cs typeface="Ubuntu"/>
              <a:sym typeface="Ubuntu"/>
            </a:endParaRPr>
          </a:p>
        </p:txBody>
      </p:sp>
      <p:sp>
        <p:nvSpPr>
          <p:cNvPr id="2130" name="Google Shape;2130;p148"/>
          <p:cNvSpPr txBox="1"/>
          <p:nvPr/>
        </p:nvSpPr>
        <p:spPr>
          <a:xfrm>
            <a:off x="7177075" y="1393175"/>
            <a:ext cx="750000" cy="41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latin typeface="Ubuntu"/>
                <a:ea typeface="Ubuntu"/>
                <a:cs typeface="Ubuntu"/>
                <a:sym typeface="Ubuntu"/>
              </a:rPr>
              <a:t>SSD</a:t>
            </a:r>
            <a:endParaRPr sz="1200">
              <a:latin typeface="Ubuntu"/>
              <a:ea typeface="Ubuntu"/>
              <a:cs typeface="Ubuntu"/>
              <a:sym typeface="Ubuntu"/>
            </a:endParaRPr>
          </a:p>
        </p:txBody>
      </p:sp>
      <p:sp>
        <p:nvSpPr>
          <p:cNvPr id="2131" name="Google Shape;2131;p148"/>
          <p:cNvSpPr txBox="1"/>
          <p:nvPr/>
        </p:nvSpPr>
        <p:spPr>
          <a:xfrm>
            <a:off x="6773250" y="2086088"/>
            <a:ext cx="764100" cy="41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latin typeface="Ubuntu"/>
                <a:ea typeface="Ubuntu"/>
                <a:cs typeface="Ubuntu"/>
                <a:sym typeface="Ubuntu"/>
              </a:rPr>
              <a:t>NVMe</a:t>
            </a:r>
            <a:endParaRPr sz="1200">
              <a:latin typeface="Ubuntu"/>
              <a:ea typeface="Ubuntu"/>
              <a:cs typeface="Ubuntu"/>
              <a:sym typeface="Ubuntu"/>
            </a:endParaRPr>
          </a:p>
        </p:txBody>
      </p:sp>
      <p:sp>
        <p:nvSpPr>
          <p:cNvPr id="2132" name="Google Shape;2132;p148"/>
          <p:cNvSpPr txBox="1"/>
          <p:nvPr/>
        </p:nvSpPr>
        <p:spPr>
          <a:xfrm>
            <a:off x="5087775" y="3575050"/>
            <a:ext cx="1051800" cy="296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Ubuntu"/>
                <a:ea typeface="Ubuntu"/>
                <a:cs typeface="Ubuntu"/>
                <a:sym typeface="Ubuntu"/>
              </a:rPr>
              <a:t>Networking</a:t>
            </a:r>
            <a:endParaRPr sz="1200">
              <a:latin typeface="Ubuntu"/>
              <a:ea typeface="Ubuntu"/>
              <a:cs typeface="Ubuntu"/>
              <a:sym typeface="Ubuntu"/>
            </a:endParaRPr>
          </a:p>
        </p:txBody>
      </p:sp>
      <p:sp>
        <p:nvSpPr>
          <p:cNvPr id="2133" name="Google Shape;2133;p148"/>
          <p:cNvSpPr txBox="1"/>
          <p:nvPr/>
        </p:nvSpPr>
        <p:spPr>
          <a:xfrm>
            <a:off x="7211275" y="3422650"/>
            <a:ext cx="681600" cy="41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latin typeface="Ubuntu"/>
                <a:ea typeface="Ubuntu"/>
                <a:cs typeface="Ubuntu"/>
                <a:sym typeface="Ubuntu"/>
              </a:rPr>
              <a:t>10G</a:t>
            </a:r>
            <a:endParaRPr sz="1200">
              <a:latin typeface="Ubuntu"/>
              <a:ea typeface="Ubuntu"/>
              <a:cs typeface="Ubuntu"/>
              <a:sym typeface="Ubuntu"/>
            </a:endParaRPr>
          </a:p>
        </p:txBody>
      </p:sp>
      <p:sp>
        <p:nvSpPr>
          <p:cNvPr id="2134" name="Google Shape;2134;p148"/>
          <p:cNvSpPr txBox="1"/>
          <p:nvPr/>
        </p:nvSpPr>
        <p:spPr>
          <a:xfrm>
            <a:off x="7211275" y="3760142"/>
            <a:ext cx="681600" cy="41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latin typeface="Ubuntu"/>
                <a:ea typeface="Ubuntu"/>
                <a:cs typeface="Ubuntu"/>
                <a:sym typeface="Ubuntu"/>
              </a:rPr>
              <a:t>25G</a:t>
            </a:r>
            <a:endParaRPr sz="1200">
              <a:latin typeface="Ubuntu"/>
              <a:ea typeface="Ubuntu"/>
              <a:cs typeface="Ubuntu"/>
              <a:sym typeface="Ubuntu"/>
            </a:endParaRPr>
          </a:p>
        </p:txBody>
      </p:sp>
      <p:sp>
        <p:nvSpPr>
          <p:cNvPr id="2135" name="Google Shape;2135;p148"/>
          <p:cNvSpPr txBox="1"/>
          <p:nvPr/>
        </p:nvSpPr>
        <p:spPr>
          <a:xfrm>
            <a:off x="7211275" y="4435125"/>
            <a:ext cx="681600" cy="41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latin typeface="Ubuntu"/>
                <a:ea typeface="Ubuntu"/>
                <a:cs typeface="Ubuntu"/>
                <a:sym typeface="Ubuntu"/>
              </a:rPr>
              <a:t>100G</a:t>
            </a:r>
            <a:endParaRPr sz="1200">
              <a:latin typeface="Ubuntu"/>
              <a:ea typeface="Ubuntu"/>
              <a:cs typeface="Ubuntu"/>
              <a:sym typeface="Ubuntu"/>
            </a:endParaRPr>
          </a:p>
        </p:txBody>
      </p:sp>
      <p:sp>
        <p:nvSpPr>
          <p:cNvPr id="2136" name="Google Shape;2136;p148"/>
          <p:cNvSpPr txBox="1"/>
          <p:nvPr/>
        </p:nvSpPr>
        <p:spPr>
          <a:xfrm>
            <a:off x="7211275" y="4097633"/>
            <a:ext cx="681600" cy="41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latin typeface="Ubuntu"/>
                <a:ea typeface="Ubuntu"/>
                <a:cs typeface="Ubuntu"/>
                <a:sym typeface="Ubuntu"/>
              </a:rPr>
              <a:t>40G</a:t>
            </a:r>
            <a:endParaRPr sz="1200">
              <a:latin typeface="Ubuntu"/>
              <a:ea typeface="Ubuntu"/>
              <a:cs typeface="Ubuntu"/>
              <a:sym typeface="Ubuntu"/>
            </a:endParaRPr>
          </a:p>
        </p:txBody>
      </p:sp>
      <p:sp>
        <p:nvSpPr>
          <p:cNvPr id="2137" name="Google Shape;2137;p148"/>
          <p:cNvSpPr txBox="1"/>
          <p:nvPr/>
        </p:nvSpPr>
        <p:spPr>
          <a:xfrm>
            <a:off x="3924500" y="4001050"/>
            <a:ext cx="1177200" cy="41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latin typeface="Ubuntu"/>
                <a:ea typeface="Ubuntu"/>
                <a:cs typeface="Ubuntu"/>
                <a:sym typeface="Ubuntu"/>
              </a:rPr>
              <a:t>Leaf/Spine</a:t>
            </a:r>
            <a:endParaRPr sz="1200">
              <a:latin typeface="Ubuntu"/>
              <a:ea typeface="Ubuntu"/>
              <a:cs typeface="Ubuntu"/>
              <a:sym typeface="Ubuntu"/>
            </a:endParaRPr>
          </a:p>
          <a:p>
            <a:pPr indent="0" lvl="0" marL="0" rtl="0" algn="ctr">
              <a:spcBef>
                <a:spcPts val="0"/>
              </a:spcBef>
              <a:spcAft>
                <a:spcPts val="0"/>
              </a:spcAft>
              <a:buNone/>
            </a:pPr>
            <a:r>
              <a:rPr lang="en" sz="1200">
                <a:latin typeface="Ubuntu"/>
                <a:ea typeface="Ubuntu"/>
                <a:cs typeface="Ubuntu"/>
                <a:sym typeface="Ubuntu"/>
              </a:rPr>
              <a:t>(Clos)</a:t>
            </a:r>
            <a:endParaRPr sz="1200">
              <a:latin typeface="Ubuntu"/>
              <a:ea typeface="Ubuntu"/>
              <a:cs typeface="Ubuntu"/>
              <a:sym typeface="Ubuntu"/>
            </a:endParaRPr>
          </a:p>
        </p:txBody>
      </p:sp>
      <p:sp>
        <p:nvSpPr>
          <p:cNvPr id="2138" name="Google Shape;2138;p148"/>
          <p:cNvSpPr txBox="1"/>
          <p:nvPr/>
        </p:nvSpPr>
        <p:spPr>
          <a:xfrm>
            <a:off x="1845100" y="3232925"/>
            <a:ext cx="1297500" cy="41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latin typeface="Ubuntu"/>
                <a:ea typeface="Ubuntu"/>
                <a:cs typeface="Ubuntu"/>
                <a:sym typeface="Ubuntu"/>
              </a:rPr>
              <a:t>Physical Zoning</a:t>
            </a:r>
            <a:endParaRPr sz="1200">
              <a:latin typeface="Ubuntu"/>
              <a:ea typeface="Ubuntu"/>
              <a:cs typeface="Ubuntu"/>
              <a:sym typeface="Ubuntu"/>
            </a:endParaRPr>
          </a:p>
        </p:txBody>
      </p:sp>
      <p:sp>
        <p:nvSpPr>
          <p:cNvPr id="2139" name="Google Shape;2139;p148"/>
          <p:cNvSpPr txBox="1"/>
          <p:nvPr/>
        </p:nvSpPr>
        <p:spPr>
          <a:xfrm>
            <a:off x="607125" y="2796575"/>
            <a:ext cx="945600" cy="41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latin typeface="Ubuntu"/>
                <a:ea typeface="Ubuntu"/>
                <a:cs typeface="Ubuntu"/>
                <a:sym typeface="Ubuntu"/>
              </a:rPr>
              <a:t>Racks</a:t>
            </a:r>
            <a:endParaRPr sz="1200">
              <a:latin typeface="Ubuntu"/>
              <a:ea typeface="Ubuntu"/>
              <a:cs typeface="Ubuntu"/>
              <a:sym typeface="Ubuntu"/>
            </a:endParaRPr>
          </a:p>
        </p:txBody>
      </p:sp>
      <p:sp>
        <p:nvSpPr>
          <p:cNvPr id="2140" name="Google Shape;2140;p148"/>
          <p:cNvSpPr txBox="1"/>
          <p:nvPr/>
        </p:nvSpPr>
        <p:spPr>
          <a:xfrm>
            <a:off x="1138500" y="4352525"/>
            <a:ext cx="1068900" cy="55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latin typeface="Ubuntu"/>
                <a:ea typeface="Ubuntu"/>
                <a:cs typeface="Ubuntu"/>
                <a:sym typeface="Ubuntu"/>
              </a:rPr>
              <a:t>ToR Switches</a:t>
            </a:r>
            <a:endParaRPr sz="1200">
              <a:latin typeface="Ubuntu"/>
              <a:ea typeface="Ubuntu"/>
              <a:cs typeface="Ubuntu"/>
              <a:sym typeface="Ubuntu"/>
            </a:endParaRPr>
          </a:p>
        </p:txBody>
      </p:sp>
      <p:sp>
        <p:nvSpPr>
          <p:cNvPr id="2141" name="Google Shape;2141;p148"/>
          <p:cNvSpPr txBox="1"/>
          <p:nvPr/>
        </p:nvSpPr>
        <p:spPr>
          <a:xfrm>
            <a:off x="278375" y="3833375"/>
            <a:ext cx="1029600" cy="41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latin typeface="Ubuntu"/>
                <a:ea typeface="Ubuntu"/>
                <a:cs typeface="Ubuntu"/>
                <a:sym typeface="Ubuntu"/>
              </a:rPr>
              <a:t>Power</a:t>
            </a:r>
            <a:endParaRPr sz="1200">
              <a:latin typeface="Ubuntu"/>
              <a:ea typeface="Ubuntu"/>
              <a:cs typeface="Ubuntu"/>
              <a:sym typeface="Ubuntu"/>
            </a:endParaRPr>
          </a:p>
        </p:txBody>
      </p:sp>
      <p:cxnSp>
        <p:nvCxnSpPr>
          <p:cNvPr id="2142" name="Google Shape;2142;p148"/>
          <p:cNvCxnSpPr>
            <a:stCxn id="2143" idx="3"/>
            <a:endCxn id="2138" idx="3"/>
          </p:cNvCxnSpPr>
          <p:nvPr/>
        </p:nvCxnSpPr>
        <p:spPr>
          <a:xfrm flipH="1">
            <a:off x="3142512" y="2772311"/>
            <a:ext cx="580500" cy="666000"/>
          </a:xfrm>
          <a:prstGeom prst="bentConnector3">
            <a:avLst>
              <a:gd fmla="val 49992" name="adj1"/>
            </a:avLst>
          </a:prstGeom>
          <a:noFill/>
          <a:ln cap="flat" cmpd="sng" w="9525">
            <a:solidFill>
              <a:schemeClr val="dk2"/>
            </a:solidFill>
            <a:prstDash val="solid"/>
            <a:round/>
            <a:headEnd len="med" w="med" type="none"/>
            <a:tailEnd len="med" w="med" type="none"/>
          </a:ln>
        </p:spPr>
      </p:cxnSp>
      <p:cxnSp>
        <p:nvCxnSpPr>
          <p:cNvPr id="2144" name="Google Shape;2144;p148"/>
          <p:cNvCxnSpPr>
            <a:stCxn id="2138" idx="0"/>
            <a:endCxn id="2139" idx="3"/>
          </p:cNvCxnSpPr>
          <p:nvPr/>
        </p:nvCxnSpPr>
        <p:spPr>
          <a:xfrm flipH="1" rot="5400000">
            <a:off x="1907950" y="2647025"/>
            <a:ext cx="230700" cy="941100"/>
          </a:xfrm>
          <a:prstGeom prst="bentConnector2">
            <a:avLst/>
          </a:prstGeom>
          <a:noFill/>
          <a:ln cap="flat" cmpd="sng" w="9525">
            <a:solidFill>
              <a:schemeClr val="dk2"/>
            </a:solidFill>
            <a:prstDash val="solid"/>
            <a:round/>
            <a:headEnd len="med" w="med" type="none"/>
            <a:tailEnd len="med" w="med" type="none"/>
          </a:ln>
        </p:spPr>
      </p:cxnSp>
      <p:cxnSp>
        <p:nvCxnSpPr>
          <p:cNvPr id="2145" name="Google Shape;2145;p148"/>
          <p:cNvCxnSpPr>
            <a:stCxn id="2138" idx="1"/>
            <a:endCxn id="2141" idx="0"/>
          </p:cNvCxnSpPr>
          <p:nvPr/>
        </p:nvCxnSpPr>
        <p:spPr>
          <a:xfrm flipH="1">
            <a:off x="793300" y="3438425"/>
            <a:ext cx="1051800" cy="395100"/>
          </a:xfrm>
          <a:prstGeom prst="bentConnector2">
            <a:avLst/>
          </a:prstGeom>
          <a:noFill/>
          <a:ln cap="flat" cmpd="sng" w="9525">
            <a:solidFill>
              <a:schemeClr val="dk2"/>
            </a:solidFill>
            <a:prstDash val="solid"/>
            <a:round/>
            <a:headEnd len="med" w="med" type="none"/>
            <a:tailEnd len="med" w="med" type="none"/>
          </a:ln>
        </p:spPr>
      </p:cxnSp>
      <p:cxnSp>
        <p:nvCxnSpPr>
          <p:cNvPr id="2146" name="Google Shape;2146;p148"/>
          <p:cNvCxnSpPr>
            <a:stCxn id="2138" idx="2"/>
            <a:endCxn id="2140" idx="0"/>
          </p:cNvCxnSpPr>
          <p:nvPr/>
        </p:nvCxnSpPr>
        <p:spPr>
          <a:xfrm rot="5400000">
            <a:off x="1729150" y="3587825"/>
            <a:ext cx="708600" cy="820800"/>
          </a:xfrm>
          <a:prstGeom prst="bentConnector3">
            <a:avLst>
              <a:gd fmla="val 50000" name="adj1"/>
            </a:avLst>
          </a:prstGeom>
          <a:noFill/>
          <a:ln cap="flat" cmpd="sng" w="9525">
            <a:solidFill>
              <a:schemeClr val="dk2"/>
            </a:solidFill>
            <a:prstDash val="solid"/>
            <a:round/>
            <a:headEnd len="med" w="med" type="none"/>
            <a:tailEnd len="med" w="med" type="none"/>
          </a:ln>
        </p:spPr>
      </p:cxnSp>
      <p:sp>
        <p:nvSpPr>
          <p:cNvPr id="2147" name="Google Shape;2147;p148"/>
          <p:cNvSpPr txBox="1"/>
          <p:nvPr/>
        </p:nvSpPr>
        <p:spPr>
          <a:xfrm>
            <a:off x="5025080" y="4424300"/>
            <a:ext cx="1177200" cy="41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latin typeface="Ubuntu"/>
                <a:ea typeface="Ubuntu"/>
                <a:cs typeface="Ubuntu"/>
                <a:sym typeface="Ubuntu"/>
              </a:rPr>
              <a:t>Cluster/Public</a:t>
            </a:r>
            <a:endParaRPr sz="1200">
              <a:latin typeface="Ubuntu"/>
              <a:ea typeface="Ubuntu"/>
              <a:cs typeface="Ubuntu"/>
              <a:sym typeface="Ubuntu"/>
            </a:endParaRPr>
          </a:p>
        </p:txBody>
      </p:sp>
      <p:cxnSp>
        <p:nvCxnSpPr>
          <p:cNvPr id="2148" name="Google Shape;2148;p148"/>
          <p:cNvCxnSpPr>
            <a:stCxn id="2143" idx="0"/>
            <a:endCxn id="2128" idx="1"/>
          </p:cNvCxnSpPr>
          <p:nvPr/>
        </p:nvCxnSpPr>
        <p:spPr>
          <a:xfrm rot="-5400000">
            <a:off x="4563762" y="1545088"/>
            <a:ext cx="388500" cy="1124400"/>
          </a:xfrm>
          <a:prstGeom prst="bentConnector2">
            <a:avLst/>
          </a:prstGeom>
          <a:noFill/>
          <a:ln cap="flat" cmpd="sng" w="9525">
            <a:solidFill>
              <a:schemeClr val="dk2"/>
            </a:solidFill>
            <a:prstDash val="solid"/>
            <a:round/>
            <a:headEnd len="med" w="med" type="none"/>
            <a:tailEnd len="med" w="med" type="none"/>
          </a:ln>
        </p:spPr>
      </p:cxnSp>
      <p:cxnSp>
        <p:nvCxnSpPr>
          <p:cNvPr id="2149" name="Google Shape;2149;p148"/>
          <p:cNvCxnSpPr>
            <a:stCxn id="2128" idx="0"/>
            <a:endCxn id="2129" idx="2"/>
          </p:cNvCxnSpPr>
          <p:nvPr/>
        </p:nvCxnSpPr>
        <p:spPr>
          <a:xfrm rot="-5400000">
            <a:off x="6193050" y="1296313"/>
            <a:ext cx="126900" cy="695400"/>
          </a:xfrm>
          <a:prstGeom prst="bentConnector3">
            <a:avLst>
              <a:gd fmla="val 50049" name="adj1"/>
            </a:avLst>
          </a:prstGeom>
          <a:noFill/>
          <a:ln cap="flat" cmpd="sng" w="9525">
            <a:solidFill>
              <a:schemeClr val="dk2"/>
            </a:solidFill>
            <a:prstDash val="solid"/>
            <a:round/>
            <a:headEnd len="med" w="med" type="none"/>
            <a:tailEnd len="med" w="med" type="none"/>
          </a:ln>
        </p:spPr>
      </p:cxnSp>
      <p:cxnSp>
        <p:nvCxnSpPr>
          <p:cNvPr id="2150" name="Google Shape;2150;p148"/>
          <p:cNvCxnSpPr>
            <a:stCxn id="2131" idx="1"/>
            <a:endCxn id="2128" idx="2"/>
          </p:cNvCxnSpPr>
          <p:nvPr/>
        </p:nvCxnSpPr>
        <p:spPr>
          <a:xfrm rot="10800000">
            <a:off x="5908950" y="2118488"/>
            <a:ext cx="864300" cy="173100"/>
          </a:xfrm>
          <a:prstGeom prst="bentConnector2">
            <a:avLst/>
          </a:prstGeom>
          <a:noFill/>
          <a:ln cap="flat" cmpd="sng" w="9525">
            <a:solidFill>
              <a:schemeClr val="dk2"/>
            </a:solidFill>
            <a:prstDash val="solid"/>
            <a:round/>
            <a:headEnd len="med" w="med" type="none"/>
            <a:tailEnd len="med" w="med" type="none"/>
          </a:ln>
        </p:spPr>
      </p:cxnSp>
      <p:cxnSp>
        <p:nvCxnSpPr>
          <p:cNvPr id="2151" name="Google Shape;2151;p148"/>
          <p:cNvCxnSpPr>
            <a:stCxn id="2130" idx="2"/>
            <a:endCxn id="2128" idx="3"/>
          </p:cNvCxnSpPr>
          <p:nvPr/>
        </p:nvCxnSpPr>
        <p:spPr>
          <a:xfrm rot="5400000">
            <a:off x="6970225" y="1331225"/>
            <a:ext cx="108900" cy="1054800"/>
          </a:xfrm>
          <a:prstGeom prst="bentConnector2">
            <a:avLst/>
          </a:prstGeom>
          <a:noFill/>
          <a:ln cap="flat" cmpd="sng" w="9525">
            <a:solidFill>
              <a:schemeClr val="dk2"/>
            </a:solidFill>
            <a:prstDash val="solid"/>
            <a:round/>
            <a:headEnd len="med" w="med" type="none"/>
            <a:tailEnd len="med" w="med" type="none"/>
          </a:ln>
        </p:spPr>
      </p:cxnSp>
      <p:cxnSp>
        <p:nvCxnSpPr>
          <p:cNvPr id="2152" name="Google Shape;2152;p148"/>
          <p:cNvCxnSpPr>
            <a:stCxn id="2143" idx="2"/>
            <a:endCxn id="2132" idx="0"/>
          </p:cNvCxnSpPr>
          <p:nvPr/>
        </p:nvCxnSpPr>
        <p:spPr>
          <a:xfrm flipH="1" rot="-5400000">
            <a:off x="4738662" y="2700234"/>
            <a:ext cx="332100" cy="1417800"/>
          </a:xfrm>
          <a:prstGeom prst="bentConnector3">
            <a:avLst>
              <a:gd fmla="val 49980" name="adj1"/>
            </a:avLst>
          </a:prstGeom>
          <a:noFill/>
          <a:ln cap="flat" cmpd="sng" w="9525">
            <a:solidFill>
              <a:schemeClr val="dk2"/>
            </a:solidFill>
            <a:prstDash val="solid"/>
            <a:round/>
            <a:headEnd len="med" w="med" type="none"/>
            <a:tailEnd len="med" w="med" type="none"/>
          </a:ln>
        </p:spPr>
      </p:cxnSp>
      <p:cxnSp>
        <p:nvCxnSpPr>
          <p:cNvPr id="2153" name="Google Shape;2153;p148"/>
          <p:cNvCxnSpPr>
            <a:stCxn id="2132" idx="1"/>
            <a:endCxn id="2137" idx="0"/>
          </p:cNvCxnSpPr>
          <p:nvPr/>
        </p:nvCxnSpPr>
        <p:spPr>
          <a:xfrm flipH="1">
            <a:off x="4512975" y="3723400"/>
            <a:ext cx="574800" cy="277800"/>
          </a:xfrm>
          <a:prstGeom prst="bentConnector2">
            <a:avLst/>
          </a:prstGeom>
          <a:noFill/>
          <a:ln cap="flat" cmpd="sng" w="9525">
            <a:solidFill>
              <a:schemeClr val="dk2"/>
            </a:solidFill>
            <a:prstDash val="solid"/>
            <a:round/>
            <a:headEnd len="med" w="med" type="none"/>
            <a:tailEnd len="med" w="med" type="none"/>
          </a:ln>
        </p:spPr>
      </p:cxnSp>
      <p:cxnSp>
        <p:nvCxnSpPr>
          <p:cNvPr id="2154" name="Google Shape;2154;p148"/>
          <p:cNvCxnSpPr>
            <a:stCxn id="2132" idx="3"/>
            <a:endCxn id="2133" idx="1"/>
          </p:cNvCxnSpPr>
          <p:nvPr/>
        </p:nvCxnSpPr>
        <p:spPr>
          <a:xfrm flipH="1" rot="10800000">
            <a:off x="6139575" y="3628300"/>
            <a:ext cx="1071600" cy="95100"/>
          </a:xfrm>
          <a:prstGeom prst="bentConnector3">
            <a:avLst>
              <a:gd fmla="val 50005" name="adj1"/>
            </a:avLst>
          </a:prstGeom>
          <a:noFill/>
          <a:ln cap="flat" cmpd="sng" w="9525">
            <a:solidFill>
              <a:schemeClr val="dk2"/>
            </a:solidFill>
            <a:prstDash val="solid"/>
            <a:round/>
            <a:headEnd len="med" w="med" type="none"/>
            <a:tailEnd len="med" w="med" type="none"/>
          </a:ln>
        </p:spPr>
      </p:cxnSp>
      <p:cxnSp>
        <p:nvCxnSpPr>
          <p:cNvPr id="2155" name="Google Shape;2155;p148"/>
          <p:cNvCxnSpPr>
            <a:stCxn id="2132" idx="3"/>
            <a:endCxn id="2134" idx="1"/>
          </p:cNvCxnSpPr>
          <p:nvPr/>
        </p:nvCxnSpPr>
        <p:spPr>
          <a:xfrm>
            <a:off x="6139575" y="3723400"/>
            <a:ext cx="1071600" cy="242100"/>
          </a:xfrm>
          <a:prstGeom prst="bentConnector3">
            <a:avLst>
              <a:gd fmla="val 50005" name="adj1"/>
            </a:avLst>
          </a:prstGeom>
          <a:noFill/>
          <a:ln cap="flat" cmpd="sng" w="9525">
            <a:solidFill>
              <a:schemeClr val="dk2"/>
            </a:solidFill>
            <a:prstDash val="solid"/>
            <a:round/>
            <a:headEnd len="med" w="med" type="none"/>
            <a:tailEnd len="med" w="med" type="none"/>
          </a:ln>
        </p:spPr>
      </p:cxnSp>
      <p:cxnSp>
        <p:nvCxnSpPr>
          <p:cNvPr id="2156" name="Google Shape;2156;p148"/>
          <p:cNvCxnSpPr>
            <a:stCxn id="2132" idx="3"/>
            <a:endCxn id="2136" idx="1"/>
          </p:cNvCxnSpPr>
          <p:nvPr/>
        </p:nvCxnSpPr>
        <p:spPr>
          <a:xfrm>
            <a:off x="6139575" y="3723400"/>
            <a:ext cx="1071600" cy="579600"/>
          </a:xfrm>
          <a:prstGeom prst="bentConnector3">
            <a:avLst>
              <a:gd fmla="val 50005" name="adj1"/>
            </a:avLst>
          </a:prstGeom>
          <a:noFill/>
          <a:ln cap="flat" cmpd="sng" w="9525">
            <a:solidFill>
              <a:schemeClr val="dk2"/>
            </a:solidFill>
            <a:prstDash val="solid"/>
            <a:round/>
            <a:headEnd len="med" w="med" type="none"/>
            <a:tailEnd len="med" w="med" type="none"/>
          </a:ln>
        </p:spPr>
      </p:cxnSp>
      <p:cxnSp>
        <p:nvCxnSpPr>
          <p:cNvPr id="2157" name="Google Shape;2157;p148"/>
          <p:cNvCxnSpPr>
            <a:stCxn id="2132" idx="3"/>
            <a:endCxn id="2135" idx="1"/>
          </p:cNvCxnSpPr>
          <p:nvPr/>
        </p:nvCxnSpPr>
        <p:spPr>
          <a:xfrm>
            <a:off x="6139575" y="3723400"/>
            <a:ext cx="1071600" cy="917100"/>
          </a:xfrm>
          <a:prstGeom prst="bentConnector3">
            <a:avLst>
              <a:gd fmla="val 50005" name="adj1"/>
            </a:avLst>
          </a:prstGeom>
          <a:noFill/>
          <a:ln cap="flat" cmpd="sng" w="9525">
            <a:solidFill>
              <a:schemeClr val="dk2"/>
            </a:solidFill>
            <a:prstDash val="solid"/>
            <a:round/>
            <a:headEnd len="med" w="med" type="none"/>
            <a:tailEnd len="med" w="med" type="none"/>
          </a:ln>
        </p:spPr>
      </p:cxnSp>
      <p:cxnSp>
        <p:nvCxnSpPr>
          <p:cNvPr id="2158" name="Google Shape;2158;p148"/>
          <p:cNvCxnSpPr>
            <a:stCxn id="2132" idx="2"/>
            <a:endCxn id="2147" idx="0"/>
          </p:cNvCxnSpPr>
          <p:nvPr/>
        </p:nvCxnSpPr>
        <p:spPr>
          <a:xfrm flipH="1" rot="-5400000">
            <a:off x="5337675" y="4147750"/>
            <a:ext cx="552600" cy="600"/>
          </a:xfrm>
          <a:prstGeom prst="bentConnector3">
            <a:avLst>
              <a:gd fmla="val 49995" name="adj1"/>
            </a:avLst>
          </a:prstGeom>
          <a:noFill/>
          <a:ln cap="flat" cmpd="sng" w="9525">
            <a:solidFill>
              <a:schemeClr val="dk2"/>
            </a:solidFill>
            <a:prstDash val="solid"/>
            <a:round/>
            <a:headEnd len="med" w="med" type="none"/>
            <a:tailEnd len="med" w="med" type="none"/>
          </a:ln>
        </p:spPr>
      </p:cxnSp>
      <p:cxnSp>
        <p:nvCxnSpPr>
          <p:cNvPr id="2159" name="Google Shape;2159;p148"/>
          <p:cNvCxnSpPr>
            <a:stCxn id="2140" idx="3"/>
            <a:endCxn id="2132" idx="1"/>
          </p:cNvCxnSpPr>
          <p:nvPr/>
        </p:nvCxnSpPr>
        <p:spPr>
          <a:xfrm flipH="1" rot="10800000">
            <a:off x="2207400" y="3723425"/>
            <a:ext cx="2880300" cy="907200"/>
          </a:xfrm>
          <a:prstGeom prst="bentConnector3">
            <a:avLst>
              <a:gd fmla="val 50001" name="adj1"/>
            </a:avLst>
          </a:prstGeom>
          <a:noFill/>
          <a:ln cap="flat" cmpd="sng" w="9525">
            <a:solidFill>
              <a:schemeClr val="dk2"/>
            </a:solidFill>
            <a:prstDash val="solid"/>
            <a:round/>
            <a:headEnd len="med" w="med" type="none"/>
            <a:tailEnd len="med" w="med" type="none"/>
          </a:ln>
        </p:spPr>
      </p:cxnSp>
      <p:pic>
        <p:nvPicPr>
          <p:cNvPr id="2143" name="Google Shape;2143;p148"/>
          <p:cNvPicPr preferRelativeResize="0"/>
          <p:nvPr/>
        </p:nvPicPr>
        <p:blipFill>
          <a:blip r:embed="rId3">
            <a:alphaModFix/>
          </a:blip>
          <a:stretch>
            <a:fillRect/>
          </a:stretch>
        </p:blipFill>
        <p:spPr>
          <a:xfrm flipH="1">
            <a:off x="3723012" y="2301538"/>
            <a:ext cx="945600" cy="941546"/>
          </a:xfrm>
          <a:prstGeom prst="rect">
            <a:avLst/>
          </a:prstGeom>
          <a:noFill/>
          <a:ln>
            <a:noFill/>
          </a:ln>
        </p:spPr>
      </p:pic>
      <p:sp>
        <p:nvSpPr>
          <p:cNvPr id="2160" name="Google Shape;2160;p148"/>
          <p:cNvSpPr txBox="1"/>
          <p:nvPr/>
        </p:nvSpPr>
        <p:spPr>
          <a:xfrm>
            <a:off x="2207400" y="1829450"/>
            <a:ext cx="820800" cy="36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latin typeface="Ubuntu"/>
                <a:ea typeface="Ubuntu"/>
                <a:cs typeface="Ubuntu"/>
                <a:sym typeface="Ubuntu"/>
              </a:rPr>
              <a:t>Servers</a:t>
            </a:r>
            <a:endParaRPr sz="1200">
              <a:latin typeface="Ubuntu"/>
              <a:ea typeface="Ubuntu"/>
              <a:cs typeface="Ubuntu"/>
              <a:sym typeface="Ubuntu"/>
            </a:endParaRPr>
          </a:p>
        </p:txBody>
      </p:sp>
      <p:cxnSp>
        <p:nvCxnSpPr>
          <p:cNvPr id="2161" name="Google Shape;2161;p148"/>
          <p:cNvCxnSpPr>
            <a:stCxn id="2143" idx="3"/>
            <a:endCxn id="2160" idx="3"/>
          </p:cNvCxnSpPr>
          <p:nvPr/>
        </p:nvCxnSpPr>
        <p:spPr>
          <a:xfrm rot="10800000">
            <a:off x="3028212" y="2012411"/>
            <a:ext cx="694800" cy="759900"/>
          </a:xfrm>
          <a:prstGeom prst="bentConnector3">
            <a:avLst>
              <a:gd fmla="val 50001" name="adj1"/>
            </a:avLst>
          </a:prstGeom>
          <a:noFill/>
          <a:ln cap="flat" cmpd="sng" w="9525">
            <a:solidFill>
              <a:schemeClr val="dk2"/>
            </a:solidFill>
            <a:prstDash val="solid"/>
            <a:round/>
            <a:headEnd len="med" w="med" type="none"/>
            <a:tailEnd len="med" w="med" type="none"/>
          </a:ln>
        </p:spPr>
      </p:cxnSp>
      <p:cxnSp>
        <p:nvCxnSpPr>
          <p:cNvPr id="2162" name="Google Shape;2162;p148"/>
          <p:cNvCxnSpPr>
            <a:stCxn id="2160" idx="2"/>
            <a:endCxn id="2139" idx="3"/>
          </p:cNvCxnSpPr>
          <p:nvPr/>
        </p:nvCxnSpPr>
        <p:spPr>
          <a:xfrm rot="5400000">
            <a:off x="1681800" y="2066150"/>
            <a:ext cx="807000" cy="1065000"/>
          </a:xfrm>
          <a:prstGeom prst="bentConnector2">
            <a:avLst/>
          </a:prstGeom>
          <a:noFill/>
          <a:ln cap="flat" cmpd="sng" w="9525">
            <a:solidFill>
              <a:schemeClr val="dk2"/>
            </a:solidFill>
            <a:prstDash val="solid"/>
            <a:round/>
            <a:headEnd len="med" w="med" type="none"/>
            <a:tailEnd len="med" w="med" type="none"/>
          </a:ln>
        </p:spPr>
      </p:cxnSp>
      <p:sp>
        <p:nvSpPr>
          <p:cNvPr id="2163" name="Google Shape;2163;p148"/>
          <p:cNvSpPr txBox="1"/>
          <p:nvPr/>
        </p:nvSpPr>
        <p:spPr>
          <a:xfrm>
            <a:off x="1307975" y="1393163"/>
            <a:ext cx="945600" cy="41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latin typeface="Ubuntu"/>
                <a:ea typeface="Ubuntu"/>
                <a:cs typeface="Ubuntu"/>
                <a:sym typeface="Ubuntu"/>
              </a:rPr>
              <a:t>RAM</a:t>
            </a:r>
            <a:endParaRPr sz="1200">
              <a:latin typeface="Ubuntu"/>
              <a:ea typeface="Ubuntu"/>
              <a:cs typeface="Ubuntu"/>
              <a:sym typeface="Ubuntu"/>
            </a:endParaRPr>
          </a:p>
        </p:txBody>
      </p:sp>
      <p:sp>
        <p:nvSpPr>
          <p:cNvPr id="2164" name="Google Shape;2164;p148"/>
          <p:cNvSpPr txBox="1"/>
          <p:nvPr/>
        </p:nvSpPr>
        <p:spPr>
          <a:xfrm>
            <a:off x="968850" y="1932175"/>
            <a:ext cx="945600" cy="41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latin typeface="Ubuntu"/>
                <a:ea typeface="Ubuntu"/>
                <a:cs typeface="Ubuntu"/>
                <a:sym typeface="Ubuntu"/>
              </a:rPr>
              <a:t>CPU</a:t>
            </a:r>
            <a:endParaRPr sz="1200">
              <a:latin typeface="Ubuntu"/>
              <a:ea typeface="Ubuntu"/>
              <a:cs typeface="Ubuntu"/>
              <a:sym typeface="Ubuntu"/>
            </a:endParaRPr>
          </a:p>
        </p:txBody>
      </p:sp>
      <p:cxnSp>
        <p:nvCxnSpPr>
          <p:cNvPr id="2165" name="Google Shape;2165;p148"/>
          <p:cNvCxnSpPr>
            <a:stCxn id="2160" idx="0"/>
            <a:endCxn id="2163" idx="3"/>
          </p:cNvCxnSpPr>
          <p:nvPr/>
        </p:nvCxnSpPr>
        <p:spPr>
          <a:xfrm flipH="1" rot="5400000">
            <a:off x="2320350" y="1532000"/>
            <a:ext cx="230700" cy="364200"/>
          </a:xfrm>
          <a:prstGeom prst="bentConnector2">
            <a:avLst/>
          </a:prstGeom>
          <a:noFill/>
          <a:ln cap="flat" cmpd="sng" w="9525">
            <a:solidFill>
              <a:schemeClr val="dk2"/>
            </a:solidFill>
            <a:prstDash val="solid"/>
            <a:round/>
            <a:headEnd len="med" w="med" type="none"/>
            <a:tailEnd len="med" w="med" type="none"/>
          </a:ln>
        </p:spPr>
      </p:cxnSp>
      <p:cxnSp>
        <p:nvCxnSpPr>
          <p:cNvPr id="2166" name="Google Shape;2166;p148"/>
          <p:cNvCxnSpPr>
            <a:endCxn id="2164" idx="3"/>
          </p:cNvCxnSpPr>
          <p:nvPr/>
        </p:nvCxnSpPr>
        <p:spPr>
          <a:xfrm flipH="1">
            <a:off x="1914450" y="2035075"/>
            <a:ext cx="293100" cy="102600"/>
          </a:xfrm>
          <a:prstGeom prst="bentConnector3">
            <a:avLst>
              <a:gd fmla="val 50000" name="adj1"/>
            </a:avLst>
          </a:prstGeom>
          <a:noFill/>
          <a:ln cap="flat" cmpd="sng" w="9525">
            <a:solidFill>
              <a:schemeClr val="dk2"/>
            </a:solidFill>
            <a:prstDash val="solid"/>
            <a:round/>
            <a:headEnd len="med" w="med" type="none"/>
            <a:tailEnd len="med" w="med" type="none"/>
          </a:ln>
        </p:spPr>
      </p:cxnSp>
      <p:sp>
        <p:nvSpPr>
          <p:cNvPr id="2167" name="Google Shape;2167;p148"/>
          <p:cNvSpPr txBox="1"/>
          <p:nvPr/>
        </p:nvSpPr>
        <p:spPr>
          <a:xfrm>
            <a:off x="6385500" y="2779000"/>
            <a:ext cx="1539600" cy="41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latin typeface="Ubuntu"/>
                <a:ea typeface="Ubuntu"/>
                <a:cs typeface="Ubuntu"/>
                <a:sym typeface="Ubuntu"/>
              </a:rPr>
              <a:t>Disaster Recovery</a:t>
            </a:r>
            <a:endParaRPr sz="1200">
              <a:latin typeface="Ubuntu"/>
              <a:ea typeface="Ubuntu"/>
              <a:cs typeface="Ubuntu"/>
              <a:sym typeface="Ubuntu"/>
            </a:endParaRPr>
          </a:p>
        </p:txBody>
      </p:sp>
      <p:cxnSp>
        <p:nvCxnSpPr>
          <p:cNvPr id="2168" name="Google Shape;2168;p148"/>
          <p:cNvCxnSpPr>
            <a:stCxn id="2167" idx="1"/>
            <a:endCxn id="2143" idx="1"/>
          </p:cNvCxnSpPr>
          <p:nvPr/>
        </p:nvCxnSpPr>
        <p:spPr>
          <a:xfrm rot="10800000">
            <a:off x="4668600" y="2772400"/>
            <a:ext cx="1716900" cy="212100"/>
          </a:xfrm>
          <a:prstGeom prst="bentConnector3">
            <a:avLst>
              <a:gd fmla="val 50000" name="adj1"/>
            </a:avLst>
          </a:prstGeom>
          <a:noFill/>
          <a:ln cap="flat" cmpd="sng" w="9525">
            <a:solidFill>
              <a:schemeClr val="dk2"/>
            </a:solidFill>
            <a:prstDash val="solid"/>
            <a:round/>
            <a:headEnd len="med" w="med" type="none"/>
            <a:tailEnd len="med" w="med" type="none"/>
          </a:ln>
        </p:spPr>
      </p:cxnSp>
      <p:sp>
        <p:nvSpPr>
          <p:cNvPr id="2169" name="Google Shape;2169;p148"/>
          <p:cNvSpPr txBox="1"/>
          <p:nvPr/>
        </p:nvSpPr>
        <p:spPr>
          <a:xfrm>
            <a:off x="3403825" y="1280650"/>
            <a:ext cx="1417800" cy="29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latin typeface="Ubuntu"/>
                <a:ea typeface="Ubuntu"/>
                <a:cs typeface="Ubuntu"/>
                <a:sym typeface="Ubuntu"/>
              </a:rPr>
              <a:t>Workloads</a:t>
            </a:r>
            <a:endParaRPr sz="1200">
              <a:latin typeface="Ubuntu"/>
              <a:ea typeface="Ubuntu"/>
              <a:cs typeface="Ubuntu"/>
              <a:sym typeface="Ubuntu"/>
            </a:endParaRPr>
          </a:p>
        </p:txBody>
      </p:sp>
      <p:cxnSp>
        <p:nvCxnSpPr>
          <p:cNvPr id="2170" name="Google Shape;2170;p148"/>
          <p:cNvCxnSpPr>
            <a:stCxn id="2169" idx="2"/>
          </p:cNvCxnSpPr>
          <p:nvPr/>
        </p:nvCxnSpPr>
        <p:spPr>
          <a:xfrm rot="5400000">
            <a:off x="3536725" y="1899550"/>
            <a:ext cx="898200" cy="253800"/>
          </a:xfrm>
          <a:prstGeom prst="bentConnector3">
            <a:avLst>
              <a:gd fmla="val 28254" name="adj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178" name="Shape 1178"/>
        <p:cNvGrpSpPr/>
        <p:nvPr/>
      </p:nvGrpSpPr>
      <p:grpSpPr>
        <a:xfrm>
          <a:off x="0" y="0"/>
          <a:ext cx="0" cy="0"/>
          <a:chOff x="0" y="0"/>
          <a:chExt cx="0" cy="0"/>
        </a:xfrm>
      </p:grpSpPr>
      <p:sp>
        <p:nvSpPr>
          <p:cNvPr id="1179" name="Google Shape;1179;p104"/>
          <p:cNvSpPr txBox="1"/>
          <p:nvPr/>
        </p:nvSpPr>
        <p:spPr>
          <a:xfrm>
            <a:off x="227880" y="2121840"/>
            <a:ext cx="7887000" cy="3413100"/>
          </a:xfrm>
          <a:prstGeom prst="rect">
            <a:avLst/>
          </a:prstGeom>
          <a:noFill/>
          <a:ln>
            <a:noFill/>
          </a:ln>
        </p:spPr>
        <p:txBody>
          <a:bodyPr anchorCtr="0" anchor="t" bIns="34200" lIns="68400" spcFirstLastPara="1" rIns="68400" wrap="square" tIns="34200">
            <a:noAutofit/>
          </a:bodyPr>
          <a:lstStyle/>
          <a:p>
            <a:pPr indent="0" lvl="0" marL="0" marR="0" rtl="0" algn="l">
              <a:lnSpc>
                <a:spcPct val="90000"/>
              </a:lnSpc>
              <a:spcBef>
                <a:spcPts val="0"/>
              </a:spcBef>
              <a:spcAft>
                <a:spcPts val="0"/>
              </a:spcAft>
              <a:buNone/>
            </a:pPr>
            <a:r>
              <a:rPr b="0" i="0" lang="en" sz="1600" u="none" cap="none" strike="noStrike">
                <a:solidFill>
                  <a:srgbClr val="333333"/>
                </a:solidFill>
                <a:latin typeface="Ubuntu"/>
                <a:ea typeface="Ubuntu"/>
                <a:cs typeface="Ubuntu"/>
                <a:sym typeface="Ubuntu"/>
              </a:rPr>
              <a:t> </a:t>
            </a:r>
            <a:endParaRPr b="0" i="0" sz="1600" u="none" cap="none" strike="noStrike">
              <a:latin typeface="Arial"/>
              <a:ea typeface="Arial"/>
              <a:cs typeface="Arial"/>
              <a:sym typeface="Arial"/>
            </a:endParaRPr>
          </a:p>
          <a:p>
            <a:pPr indent="-228600" lvl="0" marL="457200" marR="0" rtl="0" algn="l">
              <a:lnSpc>
                <a:spcPct val="90000"/>
              </a:lnSpc>
              <a:spcBef>
                <a:spcPts val="799"/>
              </a:spcBef>
              <a:spcAft>
                <a:spcPts val="0"/>
              </a:spcAft>
              <a:buNone/>
            </a:pPr>
            <a:r>
              <a:rPr b="0" i="0" lang="en" sz="1600" u="none" cap="none" strike="noStrike">
                <a:solidFill>
                  <a:srgbClr val="333333"/>
                </a:solidFill>
                <a:latin typeface="Ubuntu"/>
                <a:ea typeface="Ubuntu"/>
                <a:cs typeface="Ubuntu"/>
                <a:sym typeface="Ubuntu"/>
              </a:rPr>
              <a:t> </a:t>
            </a:r>
            <a:endParaRPr b="0" i="0" sz="1600" u="none" cap="none" strike="noStrike">
              <a:latin typeface="Arial"/>
              <a:ea typeface="Arial"/>
              <a:cs typeface="Arial"/>
              <a:sym typeface="Arial"/>
            </a:endParaRPr>
          </a:p>
        </p:txBody>
      </p:sp>
      <p:sp>
        <p:nvSpPr>
          <p:cNvPr id="1180" name="Google Shape;1180;p104"/>
          <p:cNvSpPr txBox="1"/>
          <p:nvPr/>
        </p:nvSpPr>
        <p:spPr>
          <a:xfrm>
            <a:off x="227520" y="144360"/>
            <a:ext cx="8084400" cy="7779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None/>
            </a:pPr>
            <a:r>
              <a:t/>
            </a:r>
            <a:endParaRPr i="0" sz="3000" u="none" cap="none" strike="noStrike">
              <a:latin typeface="Ubuntu"/>
              <a:ea typeface="Ubuntu"/>
              <a:cs typeface="Ubuntu"/>
              <a:sym typeface="Ubuntu"/>
            </a:endParaRPr>
          </a:p>
        </p:txBody>
      </p:sp>
      <p:sp>
        <p:nvSpPr>
          <p:cNvPr id="1181" name="Google Shape;1181;p104"/>
          <p:cNvSpPr/>
          <p:nvPr/>
        </p:nvSpPr>
        <p:spPr>
          <a:xfrm>
            <a:off x="344000" y="1437398"/>
            <a:ext cx="2541306" cy="613541"/>
          </a:xfrm>
          <a:custGeom>
            <a:rect b="b" l="l" r="r" t="t"/>
            <a:pathLst>
              <a:path extrusionOk="0" h="661500" w="8688224">
                <a:moveTo>
                  <a:pt x="0" y="0"/>
                </a:moveTo>
                <a:lnTo>
                  <a:pt x="8688224" y="0"/>
                </a:lnTo>
                <a:lnTo>
                  <a:pt x="8688224" y="661500"/>
                </a:lnTo>
                <a:lnTo>
                  <a:pt x="0" y="661500"/>
                </a:lnTo>
                <a:lnTo>
                  <a:pt x="0" y="0"/>
                </a:lnTo>
                <a:close/>
              </a:path>
            </a:pathLst>
          </a:custGeom>
          <a:solidFill>
            <a:srgbClr val="FFFFFF">
              <a:alpha val="89800"/>
            </a:srgbClr>
          </a:solidFill>
          <a:ln cap="flat" cmpd="sng" w="25550">
            <a:solidFill>
              <a:schemeClr val="dk2"/>
            </a:solidFill>
            <a:prstDash val="solid"/>
            <a:round/>
            <a:headEnd len="sm" w="sm" type="none"/>
            <a:tailEnd len="sm" w="sm" type="none"/>
          </a:ln>
        </p:spPr>
        <p:txBody>
          <a:bodyPr anchorCtr="0" anchor="t" bIns="85300" lIns="674275" spcFirstLastPara="1" rIns="674275" wrap="square" tIns="249825">
            <a:noAutofit/>
          </a:bodyPr>
          <a:lstStyle/>
          <a:p>
            <a:pPr indent="0" lvl="0" marL="0" marR="0" rtl="0" algn="l">
              <a:lnSpc>
                <a:spcPct val="90000"/>
              </a:lnSpc>
              <a:spcBef>
                <a:spcPts val="0"/>
              </a:spcBef>
              <a:spcAft>
                <a:spcPts val="0"/>
              </a:spcAft>
              <a:buNone/>
            </a:pPr>
            <a:r>
              <a:t/>
            </a:r>
            <a:endParaRPr b="0" i="0" sz="1200" u="none" cap="none" strike="noStrike">
              <a:latin typeface="Arial"/>
              <a:ea typeface="Arial"/>
              <a:cs typeface="Arial"/>
              <a:sym typeface="Arial"/>
            </a:endParaRPr>
          </a:p>
        </p:txBody>
      </p:sp>
      <p:sp>
        <p:nvSpPr>
          <p:cNvPr id="1182" name="Google Shape;1182;p104"/>
          <p:cNvSpPr/>
          <p:nvPr/>
        </p:nvSpPr>
        <p:spPr>
          <a:xfrm>
            <a:off x="470975" y="1024108"/>
            <a:ext cx="1778914" cy="433058"/>
          </a:xfrm>
          <a:custGeom>
            <a:rect b="b" l="l" r="r" t="t"/>
            <a:pathLst>
              <a:path extrusionOk="0" h="354240" w="6081756">
                <a:moveTo>
                  <a:pt x="0" y="59041"/>
                </a:moveTo>
                <a:cubicBezTo>
                  <a:pt x="0" y="26434"/>
                  <a:pt x="26434" y="0"/>
                  <a:pt x="59041" y="0"/>
                </a:cubicBezTo>
                <a:lnTo>
                  <a:pt x="6022715" y="0"/>
                </a:lnTo>
                <a:cubicBezTo>
                  <a:pt x="6055322" y="0"/>
                  <a:pt x="6081756" y="26434"/>
                  <a:pt x="6081756" y="59041"/>
                </a:cubicBezTo>
                <a:lnTo>
                  <a:pt x="6081756" y="295199"/>
                </a:lnTo>
                <a:cubicBezTo>
                  <a:pt x="6081756" y="327806"/>
                  <a:pt x="6055322" y="354240"/>
                  <a:pt x="6022715" y="354240"/>
                </a:cubicBezTo>
                <a:lnTo>
                  <a:pt x="59041" y="354240"/>
                </a:lnTo>
                <a:cubicBezTo>
                  <a:pt x="26434" y="354240"/>
                  <a:pt x="0" y="327806"/>
                  <a:pt x="0" y="295199"/>
                </a:cubicBezTo>
                <a:lnTo>
                  <a:pt x="0" y="59041"/>
                </a:lnTo>
                <a:close/>
              </a:path>
            </a:pathLst>
          </a:custGeom>
          <a:solidFill>
            <a:schemeClr val="dk2"/>
          </a:solidFill>
          <a:ln cap="flat" cmpd="sng" w="25550">
            <a:solidFill>
              <a:srgbClr val="FFFFFF"/>
            </a:solidFill>
            <a:prstDash val="solid"/>
            <a:round/>
            <a:headEnd len="sm" w="sm" type="none"/>
            <a:tailEnd len="sm" w="sm" type="none"/>
          </a:ln>
        </p:spPr>
        <p:txBody>
          <a:bodyPr anchorCtr="0" anchor="ctr" bIns="17275" lIns="247300" spcFirstLastPara="1" rIns="247300" wrap="square" tIns="17275">
            <a:noAutofit/>
          </a:bodyPr>
          <a:lstStyle/>
          <a:p>
            <a:pPr indent="0" lvl="0" marL="0" marR="0" rtl="0" algn="l">
              <a:lnSpc>
                <a:spcPct val="90000"/>
              </a:lnSpc>
              <a:spcBef>
                <a:spcPts val="0"/>
              </a:spcBef>
              <a:spcAft>
                <a:spcPts val="0"/>
              </a:spcAft>
              <a:buNone/>
            </a:pPr>
            <a:r>
              <a:rPr b="0" i="0" lang="en" u="none" cap="none" strike="noStrike">
                <a:solidFill>
                  <a:srgbClr val="FFFFFF"/>
                </a:solidFill>
                <a:latin typeface="Arial"/>
                <a:ea typeface="Arial"/>
                <a:cs typeface="Arial"/>
                <a:sym typeface="Arial"/>
              </a:rPr>
              <a:t>Web Applications</a:t>
            </a:r>
            <a:endParaRPr b="0" i="0" u="none" cap="none" strike="noStrike">
              <a:latin typeface="Arial"/>
              <a:ea typeface="Arial"/>
              <a:cs typeface="Arial"/>
              <a:sym typeface="Arial"/>
            </a:endParaRPr>
          </a:p>
        </p:txBody>
      </p:sp>
      <p:sp>
        <p:nvSpPr>
          <p:cNvPr id="1183" name="Google Shape;1183;p104"/>
          <p:cNvSpPr/>
          <p:nvPr/>
        </p:nvSpPr>
        <p:spPr>
          <a:xfrm>
            <a:off x="344009" y="2346477"/>
            <a:ext cx="2541306" cy="808684"/>
          </a:xfrm>
          <a:custGeom>
            <a:rect b="b" l="l" r="r" t="t"/>
            <a:pathLst>
              <a:path extrusionOk="0" h="661500" w="8688224">
                <a:moveTo>
                  <a:pt x="0" y="0"/>
                </a:moveTo>
                <a:lnTo>
                  <a:pt x="8688224" y="0"/>
                </a:lnTo>
                <a:lnTo>
                  <a:pt x="8688224" y="661500"/>
                </a:lnTo>
                <a:lnTo>
                  <a:pt x="0" y="661500"/>
                </a:lnTo>
                <a:lnTo>
                  <a:pt x="0" y="0"/>
                </a:lnTo>
                <a:close/>
              </a:path>
            </a:pathLst>
          </a:custGeom>
          <a:solidFill>
            <a:srgbClr val="FFFFFF">
              <a:alpha val="89800"/>
            </a:srgbClr>
          </a:solidFill>
          <a:ln cap="flat" cmpd="sng" w="25550">
            <a:solidFill>
              <a:schemeClr val="dk2"/>
            </a:solidFill>
            <a:prstDash val="solid"/>
            <a:round/>
            <a:headEnd len="sm" w="sm" type="none"/>
            <a:tailEnd len="sm" w="sm" type="none"/>
          </a:ln>
        </p:spPr>
        <p:txBody>
          <a:bodyPr anchorCtr="0" anchor="t" bIns="85300" lIns="674275" spcFirstLastPara="1" rIns="674275" wrap="square" tIns="249825">
            <a:noAutofit/>
          </a:bodyPr>
          <a:lstStyle/>
          <a:p>
            <a:pPr indent="0" lvl="0" marL="0" marR="0" rtl="0" algn="l">
              <a:lnSpc>
                <a:spcPct val="90000"/>
              </a:lnSpc>
              <a:spcBef>
                <a:spcPts val="0"/>
              </a:spcBef>
              <a:spcAft>
                <a:spcPts val="0"/>
              </a:spcAft>
              <a:buNone/>
            </a:pPr>
            <a:r>
              <a:t/>
            </a:r>
            <a:endParaRPr b="0" i="0" sz="1200" u="none" cap="none" strike="noStrike">
              <a:latin typeface="Arial"/>
              <a:ea typeface="Arial"/>
              <a:cs typeface="Arial"/>
              <a:sym typeface="Arial"/>
            </a:endParaRPr>
          </a:p>
        </p:txBody>
      </p:sp>
      <p:sp>
        <p:nvSpPr>
          <p:cNvPr id="1184" name="Google Shape;1184;p104"/>
          <p:cNvSpPr/>
          <p:nvPr/>
        </p:nvSpPr>
        <p:spPr>
          <a:xfrm>
            <a:off x="470975" y="2129753"/>
            <a:ext cx="1778914" cy="433058"/>
          </a:xfrm>
          <a:custGeom>
            <a:rect b="b" l="l" r="r" t="t"/>
            <a:pathLst>
              <a:path extrusionOk="0" h="354240" w="6081756">
                <a:moveTo>
                  <a:pt x="0" y="59041"/>
                </a:moveTo>
                <a:cubicBezTo>
                  <a:pt x="0" y="26434"/>
                  <a:pt x="26434" y="0"/>
                  <a:pt x="59041" y="0"/>
                </a:cubicBezTo>
                <a:lnTo>
                  <a:pt x="6022715" y="0"/>
                </a:lnTo>
                <a:cubicBezTo>
                  <a:pt x="6055322" y="0"/>
                  <a:pt x="6081756" y="26434"/>
                  <a:pt x="6081756" y="59041"/>
                </a:cubicBezTo>
                <a:lnTo>
                  <a:pt x="6081756" y="295199"/>
                </a:lnTo>
                <a:cubicBezTo>
                  <a:pt x="6081756" y="327806"/>
                  <a:pt x="6055322" y="354240"/>
                  <a:pt x="6022715" y="354240"/>
                </a:cubicBezTo>
                <a:lnTo>
                  <a:pt x="59041" y="354240"/>
                </a:lnTo>
                <a:cubicBezTo>
                  <a:pt x="26434" y="354240"/>
                  <a:pt x="0" y="327806"/>
                  <a:pt x="0" y="295199"/>
                </a:cubicBezTo>
                <a:lnTo>
                  <a:pt x="0" y="59041"/>
                </a:lnTo>
                <a:close/>
              </a:path>
            </a:pathLst>
          </a:custGeom>
          <a:solidFill>
            <a:schemeClr val="dk2"/>
          </a:solidFill>
          <a:ln cap="flat" cmpd="sng" w="25550">
            <a:solidFill>
              <a:srgbClr val="FFFFFF"/>
            </a:solidFill>
            <a:prstDash val="solid"/>
            <a:round/>
            <a:headEnd len="sm" w="sm" type="none"/>
            <a:tailEnd len="sm" w="sm" type="none"/>
          </a:ln>
        </p:spPr>
        <p:txBody>
          <a:bodyPr anchorCtr="0" anchor="ctr" bIns="17275" lIns="247300" spcFirstLastPara="1" rIns="247300" wrap="square" tIns="17275">
            <a:noAutofit/>
          </a:bodyPr>
          <a:lstStyle/>
          <a:p>
            <a:pPr indent="0" lvl="0" marL="0" marR="0" rtl="0" algn="l">
              <a:lnSpc>
                <a:spcPct val="90000"/>
              </a:lnSpc>
              <a:spcBef>
                <a:spcPts val="0"/>
              </a:spcBef>
              <a:spcAft>
                <a:spcPts val="0"/>
              </a:spcAft>
              <a:buNone/>
            </a:pPr>
            <a:r>
              <a:rPr b="0" i="0" lang="en" u="none" cap="none" strike="noStrike">
                <a:solidFill>
                  <a:srgbClr val="FFFFFF"/>
                </a:solidFill>
                <a:latin typeface="Arial"/>
                <a:ea typeface="Arial"/>
                <a:cs typeface="Arial"/>
                <a:sym typeface="Arial"/>
              </a:rPr>
              <a:t>Business Applications</a:t>
            </a:r>
            <a:endParaRPr b="0" i="0" u="none" cap="none" strike="noStrike">
              <a:latin typeface="Arial"/>
              <a:ea typeface="Arial"/>
              <a:cs typeface="Arial"/>
              <a:sym typeface="Arial"/>
            </a:endParaRPr>
          </a:p>
        </p:txBody>
      </p:sp>
      <p:sp>
        <p:nvSpPr>
          <p:cNvPr id="1185" name="Google Shape;1185;p104"/>
          <p:cNvSpPr/>
          <p:nvPr/>
        </p:nvSpPr>
        <p:spPr>
          <a:xfrm>
            <a:off x="344009" y="3451681"/>
            <a:ext cx="2541306" cy="612289"/>
          </a:xfrm>
          <a:custGeom>
            <a:rect b="b" l="l" r="r" t="t"/>
            <a:pathLst>
              <a:path extrusionOk="0" h="500850" w="8688224">
                <a:moveTo>
                  <a:pt x="0" y="0"/>
                </a:moveTo>
                <a:lnTo>
                  <a:pt x="8688224" y="0"/>
                </a:lnTo>
                <a:lnTo>
                  <a:pt x="8688224" y="500850"/>
                </a:lnTo>
                <a:lnTo>
                  <a:pt x="0" y="500850"/>
                </a:lnTo>
                <a:lnTo>
                  <a:pt x="0" y="0"/>
                </a:lnTo>
                <a:close/>
              </a:path>
            </a:pathLst>
          </a:custGeom>
          <a:solidFill>
            <a:srgbClr val="FFFFFF">
              <a:alpha val="89800"/>
            </a:srgbClr>
          </a:solidFill>
          <a:ln cap="flat" cmpd="sng" w="25550">
            <a:solidFill>
              <a:schemeClr val="dk2"/>
            </a:solidFill>
            <a:prstDash val="solid"/>
            <a:round/>
            <a:headEnd len="sm" w="sm" type="none"/>
            <a:tailEnd len="sm" w="sm" type="none"/>
          </a:ln>
        </p:spPr>
        <p:txBody>
          <a:bodyPr anchorCtr="0" anchor="t" bIns="85300" lIns="674275" spcFirstLastPara="1" rIns="674275" wrap="square" tIns="249825">
            <a:noAutofit/>
          </a:bodyPr>
          <a:lstStyle/>
          <a:p>
            <a:pPr indent="0" lvl="0" marL="0" marR="0" rtl="0" algn="l">
              <a:lnSpc>
                <a:spcPct val="90000"/>
              </a:lnSpc>
              <a:spcBef>
                <a:spcPts val="0"/>
              </a:spcBef>
              <a:spcAft>
                <a:spcPts val="0"/>
              </a:spcAft>
              <a:buNone/>
            </a:pPr>
            <a:r>
              <a:t/>
            </a:r>
            <a:endParaRPr b="0" i="0" sz="1200" u="none" cap="none" strike="noStrike">
              <a:latin typeface="Arial"/>
              <a:ea typeface="Arial"/>
              <a:cs typeface="Arial"/>
              <a:sym typeface="Arial"/>
            </a:endParaRPr>
          </a:p>
        </p:txBody>
      </p:sp>
      <p:sp>
        <p:nvSpPr>
          <p:cNvPr id="1186" name="Google Shape;1186;p104"/>
          <p:cNvSpPr/>
          <p:nvPr/>
        </p:nvSpPr>
        <p:spPr>
          <a:xfrm>
            <a:off x="470975" y="3234957"/>
            <a:ext cx="1778914" cy="433058"/>
          </a:xfrm>
          <a:custGeom>
            <a:rect b="b" l="l" r="r" t="t"/>
            <a:pathLst>
              <a:path extrusionOk="0" h="354240" w="6081756">
                <a:moveTo>
                  <a:pt x="0" y="59041"/>
                </a:moveTo>
                <a:cubicBezTo>
                  <a:pt x="0" y="26434"/>
                  <a:pt x="26434" y="0"/>
                  <a:pt x="59041" y="0"/>
                </a:cubicBezTo>
                <a:lnTo>
                  <a:pt x="6022715" y="0"/>
                </a:lnTo>
                <a:cubicBezTo>
                  <a:pt x="6055322" y="0"/>
                  <a:pt x="6081756" y="26434"/>
                  <a:pt x="6081756" y="59041"/>
                </a:cubicBezTo>
                <a:lnTo>
                  <a:pt x="6081756" y="295199"/>
                </a:lnTo>
                <a:cubicBezTo>
                  <a:pt x="6081756" y="327806"/>
                  <a:pt x="6055322" y="354240"/>
                  <a:pt x="6022715" y="354240"/>
                </a:cubicBezTo>
                <a:lnTo>
                  <a:pt x="59041" y="354240"/>
                </a:lnTo>
                <a:cubicBezTo>
                  <a:pt x="26434" y="354240"/>
                  <a:pt x="0" y="327806"/>
                  <a:pt x="0" y="295199"/>
                </a:cubicBezTo>
                <a:lnTo>
                  <a:pt x="0" y="59041"/>
                </a:lnTo>
                <a:close/>
              </a:path>
            </a:pathLst>
          </a:custGeom>
          <a:solidFill>
            <a:schemeClr val="dk2"/>
          </a:solidFill>
          <a:ln cap="flat" cmpd="sng" w="25550">
            <a:solidFill>
              <a:srgbClr val="FFFFFF"/>
            </a:solidFill>
            <a:prstDash val="solid"/>
            <a:round/>
            <a:headEnd len="sm" w="sm" type="none"/>
            <a:tailEnd len="sm" w="sm" type="none"/>
          </a:ln>
        </p:spPr>
        <p:txBody>
          <a:bodyPr anchorCtr="0" anchor="ctr" bIns="17275" lIns="247300" spcFirstLastPara="1" rIns="247300" wrap="square" tIns="17275">
            <a:noAutofit/>
          </a:bodyPr>
          <a:lstStyle/>
          <a:p>
            <a:pPr indent="0" lvl="0" marL="0" marR="0" rtl="0" algn="l">
              <a:lnSpc>
                <a:spcPct val="90000"/>
              </a:lnSpc>
              <a:spcBef>
                <a:spcPts val="0"/>
              </a:spcBef>
              <a:spcAft>
                <a:spcPts val="0"/>
              </a:spcAft>
              <a:buNone/>
            </a:pPr>
            <a:r>
              <a:rPr b="0" i="0" lang="en" u="none" cap="none" strike="noStrike">
                <a:solidFill>
                  <a:srgbClr val="FFFFFF"/>
                </a:solidFill>
                <a:latin typeface="Arial"/>
                <a:ea typeface="Arial"/>
                <a:cs typeface="Arial"/>
                <a:sym typeface="Arial"/>
              </a:rPr>
              <a:t>Storage</a:t>
            </a:r>
            <a:endParaRPr b="0" i="0" u="none" cap="none" strike="noStrike">
              <a:latin typeface="Arial"/>
              <a:ea typeface="Arial"/>
              <a:cs typeface="Arial"/>
              <a:sym typeface="Arial"/>
            </a:endParaRPr>
          </a:p>
        </p:txBody>
      </p:sp>
      <p:sp>
        <p:nvSpPr>
          <p:cNvPr id="1187" name="Google Shape;1187;p104"/>
          <p:cNvSpPr/>
          <p:nvPr/>
        </p:nvSpPr>
        <p:spPr>
          <a:xfrm>
            <a:off x="344009" y="4360425"/>
            <a:ext cx="2541306" cy="612289"/>
          </a:xfrm>
          <a:custGeom>
            <a:rect b="b" l="l" r="r" t="t"/>
            <a:pathLst>
              <a:path extrusionOk="0" h="500850" w="8688224">
                <a:moveTo>
                  <a:pt x="0" y="0"/>
                </a:moveTo>
                <a:lnTo>
                  <a:pt x="8688224" y="0"/>
                </a:lnTo>
                <a:lnTo>
                  <a:pt x="8688224" y="500850"/>
                </a:lnTo>
                <a:lnTo>
                  <a:pt x="0" y="500850"/>
                </a:lnTo>
                <a:lnTo>
                  <a:pt x="0" y="0"/>
                </a:lnTo>
                <a:close/>
              </a:path>
            </a:pathLst>
          </a:custGeom>
          <a:solidFill>
            <a:srgbClr val="FFFFFF">
              <a:alpha val="89800"/>
            </a:srgbClr>
          </a:solidFill>
          <a:ln cap="flat" cmpd="sng" w="25550">
            <a:solidFill>
              <a:schemeClr val="dk2"/>
            </a:solidFill>
            <a:prstDash val="solid"/>
            <a:round/>
            <a:headEnd len="sm" w="sm" type="none"/>
            <a:tailEnd len="sm" w="sm" type="none"/>
          </a:ln>
        </p:spPr>
        <p:txBody>
          <a:bodyPr anchorCtr="0" anchor="t" bIns="85300" lIns="674275" spcFirstLastPara="1" rIns="674275" wrap="square" tIns="249825">
            <a:noAutofit/>
          </a:bodyPr>
          <a:lstStyle/>
          <a:p>
            <a:pPr indent="0" lvl="0" marL="0" marR="0" rtl="0" algn="l">
              <a:lnSpc>
                <a:spcPct val="90000"/>
              </a:lnSpc>
              <a:spcBef>
                <a:spcPts val="0"/>
              </a:spcBef>
              <a:spcAft>
                <a:spcPts val="0"/>
              </a:spcAft>
              <a:buNone/>
            </a:pPr>
            <a:r>
              <a:t/>
            </a:r>
            <a:endParaRPr b="0" i="0" sz="1200" u="none" cap="none" strike="noStrike">
              <a:latin typeface="Arial"/>
              <a:ea typeface="Arial"/>
              <a:cs typeface="Arial"/>
              <a:sym typeface="Arial"/>
            </a:endParaRPr>
          </a:p>
        </p:txBody>
      </p:sp>
      <p:sp>
        <p:nvSpPr>
          <p:cNvPr id="1188" name="Google Shape;1188;p104"/>
          <p:cNvSpPr/>
          <p:nvPr/>
        </p:nvSpPr>
        <p:spPr>
          <a:xfrm>
            <a:off x="470975" y="4143701"/>
            <a:ext cx="1778914" cy="433058"/>
          </a:xfrm>
          <a:custGeom>
            <a:rect b="b" l="l" r="r" t="t"/>
            <a:pathLst>
              <a:path extrusionOk="0" h="354240" w="6081756">
                <a:moveTo>
                  <a:pt x="0" y="59041"/>
                </a:moveTo>
                <a:cubicBezTo>
                  <a:pt x="0" y="26434"/>
                  <a:pt x="26434" y="0"/>
                  <a:pt x="59041" y="0"/>
                </a:cubicBezTo>
                <a:lnTo>
                  <a:pt x="6022715" y="0"/>
                </a:lnTo>
                <a:cubicBezTo>
                  <a:pt x="6055322" y="0"/>
                  <a:pt x="6081756" y="26434"/>
                  <a:pt x="6081756" y="59041"/>
                </a:cubicBezTo>
                <a:lnTo>
                  <a:pt x="6081756" y="295199"/>
                </a:lnTo>
                <a:cubicBezTo>
                  <a:pt x="6081756" y="327806"/>
                  <a:pt x="6055322" y="354240"/>
                  <a:pt x="6022715" y="354240"/>
                </a:cubicBezTo>
                <a:lnTo>
                  <a:pt x="59041" y="354240"/>
                </a:lnTo>
                <a:cubicBezTo>
                  <a:pt x="26434" y="354240"/>
                  <a:pt x="0" y="327806"/>
                  <a:pt x="0" y="295199"/>
                </a:cubicBezTo>
                <a:lnTo>
                  <a:pt x="0" y="59041"/>
                </a:lnTo>
                <a:close/>
              </a:path>
            </a:pathLst>
          </a:custGeom>
          <a:solidFill>
            <a:schemeClr val="dk2"/>
          </a:solidFill>
          <a:ln cap="flat" cmpd="sng" w="25550">
            <a:solidFill>
              <a:srgbClr val="FFFFFF"/>
            </a:solidFill>
            <a:prstDash val="solid"/>
            <a:round/>
            <a:headEnd len="sm" w="sm" type="none"/>
            <a:tailEnd len="sm" w="sm" type="none"/>
          </a:ln>
        </p:spPr>
        <p:txBody>
          <a:bodyPr anchorCtr="0" anchor="ctr" bIns="17275" lIns="247300" spcFirstLastPara="1" rIns="247300" wrap="square" tIns="17275">
            <a:noAutofit/>
          </a:bodyPr>
          <a:lstStyle/>
          <a:p>
            <a:pPr indent="0" lvl="0" marL="0" marR="0" rtl="0" algn="l">
              <a:lnSpc>
                <a:spcPct val="90000"/>
              </a:lnSpc>
              <a:spcBef>
                <a:spcPts val="0"/>
              </a:spcBef>
              <a:spcAft>
                <a:spcPts val="0"/>
              </a:spcAft>
              <a:buNone/>
            </a:pPr>
            <a:r>
              <a:rPr b="0" i="0" lang="en" u="none" cap="none" strike="noStrike">
                <a:solidFill>
                  <a:srgbClr val="FFFFFF"/>
                </a:solidFill>
                <a:latin typeface="Arial"/>
                <a:ea typeface="Arial"/>
                <a:cs typeface="Arial"/>
                <a:sym typeface="Arial"/>
              </a:rPr>
              <a:t>Development</a:t>
            </a:r>
            <a:endParaRPr b="0" i="0" u="none" cap="none" strike="noStrike">
              <a:latin typeface="Arial"/>
              <a:ea typeface="Arial"/>
              <a:cs typeface="Arial"/>
              <a:sym typeface="Arial"/>
            </a:endParaRPr>
          </a:p>
        </p:txBody>
      </p:sp>
      <p:sp>
        <p:nvSpPr>
          <p:cNvPr id="1189" name="Google Shape;1189;p104"/>
          <p:cNvSpPr/>
          <p:nvPr/>
        </p:nvSpPr>
        <p:spPr>
          <a:xfrm>
            <a:off x="3119946" y="1196463"/>
            <a:ext cx="2899720" cy="880425"/>
          </a:xfrm>
          <a:custGeom>
            <a:rect b="b" l="l" r="r" t="t"/>
            <a:pathLst>
              <a:path extrusionOk="0" h="880425" w="8787031">
                <a:moveTo>
                  <a:pt x="0" y="0"/>
                </a:moveTo>
                <a:lnTo>
                  <a:pt x="8787031" y="0"/>
                </a:lnTo>
                <a:lnTo>
                  <a:pt x="8787031" y="880425"/>
                </a:lnTo>
                <a:lnTo>
                  <a:pt x="0" y="880425"/>
                </a:lnTo>
                <a:lnTo>
                  <a:pt x="0" y="0"/>
                </a:lnTo>
                <a:close/>
              </a:path>
            </a:pathLst>
          </a:custGeom>
          <a:solidFill>
            <a:srgbClr val="FFFFFF">
              <a:alpha val="89800"/>
            </a:srgbClr>
          </a:solidFill>
          <a:ln cap="flat" cmpd="sng" w="25550">
            <a:solidFill>
              <a:schemeClr val="dk2"/>
            </a:solidFill>
            <a:prstDash val="solid"/>
            <a:round/>
            <a:headEnd len="sm" w="sm" type="none"/>
            <a:tailEnd len="sm" w="sm" type="none"/>
          </a:ln>
        </p:spPr>
        <p:txBody>
          <a:bodyPr anchorCtr="0" anchor="t" bIns="85300" lIns="681825" spcFirstLastPara="1" rIns="681825" wrap="square" tIns="270700">
            <a:noAutofit/>
          </a:bodyPr>
          <a:lstStyle/>
          <a:p>
            <a:pPr indent="0" lvl="0" marL="0" marR="0" rtl="0" algn="l">
              <a:lnSpc>
                <a:spcPct val="90000"/>
              </a:lnSpc>
              <a:spcBef>
                <a:spcPts val="0"/>
              </a:spcBef>
              <a:spcAft>
                <a:spcPts val="0"/>
              </a:spcAft>
              <a:buNone/>
            </a:pPr>
            <a:r>
              <a:t/>
            </a:r>
            <a:endParaRPr b="0" i="0" sz="1300" u="none" cap="none" strike="noStrike">
              <a:latin typeface="Arial"/>
              <a:ea typeface="Arial"/>
              <a:cs typeface="Arial"/>
              <a:sym typeface="Arial"/>
            </a:endParaRPr>
          </a:p>
        </p:txBody>
      </p:sp>
      <p:sp>
        <p:nvSpPr>
          <p:cNvPr id="1190" name="Google Shape;1190;p104"/>
          <p:cNvSpPr/>
          <p:nvPr/>
        </p:nvSpPr>
        <p:spPr>
          <a:xfrm>
            <a:off x="3265101" y="1004583"/>
            <a:ext cx="2029804" cy="383760"/>
          </a:xfrm>
          <a:custGeom>
            <a:rect b="b" l="l" r="r" t="t"/>
            <a:pathLst>
              <a:path extrusionOk="0" h="383760" w="6150921">
                <a:moveTo>
                  <a:pt x="0" y="63961"/>
                </a:moveTo>
                <a:cubicBezTo>
                  <a:pt x="0" y="28636"/>
                  <a:pt x="28636" y="0"/>
                  <a:pt x="63961" y="0"/>
                </a:cubicBezTo>
                <a:lnTo>
                  <a:pt x="6086960" y="0"/>
                </a:lnTo>
                <a:cubicBezTo>
                  <a:pt x="6122285" y="0"/>
                  <a:pt x="6150921" y="28636"/>
                  <a:pt x="6150921" y="63961"/>
                </a:cubicBezTo>
                <a:lnTo>
                  <a:pt x="6150921" y="319799"/>
                </a:lnTo>
                <a:cubicBezTo>
                  <a:pt x="6150921" y="355124"/>
                  <a:pt x="6122285" y="383760"/>
                  <a:pt x="6086960" y="383760"/>
                </a:cubicBezTo>
                <a:lnTo>
                  <a:pt x="63961" y="383760"/>
                </a:lnTo>
                <a:cubicBezTo>
                  <a:pt x="28636" y="383760"/>
                  <a:pt x="0" y="355124"/>
                  <a:pt x="0" y="319799"/>
                </a:cubicBezTo>
                <a:lnTo>
                  <a:pt x="0" y="63961"/>
                </a:lnTo>
                <a:close/>
              </a:path>
            </a:pathLst>
          </a:custGeom>
          <a:solidFill>
            <a:schemeClr val="dk2"/>
          </a:solidFill>
          <a:ln cap="flat" cmpd="sng" w="25550">
            <a:solidFill>
              <a:srgbClr val="FFFFFF"/>
            </a:solidFill>
            <a:prstDash val="solid"/>
            <a:round/>
            <a:headEnd len="sm" w="sm" type="none"/>
            <a:tailEnd len="sm" w="sm" type="none"/>
          </a:ln>
        </p:spPr>
        <p:txBody>
          <a:bodyPr anchorCtr="0" anchor="ctr" bIns="18700" lIns="251275" spcFirstLastPara="1" rIns="251275" wrap="square" tIns="18700">
            <a:noAutofit/>
          </a:bodyPr>
          <a:lstStyle/>
          <a:p>
            <a:pPr indent="0" lvl="0" marL="0" marR="0" rtl="0" algn="l">
              <a:lnSpc>
                <a:spcPct val="90000"/>
              </a:lnSpc>
              <a:spcBef>
                <a:spcPts val="0"/>
              </a:spcBef>
              <a:spcAft>
                <a:spcPts val="0"/>
              </a:spcAft>
              <a:buNone/>
            </a:pPr>
            <a:r>
              <a:rPr b="0" i="0" lang="en" sz="1400" u="none" cap="none" strike="noStrike">
                <a:solidFill>
                  <a:srgbClr val="FFFFFF"/>
                </a:solidFill>
                <a:latin typeface="Arial"/>
                <a:ea typeface="Arial"/>
                <a:cs typeface="Arial"/>
                <a:sym typeface="Arial"/>
              </a:rPr>
              <a:t>Database</a:t>
            </a:r>
            <a:endParaRPr b="0" i="0" sz="1400" u="none" cap="none" strike="noStrike">
              <a:latin typeface="Arial"/>
              <a:ea typeface="Arial"/>
              <a:cs typeface="Arial"/>
              <a:sym typeface="Arial"/>
            </a:endParaRPr>
          </a:p>
        </p:txBody>
      </p:sp>
      <p:sp>
        <p:nvSpPr>
          <p:cNvPr id="1191" name="Google Shape;1191;p104"/>
          <p:cNvSpPr/>
          <p:nvPr/>
        </p:nvSpPr>
        <p:spPr>
          <a:xfrm>
            <a:off x="3119946" y="2339103"/>
            <a:ext cx="2899720" cy="522112"/>
          </a:xfrm>
          <a:custGeom>
            <a:rect b="b" l="l" r="r" t="t"/>
            <a:pathLst>
              <a:path extrusionOk="0" h="522112" w="8787031">
                <a:moveTo>
                  <a:pt x="0" y="0"/>
                </a:moveTo>
                <a:lnTo>
                  <a:pt x="8787031" y="0"/>
                </a:lnTo>
                <a:lnTo>
                  <a:pt x="8787031" y="522112"/>
                </a:lnTo>
                <a:lnTo>
                  <a:pt x="0" y="522112"/>
                </a:lnTo>
                <a:lnTo>
                  <a:pt x="0" y="0"/>
                </a:lnTo>
                <a:close/>
              </a:path>
            </a:pathLst>
          </a:custGeom>
          <a:solidFill>
            <a:srgbClr val="FFFFFF">
              <a:alpha val="89800"/>
            </a:srgbClr>
          </a:solidFill>
          <a:ln cap="flat" cmpd="sng" w="25550">
            <a:solidFill>
              <a:schemeClr val="dk2"/>
            </a:solidFill>
            <a:prstDash val="solid"/>
            <a:round/>
            <a:headEnd len="sm" w="sm" type="none"/>
            <a:tailEnd len="sm" w="sm" type="none"/>
          </a:ln>
        </p:spPr>
        <p:txBody>
          <a:bodyPr anchorCtr="0" anchor="t" bIns="85300" lIns="681825" spcFirstLastPara="1" rIns="681825" wrap="square" tIns="270700">
            <a:noAutofit/>
          </a:bodyPr>
          <a:lstStyle/>
          <a:p>
            <a:pPr indent="0" lvl="0" marL="914400" marR="0" rtl="0" algn="l">
              <a:lnSpc>
                <a:spcPct val="90000"/>
              </a:lnSpc>
              <a:spcBef>
                <a:spcPts val="0"/>
              </a:spcBef>
              <a:spcAft>
                <a:spcPts val="0"/>
              </a:spcAft>
              <a:buNone/>
            </a:pPr>
            <a:r>
              <a:t/>
            </a:r>
            <a:endParaRPr b="0" i="0" sz="1200" u="none" cap="none" strike="noStrike">
              <a:latin typeface="Arial"/>
              <a:ea typeface="Arial"/>
              <a:cs typeface="Arial"/>
              <a:sym typeface="Arial"/>
            </a:endParaRPr>
          </a:p>
        </p:txBody>
      </p:sp>
      <p:sp>
        <p:nvSpPr>
          <p:cNvPr id="1192" name="Google Shape;1192;p104"/>
          <p:cNvSpPr/>
          <p:nvPr/>
        </p:nvSpPr>
        <p:spPr>
          <a:xfrm>
            <a:off x="3265101" y="2147223"/>
            <a:ext cx="2029804" cy="383760"/>
          </a:xfrm>
          <a:custGeom>
            <a:rect b="b" l="l" r="r" t="t"/>
            <a:pathLst>
              <a:path extrusionOk="0" h="383760" w="6150921">
                <a:moveTo>
                  <a:pt x="0" y="63961"/>
                </a:moveTo>
                <a:cubicBezTo>
                  <a:pt x="0" y="28636"/>
                  <a:pt x="28636" y="0"/>
                  <a:pt x="63961" y="0"/>
                </a:cubicBezTo>
                <a:lnTo>
                  <a:pt x="6086960" y="0"/>
                </a:lnTo>
                <a:cubicBezTo>
                  <a:pt x="6122285" y="0"/>
                  <a:pt x="6150921" y="28636"/>
                  <a:pt x="6150921" y="63961"/>
                </a:cubicBezTo>
                <a:lnTo>
                  <a:pt x="6150921" y="319799"/>
                </a:lnTo>
                <a:cubicBezTo>
                  <a:pt x="6150921" y="355124"/>
                  <a:pt x="6122285" y="383760"/>
                  <a:pt x="6086960" y="383760"/>
                </a:cubicBezTo>
                <a:lnTo>
                  <a:pt x="63961" y="383760"/>
                </a:lnTo>
                <a:cubicBezTo>
                  <a:pt x="28636" y="383760"/>
                  <a:pt x="0" y="355124"/>
                  <a:pt x="0" y="319799"/>
                </a:cubicBezTo>
                <a:lnTo>
                  <a:pt x="0" y="63961"/>
                </a:lnTo>
                <a:close/>
              </a:path>
            </a:pathLst>
          </a:custGeom>
          <a:solidFill>
            <a:schemeClr val="dk2"/>
          </a:solidFill>
          <a:ln cap="flat" cmpd="sng" w="25550">
            <a:solidFill>
              <a:srgbClr val="FFFFFF"/>
            </a:solidFill>
            <a:prstDash val="solid"/>
            <a:round/>
            <a:headEnd len="sm" w="sm" type="none"/>
            <a:tailEnd len="sm" w="sm" type="none"/>
          </a:ln>
        </p:spPr>
        <p:txBody>
          <a:bodyPr anchorCtr="0" anchor="ctr" bIns="18700" lIns="251275" spcFirstLastPara="1" rIns="251275" wrap="square" tIns="18700">
            <a:noAutofit/>
          </a:bodyPr>
          <a:lstStyle/>
          <a:p>
            <a:pPr indent="0" lvl="0" marL="0" marR="0" rtl="0" algn="l">
              <a:lnSpc>
                <a:spcPct val="90000"/>
              </a:lnSpc>
              <a:spcBef>
                <a:spcPts val="0"/>
              </a:spcBef>
              <a:spcAft>
                <a:spcPts val="0"/>
              </a:spcAft>
              <a:buNone/>
            </a:pPr>
            <a:r>
              <a:rPr b="0" i="0" lang="en" u="none" cap="none" strike="noStrike">
                <a:solidFill>
                  <a:srgbClr val="FFFFFF"/>
                </a:solidFill>
                <a:latin typeface="Arial"/>
                <a:ea typeface="Arial"/>
                <a:cs typeface="Arial"/>
                <a:sym typeface="Arial"/>
              </a:rPr>
              <a:t>Analytics</a:t>
            </a:r>
            <a:endParaRPr b="0" i="0" u="none" cap="none" strike="noStrike">
              <a:latin typeface="Arial"/>
              <a:ea typeface="Arial"/>
              <a:cs typeface="Arial"/>
              <a:sym typeface="Arial"/>
            </a:endParaRPr>
          </a:p>
        </p:txBody>
      </p:sp>
      <p:sp>
        <p:nvSpPr>
          <p:cNvPr id="1193" name="Google Shape;1193;p104"/>
          <p:cNvSpPr/>
          <p:nvPr/>
        </p:nvSpPr>
        <p:spPr>
          <a:xfrm>
            <a:off x="3119946" y="3123183"/>
            <a:ext cx="2899720" cy="522112"/>
          </a:xfrm>
          <a:custGeom>
            <a:rect b="b" l="l" r="r" t="t"/>
            <a:pathLst>
              <a:path extrusionOk="0" h="522112" w="8787031">
                <a:moveTo>
                  <a:pt x="0" y="0"/>
                </a:moveTo>
                <a:lnTo>
                  <a:pt x="8787031" y="0"/>
                </a:lnTo>
                <a:lnTo>
                  <a:pt x="8787031" y="522112"/>
                </a:lnTo>
                <a:lnTo>
                  <a:pt x="0" y="522112"/>
                </a:lnTo>
                <a:lnTo>
                  <a:pt x="0" y="0"/>
                </a:lnTo>
                <a:close/>
              </a:path>
            </a:pathLst>
          </a:custGeom>
          <a:solidFill>
            <a:srgbClr val="FFFFFF">
              <a:alpha val="89800"/>
            </a:srgbClr>
          </a:solidFill>
          <a:ln cap="flat" cmpd="sng" w="25550">
            <a:solidFill>
              <a:schemeClr val="dk2"/>
            </a:solidFill>
            <a:prstDash val="solid"/>
            <a:round/>
            <a:headEnd len="sm" w="sm" type="none"/>
            <a:tailEnd len="sm" w="sm" type="none"/>
          </a:ln>
        </p:spPr>
        <p:txBody>
          <a:bodyPr anchorCtr="0" anchor="t" bIns="85300" lIns="681825" spcFirstLastPara="1" rIns="681825" wrap="square" tIns="270700">
            <a:noAutofit/>
          </a:bodyPr>
          <a:lstStyle/>
          <a:p>
            <a:pPr indent="0" lvl="0" marL="914400" marR="0" rtl="0" algn="l">
              <a:lnSpc>
                <a:spcPct val="90000"/>
              </a:lnSpc>
              <a:spcBef>
                <a:spcPts val="0"/>
              </a:spcBef>
              <a:spcAft>
                <a:spcPts val="0"/>
              </a:spcAft>
              <a:buNone/>
            </a:pPr>
            <a:r>
              <a:t/>
            </a:r>
            <a:endParaRPr b="0" i="0" sz="1200" u="none" cap="none" strike="noStrike">
              <a:latin typeface="Arial"/>
              <a:ea typeface="Arial"/>
              <a:cs typeface="Arial"/>
              <a:sym typeface="Arial"/>
            </a:endParaRPr>
          </a:p>
        </p:txBody>
      </p:sp>
      <p:sp>
        <p:nvSpPr>
          <p:cNvPr id="1194" name="Google Shape;1194;p104"/>
          <p:cNvSpPr/>
          <p:nvPr/>
        </p:nvSpPr>
        <p:spPr>
          <a:xfrm>
            <a:off x="3265101" y="2931303"/>
            <a:ext cx="2029804" cy="383760"/>
          </a:xfrm>
          <a:custGeom>
            <a:rect b="b" l="l" r="r" t="t"/>
            <a:pathLst>
              <a:path extrusionOk="0" h="383760" w="6150921">
                <a:moveTo>
                  <a:pt x="0" y="63961"/>
                </a:moveTo>
                <a:cubicBezTo>
                  <a:pt x="0" y="28636"/>
                  <a:pt x="28636" y="0"/>
                  <a:pt x="63961" y="0"/>
                </a:cubicBezTo>
                <a:lnTo>
                  <a:pt x="6086960" y="0"/>
                </a:lnTo>
                <a:cubicBezTo>
                  <a:pt x="6122285" y="0"/>
                  <a:pt x="6150921" y="28636"/>
                  <a:pt x="6150921" y="63961"/>
                </a:cubicBezTo>
                <a:lnTo>
                  <a:pt x="6150921" y="319799"/>
                </a:lnTo>
                <a:cubicBezTo>
                  <a:pt x="6150921" y="355124"/>
                  <a:pt x="6122285" y="383760"/>
                  <a:pt x="6086960" y="383760"/>
                </a:cubicBezTo>
                <a:lnTo>
                  <a:pt x="63961" y="383760"/>
                </a:lnTo>
                <a:cubicBezTo>
                  <a:pt x="28636" y="383760"/>
                  <a:pt x="0" y="355124"/>
                  <a:pt x="0" y="319799"/>
                </a:cubicBezTo>
                <a:lnTo>
                  <a:pt x="0" y="63961"/>
                </a:lnTo>
                <a:close/>
              </a:path>
            </a:pathLst>
          </a:custGeom>
          <a:solidFill>
            <a:schemeClr val="dk2"/>
          </a:solidFill>
          <a:ln cap="flat" cmpd="sng" w="25550">
            <a:solidFill>
              <a:srgbClr val="FFFFFF"/>
            </a:solidFill>
            <a:prstDash val="solid"/>
            <a:round/>
            <a:headEnd len="sm" w="sm" type="none"/>
            <a:tailEnd len="sm" w="sm" type="none"/>
          </a:ln>
        </p:spPr>
        <p:txBody>
          <a:bodyPr anchorCtr="0" anchor="ctr" bIns="18700" lIns="251275" spcFirstLastPara="1" rIns="251275" wrap="square" tIns="18700">
            <a:noAutofit/>
          </a:bodyPr>
          <a:lstStyle/>
          <a:p>
            <a:pPr indent="0" lvl="0" marL="0" marR="0" rtl="0" algn="l">
              <a:lnSpc>
                <a:spcPct val="90000"/>
              </a:lnSpc>
              <a:spcBef>
                <a:spcPts val="0"/>
              </a:spcBef>
              <a:spcAft>
                <a:spcPts val="0"/>
              </a:spcAft>
              <a:buNone/>
            </a:pPr>
            <a:r>
              <a:rPr b="0" i="0" lang="en" u="none" cap="none" strike="noStrike">
                <a:solidFill>
                  <a:srgbClr val="FFFFFF"/>
                </a:solidFill>
                <a:latin typeface="Arial"/>
                <a:ea typeface="Arial"/>
                <a:cs typeface="Arial"/>
                <a:sym typeface="Arial"/>
              </a:rPr>
              <a:t>Processing</a:t>
            </a:r>
            <a:endParaRPr b="0" i="0" u="none" cap="none" strike="noStrike">
              <a:latin typeface="Arial"/>
              <a:ea typeface="Arial"/>
              <a:cs typeface="Arial"/>
              <a:sym typeface="Arial"/>
            </a:endParaRPr>
          </a:p>
        </p:txBody>
      </p:sp>
      <p:sp>
        <p:nvSpPr>
          <p:cNvPr id="1195" name="Google Shape;1195;p104"/>
          <p:cNvSpPr/>
          <p:nvPr/>
        </p:nvSpPr>
        <p:spPr>
          <a:xfrm>
            <a:off x="3119946" y="3907623"/>
            <a:ext cx="2899720" cy="1085175"/>
          </a:xfrm>
          <a:custGeom>
            <a:rect b="b" l="l" r="r" t="t"/>
            <a:pathLst>
              <a:path extrusionOk="0" h="1085175" w="8787031">
                <a:moveTo>
                  <a:pt x="0" y="0"/>
                </a:moveTo>
                <a:lnTo>
                  <a:pt x="8787031" y="0"/>
                </a:lnTo>
                <a:lnTo>
                  <a:pt x="8787031" y="1085175"/>
                </a:lnTo>
                <a:lnTo>
                  <a:pt x="0" y="1085175"/>
                </a:lnTo>
                <a:lnTo>
                  <a:pt x="0" y="0"/>
                </a:lnTo>
                <a:close/>
              </a:path>
            </a:pathLst>
          </a:custGeom>
          <a:solidFill>
            <a:srgbClr val="FFFFFF">
              <a:alpha val="89800"/>
            </a:srgbClr>
          </a:solidFill>
          <a:ln cap="flat" cmpd="sng" w="25550">
            <a:solidFill>
              <a:schemeClr val="dk2"/>
            </a:solidFill>
            <a:prstDash val="solid"/>
            <a:round/>
            <a:headEnd len="sm" w="sm" type="none"/>
            <a:tailEnd len="sm" w="sm" type="none"/>
          </a:ln>
        </p:spPr>
        <p:txBody>
          <a:bodyPr anchorCtr="0" anchor="t" bIns="85300" lIns="681825" spcFirstLastPara="1" rIns="681825" wrap="square" tIns="270700">
            <a:noAutofit/>
          </a:bodyPr>
          <a:lstStyle/>
          <a:p>
            <a:pPr indent="0" lvl="0" marL="0" marR="0" rtl="0" algn="l">
              <a:lnSpc>
                <a:spcPct val="90000"/>
              </a:lnSpc>
              <a:spcBef>
                <a:spcPts val="201"/>
              </a:spcBef>
              <a:spcAft>
                <a:spcPts val="0"/>
              </a:spcAft>
              <a:buNone/>
            </a:pPr>
            <a:r>
              <a:t/>
            </a:r>
            <a:endParaRPr b="0" i="0" sz="1300" u="none" cap="none" strike="noStrike">
              <a:latin typeface="Arial"/>
              <a:ea typeface="Arial"/>
              <a:cs typeface="Arial"/>
              <a:sym typeface="Arial"/>
            </a:endParaRPr>
          </a:p>
        </p:txBody>
      </p:sp>
      <p:sp>
        <p:nvSpPr>
          <p:cNvPr id="1196" name="Google Shape;1196;p104"/>
          <p:cNvSpPr/>
          <p:nvPr/>
        </p:nvSpPr>
        <p:spPr>
          <a:xfrm>
            <a:off x="3265101" y="3715743"/>
            <a:ext cx="2029804" cy="383760"/>
          </a:xfrm>
          <a:custGeom>
            <a:rect b="b" l="l" r="r" t="t"/>
            <a:pathLst>
              <a:path extrusionOk="0" h="383760" w="6150921">
                <a:moveTo>
                  <a:pt x="0" y="63961"/>
                </a:moveTo>
                <a:cubicBezTo>
                  <a:pt x="0" y="28636"/>
                  <a:pt x="28636" y="0"/>
                  <a:pt x="63961" y="0"/>
                </a:cubicBezTo>
                <a:lnTo>
                  <a:pt x="6086960" y="0"/>
                </a:lnTo>
                <a:cubicBezTo>
                  <a:pt x="6122285" y="0"/>
                  <a:pt x="6150921" y="28636"/>
                  <a:pt x="6150921" y="63961"/>
                </a:cubicBezTo>
                <a:lnTo>
                  <a:pt x="6150921" y="319799"/>
                </a:lnTo>
                <a:cubicBezTo>
                  <a:pt x="6150921" y="355124"/>
                  <a:pt x="6122285" y="383760"/>
                  <a:pt x="6086960" y="383760"/>
                </a:cubicBezTo>
                <a:lnTo>
                  <a:pt x="63961" y="383760"/>
                </a:lnTo>
                <a:cubicBezTo>
                  <a:pt x="28636" y="383760"/>
                  <a:pt x="0" y="355124"/>
                  <a:pt x="0" y="319799"/>
                </a:cubicBezTo>
                <a:lnTo>
                  <a:pt x="0" y="63961"/>
                </a:lnTo>
                <a:close/>
              </a:path>
            </a:pathLst>
          </a:custGeom>
          <a:solidFill>
            <a:schemeClr val="dk2"/>
          </a:solidFill>
          <a:ln cap="flat" cmpd="sng" w="25550">
            <a:solidFill>
              <a:srgbClr val="FFFFFF"/>
            </a:solidFill>
            <a:prstDash val="solid"/>
            <a:round/>
            <a:headEnd len="sm" w="sm" type="none"/>
            <a:tailEnd len="sm" w="sm" type="none"/>
          </a:ln>
        </p:spPr>
        <p:txBody>
          <a:bodyPr anchorCtr="0" anchor="ctr" bIns="18700" lIns="251275" spcFirstLastPara="1" rIns="251275" wrap="square" tIns="18700">
            <a:noAutofit/>
          </a:bodyPr>
          <a:lstStyle/>
          <a:p>
            <a:pPr indent="0" lvl="0" marL="0" marR="0" rtl="0" algn="l">
              <a:lnSpc>
                <a:spcPct val="90000"/>
              </a:lnSpc>
              <a:spcBef>
                <a:spcPts val="0"/>
              </a:spcBef>
              <a:spcAft>
                <a:spcPts val="0"/>
              </a:spcAft>
              <a:buNone/>
            </a:pPr>
            <a:r>
              <a:rPr b="0" i="0" lang="en" u="none" cap="none" strike="noStrike">
                <a:solidFill>
                  <a:srgbClr val="FFFFFF"/>
                </a:solidFill>
                <a:latin typeface="Arial"/>
                <a:ea typeface="Arial"/>
                <a:cs typeface="Arial"/>
                <a:sym typeface="Arial"/>
              </a:rPr>
              <a:t>Other</a:t>
            </a:r>
            <a:endParaRPr b="0" i="0" u="none" cap="none" strike="noStrike">
              <a:latin typeface="Arial"/>
              <a:ea typeface="Arial"/>
              <a:cs typeface="Arial"/>
              <a:sym typeface="Arial"/>
            </a:endParaRPr>
          </a:p>
        </p:txBody>
      </p:sp>
      <p:sp>
        <p:nvSpPr>
          <p:cNvPr id="1197" name="Google Shape;1197;p104"/>
          <p:cNvSpPr/>
          <p:nvPr/>
        </p:nvSpPr>
        <p:spPr>
          <a:xfrm>
            <a:off x="6341462" y="1196402"/>
            <a:ext cx="2570207" cy="880425"/>
          </a:xfrm>
          <a:custGeom>
            <a:rect b="b" l="l" r="r" t="t"/>
            <a:pathLst>
              <a:path extrusionOk="0" h="880425" w="8787031">
                <a:moveTo>
                  <a:pt x="0" y="0"/>
                </a:moveTo>
                <a:lnTo>
                  <a:pt x="8787031" y="0"/>
                </a:lnTo>
                <a:lnTo>
                  <a:pt x="8787031" y="880425"/>
                </a:lnTo>
                <a:lnTo>
                  <a:pt x="0" y="880425"/>
                </a:lnTo>
                <a:lnTo>
                  <a:pt x="0" y="0"/>
                </a:lnTo>
                <a:close/>
              </a:path>
            </a:pathLst>
          </a:custGeom>
          <a:solidFill>
            <a:srgbClr val="FFFFFF">
              <a:alpha val="89800"/>
            </a:srgbClr>
          </a:solidFill>
          <a:ln cap="flat" cmpd="sng" w="25550">
            <a:solidFill>
              <a:schemeClr val="dk2"/>
            </a:solidFill>
            <a:prstDash val="solid"/>
            <a:round/>
            <a:headEnd len="sm" w="sm" type="none"/>
            <a:tailEnd len="sm" w="sm" type="none"/>
          </a:ln>
        </p:spPr>
        <p:txBody>
          <a:bodyPr anchorCtr="0" anchor="t" bIns="85300" lIns="681825" spcFirstLastPara="1" rIns="681825" wrap="square" tIns="270700">
            <a:noAutofit/>
          </a:bodyPr>
          <a:lstStyle/>
          <a:p>
            <a:pPr indent="0" lvl="0" marL="0" marR="0" rtl="0" algn="l">
              <a:lnSpc>
                <a:spcPct val="90000"/>
              </a:lnSpc>
              <a:spcBef>
                <a:spcPts val="0"/>
              </a:spcBef>
              <a:spcAft>
                <a:spcPts val="0"/>
              </a:spcAft>
              <a:buNone/>
            </a:pPr>
            <a:r>
              <a:t/>
            </a:r>
            <a:endParaRPr b="0" i="0" sz="1300" u="none" cap="none" strike="noStrike">
              <a:latin typeface="Arial"/>
              <a:ea typeface="Arial"/>
              <a:cs typeface="Arial"/>
              <a:sym typeface="Arial"/>
            </a:endParaRPr>
          </a:p>
        </p:txBody>
      </p:sp>
      <p:sp>
        <p:nvSpPr>
          <p:cNvPr id="1198" name="Google Shape;1198;p104"/>
          <p:cNvSpPr/>
          <p:nvPr/>
        </p:nvSpPr>
        <p:spPr>
          <a:xfrm>
            <a:off x="6469401" y="1004522"/>
            <a:ext cx="1799144" cy="383760"/>
          </a:xfrm>
          <a:custGeom>
            <a:rect b="b" l="l" r="r" t="t"/>
            <a:pathLst>
              <a:path extrusionOk="0" h="383760" w="6150921">
                <a:moveTo>
                  <a:pt x="0" y="63961"/>
                </a:moveTo>
                <a:cubicBezTo>
                  <a:pt x="0" y="28636"/>
                  <a:pt x="28636" y="0"/>
                  <a:pt x="63961" y="0"/>
                </a:cubicBezTo>
                <a:lnTo>
                  <a:pt x="6086960" y="0"/>
                </a:lnTo>
                <a:cubicBezTo>
                  <a:pt x="6122285" y="0"/>
                  <a:pt x="6150921" y="28636"/>
                  <a:pt x="6150921" y="63961"/>
                </a:cubicBezTo>
                <a:lnTo>
                  <a:pt x="6150921" y="319799"/>
                </a:lnTo>
                <a:cubicBezTo>
                  <a:pt x="6150921" y="355124"/>
                  <a:pt x="6122285" y="383760"/>
                  <a:pt x="6086960" y="383760"/>
                </a:cubicBezTo>
                <a:lnTo>
                  <a:pt x="63961" y="383760"/>
                </a:lnTo>
                <a:cubicBezTo>
                  <a:pt x="28636" y="383760"/>
                  <a:pt x="0" y="355124"/>
                  <a:pt x="0" y="319799"/>
                </a:cubicBezTo>
                <a:lnTo>
                  <a:pt x="0" y="63961"/>
                </a:lnTo>
                <a:close/>
              </a:path>
            </a:pathLst>
          </a:custGeom>
          <a:solidFill>
            <a:schemeClr val="dk2"/>
          </a:solidFill>
          <a:ln cap="flat" cmpd="sng" w="25550">
            <a:solidFill>
              <a:srgbClr val="FFFFFF"/>
            </a:solidFill>
            <a:prstDash val="solid"/>
            <a:round/>
            <a:headEnd len="sm" w="sm" type="none"/>
            <a:tailEnd len="sm" w="sm" type="none"/>
          </a:ln>
        </p:spPr>
        <p:txBody>
          <a:bodyPr anchorCtr="0" anchor="ctr" bIns="18700" lIns="251275" spcFirstLastPara="1" rIns="251275" wrap="square" tIns="18700">
            <a:noAutofit/>
          </a:bodyPr>
          <a:lstStyle/>
          <a:p>
            <a:pPr indent="0" lvl="0" marL="0" marR="0" rtl="0" algn="l">
              <a:lnSpc>
                <a:spcPct val="90000"/>
              </a:lnSpc>
              <a:spcBef>
                <a:spcPts val="0"/>
              </a:spcBef>
              <a:spcAft>
                <a:spcPts val="0"/>
              </a:spcAft>
              <a:buNone/>
            </a:pPr>
            <a:r>
              <a:rPr lang="en">
                <a:solidFill>
                  <a:srgbClr val="FFFFFF"/>
                </a:solidFill>
              </a:rPr>
              <a:t>AI/ML </a:t>
            </a:r>
            <a:endParaRPr b="0" i="0" u="none" cap="none" strike="noStrike">
              <a:latin typeface="Arial"/>
              <a:ea typeface="Arial"/>
              <a:cs typeface="Arial"/>
              <a:sym typeface="Arial"/>
            </a:endParaRPr>
          </a:p>
        </p:txBody>
      </p:sp>
      <p:sp>
        <p:nvSpPr>
          <p:cNvPr id="1199" name="Google Shape;1199;p104"/>
          <p:cNvSpPr/>
          <p:nvPr/>
        </p:nvSpPr>
        <p:spPr>
          <a:xfrm>
            <a:off x="6341462" y="2339042"/>
            <a:ext cx="2570207" cy="522112"/>
          </a:xfrm>
          <a:custGeom>
            <a:rect b="b" l="l" r="r" t="t"/>
            <a:pathLst>
              <a:path extrusionOk="0" h="522112" w="8787031">
                <a:moveTo>
                  <a:pt x="0" y="0"/>
                </a:moveTo>
                <a:lnTo>
                  <a:pt x="8787031" y="0"/>
                </a:lnTo>
                <a:lnTo>
                  <a:pt x="8787031" y="522112"/>
                </a:lnTo>
                <a:lnTo>
                  <a:pt x="0" y="522112"/>
                </a:lnTo>
                <a:lnTo>
                  <a:pt x="0" y="0"/>
                </a:lnTo>
                <a:close/>
              </a:path>
            </a:pathLst>
          </a:custGeom>
          <a:solidFill>
            <a:srgbClr val="FFFFFF">
              <a:alpha val="89800"/>
            </a:srgbClr>
          </a:solidFill>
          <a:ln cap="flat" cmpd="sng" w="25550">
            <a:solidFill>
              <a:schemeClr val="dk2"/>
            </a:solidFill>
            <a:prstDash val="solid"/>
            <a:round/>
            <a:headEnd len="sm" w="sm" type="none"/>
            <a:tailEnd len="sm" w="sm" type="none"/>
          </a:ln>
        </p:spPr>
        <p:txBody>
          <a:bodyPr anchorCtr="0" anchor="t" bIns="85300" lIns="681825" spcFirstLastPara="1" rIns="681825" wrap="square" tIns="270700">
            <a:noAutofit/>
          </a:bodyPr>
          <a:lstStyle/>
          <a:p>
            <a:pPr indent="0" lvl="0" marL="0" marR="0" rtl="0" algn="l">
              <a:lnSpc>
                <a:spcPct val="90000"/>
              </a:lnSpc>
              <a:spcBef>
                <a:spcPts val="0"/>
              </a:spcBef>
              <a:spcAft>
                <a:spcPts val="0"/>
              </a:spcAft>
              <a:buNone/>
            </a:pPr>
            <a:r>
              <a:t/>
            </a:r>
            <a:endParaRPr b="0" i="0" sz="1200" u="none" cap="none" strike="noStrike">
              <a:latin typeface="Arial"/>
              <a:ea typeface="Arial"/>
              <a:cs typeface="Arial"/>
              <a:sym typeface="Arial"/>
            </a:endParaRPr>
          </a:p>
        </p:txBody>
      </p:sp>
      <p:sp>
        <p:nvSpPr>
          <p:cNvPr id="1200" name="Google Shape;1200;p104"/>
          <p:cNvSpPr/>
          <p:nvPr/>
        </p:nvSpPr>
        <p:spPr>
          <a:xfrm>
            <a:off x="6469401" y="2147162"/>
            <a:ext cx="1799144" cy="383760"/>
          </a:xfrm>
          <a:custGeom>
            <a:rect b="b" l="l" r="r" t="t"/>
            <a:pathLst>
              <a:path extrusionOk="0" h="383760" w="6150921">
                <a:moveTo>
                  <a:pt x="0" y="63961"/>
                </a:moveTo>
                <a:cubicBezTo>
                  <a:pt x="0" y="28636"/>
                  <a:pt x="28636" y="0"/>
                  <a:pt x="63961" y="0"/>
                </a:cubicBezTo>
                <a:lnTo>
                  <a:pt x="6086960" y="0"/>
                </a:lnTo>
                <a:cubicBezTo>
                  <a:pt x="6122285" y="0"/>
                  <a:pt x="6150921" y="28636"/>
                  <a:pt x="6150921" y="63961"/>
                </a:cubicBezTo>
                <a:lnTo>
                  <a:pt x="6150921" y="319799"/>
                </a:lnTo>
                <a:cubicBezTo>
                  <a:pt x="6150921" y="355124"/>
                  <a:pt x="6122285" y="383760"/>
                  <a:pt x="6086960" y="383760"/>
                </a:cubicBezTo>
                <a:lnTo>
                  <a:pt x="63961" y="383760"/>
                </a:lnTo>
                <a:cubicBezTo>
                  <a:pt x="28636" y="383760"/>
                  <a:pt x="0" y="355124"/>
                  <a:pt x="0" y="319799"/>
                </a:cubicBezTo>
                <a:lnTo>
                  <a:pt x="0" y="63961"/>
                </a:lnTo>
                <a:close/>
              </a:path>
            </a:pathLst>
          </a:custGeom>
          <a:solidFill>
            <a:schemeClr val="dk2"/>
          </a:solidFill>
          <a:ln cap="flat" cmpd="sng" w="25550">
            <a:solidFill>
              <a:srgbClr val="FFFFFF"/>
            </a:solidFill>
            <a:prstDash val="solid"/>
            <a:round/>
            <a:headEnd len="sm" w="sm" type="none"/>
            <a:tailEnd len="sm" w="sm" type="none"/>
          </a:ln>
        </p:spPr>
        <p:txBody>
          <a:bodyPr anchorCtr="0" anchor="ctr" bIns="18700" lIns="251275" spcFirstLastPara="1" rIns="251275" wrap="square" tIns="18700">
            <a:noAutofit/>
          </a:bodyPr>
          <a:lstStyle/>
          <a:p>
            <a:pPr indent="0" lvl="0" marL="0" marR="0" rtl="0" algn="l">
              <a:lnSpc>
                <a:spcPct val="90000"/>
              </a:lnSpc>
              <a:spcBef>
                <a:spcPts val="0"/>
              </a:spcBef>
              <a:spcAft>
                <a:spcPts val="0"/>
              </a:spcAft>
              <a:buNone/>
            </a:pPr>
            <a:r>
              <a:rPr lang="en">
                <a:solidFill>
                  <a:srgbClr val="FFFFFF"/>
                </a:solidFill>
              </a:rPr>
              <a:t>Blockchain</a:t>
            </a:r>
            <a:endParaRPr b="0" i="0" u="none" cap="none" strike="noStrike">
              <a:latin typeface="Arial"/>
              <a:ea typeface="Arial"/>
              <a:cs typeface="Arial"/>
              <a:sym typeface="Arial"/>
            </a:endParaRPr>
          </a:p>
        </p:txBody>
      </p:sp>
      <p:sp>
        <p:nvSpPr>
          <p:cNvPr id="1201" name="Google Shape;1201;p104"/>
          <p:cNvSpPr/>
          <p:nvPr/>
        </p:nvSpPr>
        <p:spPr>
          <a:xfrm>
            <a:off x="6341462" y="3123122"/>
            <a:ext cx="2570207" cy="522112"/>
          </a:xfrm>
          <a:custGeom>
            <a:rect b="b" l="l" r="r" t="t"/>
            <a:pathLst>
              <a:path extrusionOk="0" h="522112" w="8787031">
                <a:moveTo>
                  <a:pt x="0" y="0"/>
                </a:moveTo>
                <a:lnTo>
                  <a:pt x="8787031" y="0"/>
                </a:lnTo>
                <a:lnTo>
                  <a:pt x="8787031" y="522112"/>
                </a:lnTo>
                <a:lnTo>
                  <a:pt x="0" y="522112"/>
                </a:lnTo>
                <a:lnTo>
                  <a:pt x="0" y="0"/>
                </a:lnTo>
                <a:close/>
              </a:path>
            </a:pathLst>
          </a:custGeom>
          <a:solidFill>
            <a:srgbClr val="FFFFFF">
              <a:alpha val="89800"/>
            </a:srgbClr>
          </a:solidFill>
          <a:ln cap="flat" cmpd="sng" w="25550">
            <a:solidFill>
              <a:schemeClr val="dk2"/>
            </a:solidFill>
            <a:prstDash val="solid"/>
            <a:round/>
            <a:headEnd len="sm" w="sm" type="none"/>
            <a:tailEnd len="sm" w="sm" type="none"/>
          </a:ln>
        </p:spPr>
        <p:txBody>
          <a:bodyPr anchorCtr="0" anchor="t" bIns="85300" lIns="681825" spcFirstLastPara="1" rIns="681825" wrap="square" tIns="270700">
            <a:noAutofit/>
          </a:bodyPr>
          <a:lstStyle/>
          <a:p>
            <a:pPr indent="0" lvl="0" marL="0" marR="0" rtl="0" algn="l">
              <a:lnSpc>
                <a:spcPct val="90000"/>
              </a:lnSpc>
              <a:spcBef>
                <a:spcPts val="0"/>
              </a:spcBef>
              <a:spcAft>
                <a:spcPts val="0"/>
              </a:spcAft>
              <a:buNone/>
            </a:pPr>
            <a:r>
              <a:t/>
            </a:r>
            <a:endParaRPr b="0" i="0" sz="1200" u="none" cap="none" strike="noStrike">
              <a:latin typeface="Arial"/>
              <a:ea typeface="Arial"/>
              <a:cs typeface="Arial"/>
              <a:sym typeface="Arial"/>
            </a:endParaRPr>
          </a:p>
        </p:txBody>
      </p:sp>
      <p:sp>
        <p:nvSpPr>
          <p:cNvPr id="1202" name="Google Shape;1202;p104"/>
          <p:cNvSpPr/>
          <p:nvPr/>
        </p:nvSpPr>
        <p:spPr>
          <a:xfrm>
            <a:off x="6469401" y="2931242"/>
            <a:ext cx="1799144" cy="383760"/>
          </a:xfrm>
          <a:custGeom>
            <a:rect b="b" l="l" r="r" t="t"/>
            <a:pathLst>
              <a:path extrusionOk="0" h="383760" w="6150921">
                <a:moveTo>
                  <a:pt x="0" y="63961"/>
                </a:moveTo>
                <a:cubicBezTo>
                  <a:pt x="0" y="28636"/>
                  <a:pt x="28636" y="0"/>
                  <a:pt x="63961" y="0"/>
                </a:cubicBezTo>
                <a:lnTo>
                  <a:pt x="6086960" y="0"/>
                </a:lnTo>
                <a:cubicBezTo>
                  <a:pt x="6122285" y="0"/>
                  <a:pt x="6150921" y="28636"/>
                  <a:pt x="6150921" y="63961"/>
                </a:cubicBezTo>
                <a:lnTo>
                  <a:pt x="6150921" y="319799"/>
                </a:lnTo>
                <a:cubicBezTo>
                  <a:pt x="6150921" y="355124"/>
                  <a:pt x="6122285" y="383760"/>
                  <a:pt x="6086960" y="383760"/>
                </a:cubicBezTo>
                <a:lnTo>
                  <a:pt x="63961" y="383760"/>
                </a:lnTo>
                <a:cubicBezTo>
                  <a:pt x="28636" y="383760"/>
                  <a:pt x="0" y="355124"/>
                  <a:pt x="0" y="319799"/>
                </a:cubicBezTo>
                <a:lnTo>
                  <a:pt x="0" y="63961"/>
                </a:lnTo>
                <a:close/>
              </a:path>
            </a:pathLst>
          </a:custGeom>
          <a:solidFill>
            <a:schemeClr val="dk2"/>
          </a:solidFill>
          <a:ln cap="flat" cmpd="sng" w="25550">
            <a:solidFill>
              <a:srgbClr val="FFFFFF"/>
            </a:solidFill>
            <a:prstDash val="solid"/>
            <a:round/>
            <a:headEnd len="sm" w="sm" type="none"/>
            <a:tailEnd len="sm" w="sm" type="none"/>
          </a:ln>
        </p:spPr>
        <p:txBody>
          <a:bodyPr anchorCtr="0" anchor="ctr" bIns="18700" lIns="251275" spcFirstLastPara="1" rIns="251275" wrap="square" tIns="18700">
            <a:noAutofit/>
          </a:bodyPr>
          <a:lstStyle/>
          <a:p>
            <a:pPr indent="0" lvl="0" marL="0" marR="0" rtl="0" algn="l">
              <a:lnSpc>
                <a:spcPct val="90000"/>
              </a:lnSpc>
              <a:spcBef>
                <a:spcPts val="0"/>
              </a:spcBef>
              <a:spcAft>
                <a:spcPts val="0"/>
              </a:spcAft>
              <a:buNone/>
            </a:pPr>
            <a:r>
              <a:rPr lang="en">
                <a:solidFill>
                  <a:srgbClr val="FFFFFF"/>
                </a:solidFill>
              </a:rPr>
              <a:t>Kubernetes &amp; Containers</a:t>
            </a:r>
            <a:endParaRPr b="0" i="0" u="none" cap="none" strike="noStrike">
              <a:latin typeface="Arial"/>
              <a:ea typeface="Arial"/>
              <a:cs typeface="Arial"/>
              <a:sym typeface="Arial"/>
            </a:endParaRPr>
          </a:p>
        </p:txBody>
      </p:sp>
      <p:sp>
        <p:nvSpPr>
          <p:cNvPr id="1203" name="Google Shape;1203;p104"/>
          <p:cNvSpPr/>
          <p:nvPr/>
        </p:nvSpPr>
        <p:spPr>
          <a:xfrm>
            <a:off x="6341462" y="3907562"/>
            <a:ext cx="2570207" cy="1085175"/>
          </a:xfrm>
          <a:custGeom>
            <a:rect b="b" l="l" r="r" t="t"/>
            <a:pathLst>
              <a:path extrusionOk="0" h="1085175" w="8787031">
                <a:moveTo>
                  <a:pt x="0" y="0"/>
                </a:moveTo>
                <a:lnTo>
                  <a:pt x="8787031" y="0"/>
                </a:lnTo>
                <a:lnTo>
                  <a:pt x="8787031" y="1085175"/>
                </a:lnTo>
                <a:lnTo>
                  <a:pt x="0" y="1085175"/>
                </a:lnTo>
                <a:lnTo>
                  <a:pt x="0" y="0"/>
                </a:lnTo>
                <a:close/>
              </a:path>
            </a:pathLst>
          </a:custGeom>
          <a:solidFill>
            <a:srgbClr val="FFFFFF">
              <a:alpha val="89800"/>
            </a:srgbClr>
          </a:solidFill>
          <a:ln cap="flat" cmpd="sng" w="25550">
            <a:solidFill>
              <a:schemeClr val="dk2"/>
            </a:solidFill>
            <a:prstDash val="solid"/>
            <a:round/>
            <a:headEnd len="sm" w="sm" type="none"/>
            <a:tailEnd len="sm" w="sm" type="none"/>
          </a:ln>
        </p:spPr>
        <p:txBody>
          <a:bodyPr anchorCtr="0" anchor="t" bIns="85300" lIns="681825" spcFirstLastPara="1" rIns="681825" wrap="square" tIns="270700">
            <a:noAutofit/>
          </a:bodyPr>
          <a:lstStyle/>
          <a:p>
            <a:pPr indent="0" lvl="0" marL="0" marR="0" rtl="0" algn="l">
              <a:lnSpc>
                <a:spcPct val="90000"/>
              </a:lnSpc>
              <a:spcBef>
                <a:spcPts val="201"/>
              </a:spcBef>
              <a:spcAft>
                <a:spcPts val="0"/>
              </a:spcAft>
              <a:buNone/>
            </a:pPr>
            <a:r>
              <a:t/>
            </a:r>
            <a:endParaRPr b="0" i="0" sz="1300" u="none" cap="none" strike="noStrike">
              <a:latin typeface="Arial"/>
              <a:ea typeface="Arial"/>
              <a:cs typeface="Arial"/>
              <a:sym typeface="Arial"/>
            </a:endParaRPr>
          </a:p>
        </p:txBody>
      </p:sp>
      <p:sp>
        <p:nvSpPr>
          <p:cNvPr id="1204" name="Google Shape;1204;p104"/>
          <p:cNvSpPr/>
          <p:nvPr/>
        </p:nvSpPr>
        <p:spPr>
          <a:xfrm>
            <a:off x="6469401" y="3715682"/>
            <a:ext cx="1799144" cy="383760"/>
          </a:xfrm>
          <a:custGeom>
            <a:rect b="b" l="l" r="r" t="t"/>
            <a:pathLst>
              <a:path extrusionOk="0" h="383760" w="6150921">
                <a:moveTo>
                  <a:pt x="0" y="63961"/>
                </a:moveTo>
                <a:cubicBezTo>
                  <a:pt x="0" y="28636"/>
                  <a:pt x="28636" y="0"/>
                  <a:pt x="63961" y="0"/>
                </a:cubicBezTo>
                <a:lnTo>
                  <a:pt x="6086960" y="0"/>
                </a:lnTo>
                <a:cubicBezTo>
                  <a:pt x="6122285" y="0"/>
                  <a:pt x="6150921" y="28636"/>
                  <a:pt x="6150921" y="63961"/>
                </a:cubicBezTo>
                <a:lnTo>
                  <a:pt x="6150921" y="319799"/>
                </a:lnTo>
                <a:cubicBezTo>
                  <a:pt x="6150921" y="355124"/>
                  <a:pt x="6122285" y="383760"/>
                  <a:pt x="6086960" y="383760"/>
                </a:cubicBezTo>
                <a:lnTo>
                  <a:pt x="63961" y="383760"/>
                </a:lnTo>
                <a:cubicBezTo>
                  <a:pt x="28636" y="383760"/>
                  <a:pt x="0" y="355124"/>
                  <a:pt x="0" y="319799"/>
                </a:cubicBezTo>
                <a:lnTo>
                  <a:pt x="0" y="63961"/>
                </a:lnTo>
                <a:close/>
              </a:path>
            </a:pathLst>
          </a:custGeom>
          <a:solidFill>
            <a:schemeClr val="dk2"/>
          </a:solidFill>
          <a:ln cap="flat" cmpd="sng" w="25550">
            <a:solidFill>
              <a:srgbClr val="FFFFFF"/>
            </a:solidFill>
            <a:prstDash val="solid"/>
            <a:round/>
            <a:headEnd len="sm" w="sm" type="none"/>
            <a:tailEnd len="sm" w="sm" type="none"/>
          </a:ln>
        </p:spPr>
        <p:txBody>
          <a:bodyPr anchorCtr="0" anchor="ctr" bIns="18700" lIns="251275" spcFirstLastPara="1" rIns="251275" wrap="square" tIns="18700">
            <a:noAutofit/>
          </a:bodyPr>
          <a:lstStyle/>
          <a:p>
            <a:pPr indent="0" lvl="0" marL="0" marR="0" rtl="0" algn="l">
              <a:lnSpc>
                <a:spcPct val="90000"/>
              </a:lnSpc>
              <a:spcBef>
                <a:spcPts val="0"/>
              </a:spcBef>
              <a:spcAft>
                <a:spcPts val="0"/>
              </a:spcAft>
              <a:buNone/>
            </a:pPr>
            <a:r>
              <a:rPr lang="en">
                <a:solidFill>
                  <a:srgbClr val="FFFFFF"/>
                </a:solidFill>
              </a:rPr>
              <a:t>IOT Edge Robotics</a:t>
            </a:r>
            <a:endParaRPr b="0" i="0" u="none" cap="none" strike="noStrike">
              <a:latin typeface="Arial"/>
              <a:ea typeface="Arial"/>
              <a:cs typeface="Arial"/>
              <a:sym typeface="Arial"/>
            </a:endParaRPr>
          </a:p>
        </p:txBody>
      </p:sp>
      <p:pic>
        <p:nvPicPr>
          <p:cNvPr id="1205" name="Google Shape;1205;p104"/>
          <p:cNvPicPr preferRelativeResize="0"/>
          <p:nvPr/>
        </p:nvPicPr>
        <p:blipFill>
          <a:blip r:embed="rId3">
            <a:alphaModFix/>
          </a:blip>
          <a:stretch>
            <a:fillRect/>
          </a:stretch>
        </p:blipFill>
        <p:spPr>
          <a:xfrm>
            <a:off x="1499525" y="1466190"/>
            <a:ext cx="709850" cy="551925"/>
          </a:xfrm>
          <a:prstGeom prst="rect">
            <a:avLst/>
          </a:prstGeom>
          <a:noFill/>
          <a:ln>
            <a:noFill/>
          </a:ln>
        </p:spPr>
      </p:pic>
      <p:pic>
        <p:nvPicPr>
          <p:cNvPr id="1206" name="Google Shape;1206;p104"/>
          <p:cNvPicPr preferRelativeResize="0"/>
          <p:nvPr/>
        </p:nvPicPr>
        <p:blipFill>
          <a:blip r:embed="rId4">
            <a:alphaModFix/>
          </a:blip>
          <a:stretch>
            <a:fillRect/>
          </a:stretch>
        </p:blipFill>
        <p:spPr>
          <a:xfrm>
            <a:off x="898565" y="1466190"/>
            <a:ext cx="664317" cy="551925"/>
          </a:xfrm>
          <a:prstGeom prst="rect">
            <a:avLst/>
          </a:prstGeom>
          <a:noFill/>
          <a:ln>
            <a:noFill/>
          </a:ln>
        </p:spPr>
      </p:pic>
      <p:pic>
        <p:nvPicPr>
          <p:cNvPr id="1207" name="Google Shape;1207;p104"/>
          <p:cNvPicPr preferRelativeResize="0"/>
          <p:nvPr/>
        </p:nvPicPr>
        <p:blipFill>
          <a:blip r:embed="rId5">
            <a:alphaModFix/>
          </a:blip>
          <a:stretch>
            <a:fillRect/>
          </a:stretch>
        </p:blipFill>
        <p:spPr>
          <a:xfrm>
            <a:off x="344000" y="1561801"/>
            <a:ext cx="664300" cy="360708"/>
          </a:xfrm>
          <a:prstGeom prst="rect">
            <a:avLst/>
          </a:prstGeom>
          <a:noFill/>
          <a:ln>
            <a:noFill/>
          </a:ln>
        </p:spPr>
      </p:pic>
      <p:pic>
        <p:nvPicPr>
          <p:cNvPr id="1208" name="Google Shape;1208;p104"/>
          <p:cNvPicPr preferRelativeResize="0"/>
          <p:nvPr/>
        </p:nvPicPr>
        <p:blipFill>
          <a:blip r:embed="rId6">
            <a:alphaModFix/>
          </a:blip>
          <a:stretch>
            <a:fillRect/>
          </a:stretch>
        </p:blipFill>
        <p:spPr>
          <a:xfrm>
            <a:off x="2316425" y="1466188"/>
            <a:ext cx="486132" cy="551925"/>
          </a:xfrm>
          <a:prstGeom prst="rect">
            <a:avLst/>
          </a:prstGeom>
          <a:noFill/>
          <a:ln>
            <a:noFill/>
          </a:ln>
        </p:spPr>
      </p:pic>
      <p:pic>
        <p:nvPicPr>
          <p:cNvPr id="1209" name="Google Shape;1209;p104"/>
          <p:cNvPicPr preferRelativeResize="0"/>
          <p:nvPr/>
        </p:nvPicPr>
        <p:blipFill>
          <a:blip r:embed="rId7">
            <a:alphaModFix/>
          </a:blip>
          <a:stretch>
            <a:fillRect/>
          </a:stretch>
        </p:blipFill>
        <p:spPr>
          <a:xfrm>
            <a:off x="441171" y="2824306"/>
            <a:ext cx="709850" cy="224044"/>
          </a:xfrm>
          <a:prstGeom prst="rect">
            <a:avLst/>
          </a:prstGeom>
          <a:noFill/>
          <a:ln>
            <a:noFill/>
          </a:ln>
        </p:spPr>
      </p:pic>
      <p:pic>
        <p:nvPicPr>
          <p:cNvPr id="1210" name="Google Shape;1210;p104"/>
          <p:cNvPicPr preferRelativeResize="0"/>
          <p:nvPr/>
        </p:nvPicPr>
        <p:blipFill>
          <a:blip r:embed="rId8">
            <a:alphaModFix/>
          </a:blip>
          <a:stretch>
            <a:fillRect/>
          </a:stretch>
        </p:blipFill>
        <p:spPr>
          <a:xfrm>
            <a:off x="2209376" y="2463600"/>
            <a:ext cx="659375" cy="360700"/>
          </a:xfrm>
          <a:prstGeom prst="rect">
            <a:avLst/>
          </a:prstGeom>
          <a:noFill/>
          <a:ln>
            <a:noFill/>
          </a:ln>
        </p:spPr>
      </p:pic>
      <p:pic>
        <p:nvPicPr>
          <p:cNvPr id="1211" name="Google Shape;1211;p104"/>
          <p:cNvPicPr preferRelativeResize="0"/>
          <p:nvPr/>
        </p:nvPicPr>
        <p:blipFill>
          <a:blip r:embed="rId9">
            <a:alphaModFix/>
          </a:blip>
          <a:stretch>
            <a:fillRect/>
          </a:stretch>
        </p:blipFill>
        <p:spPr>
          <a:xfrm>
            <a:off x="1606575" y="2770219"/>
            <a:ext cx="709850" cy="332210"/>
          </a:xfrm>
          <a:prstGeom prst="rect">
            <a:avLst/>
          </a:prstGeom>
          <a:noFill/>
          <a:ln>
            <a:noFill/>
          </a:ln>
        </p:spPr>
      </p:pic>
      <p:pic>
        <p:nvPicPr>
          <p:cNvPr id="1212" name="Google Shape;1212;p104"/>
          <p:cNvPicPr preferRelativeResize="0"/>
          <p:nvPr/>
        </p:nvPicPr>
        <p:blipFill>
          <a:blip r:embed="rId10">
            <a:alphaModFix/>
          </a:blip>
          <a:stretch>
            <a:fillRect/>
          </a:stretch>
        </p:blipFill>
        <p:spPr>
          <a:xfrm>
            <a:off x="1199274" y="2562075"/>
            <a:ext cx="359049" cy="360700"/>
          </a:xfrm>
          <a:prstGeom prst="rect">
            <a:avLst/>
          </a:prstGeom>
          <a:noFill/>
          <a:ln>
            <a:noFill/>
          </a:ln>
        </p:spPr>
      </p:pic>
      <p:pic>
        <p:nvPicPr>
          <p:cNvPr id="1213" name="Google Shape;1213;p104"/>
          <p:cNvPicPr preferRelativeResize="0"/>
          <p:nvPr/>
        </p:nvPicPr>
        <p:blipFill>
          <a:blip r:embed="rId11">
            <a:alphaModFix/>
          </a:blip>
          <a:stretch>
            <a:fillRect/>
          </a:stretch>
        </p:blipFill>
        <p:spPr>
          <a:xfrm>
            <a:off x="441175" y="3694241"/>
            <a:ext cx="584201" cy="268301"/>
          </a:xfrm>
          <a:prstGeom prst="rect">
            <a:avLst/>
          </a:prstGeom>
          <a:noFill/>
          <a:ln>
            <a:noFill/>
          </a:ln>
        </p:spPr>
      </p:pic>
      <p:pic>
        <p:nvPicPr>
          <p:cNvPr id="1214" name="Google Shape;1214;p104"/>
          <p:cNvPicPr preferRelativeResize="0"/>
          <p:nvPr/>
        </p:nvPicPr>
        <p:blipFill>
          <a:blip r:embed="rId12">
            <a:alphaModFix/>
          </a:blip>
          <a:stretch>
            <a:fillRect/>
          </a:stretch>
        </p:blipFill>
        <p:spPr>
          <a:xfrm>
            <a:off x="2150123" y="3383375"/>
            <a:ext cx="664300" cy="664300"/>
          </a:xfrm>
          <a:prstGeom prst="rect">
            <a:avLst/>
          </a:prstGeom>
          <a:noFill/>
          <a:ln>
            <a:noFill/>
          </a:ln>
        </p:spPr>
      </p:pic>
      <p:pic>
        <p:nvPicPr>
          <p:cNvPr id="1215" name="Google Shape;1215;p104"/>
          <p:cNvPicPr preferRelativeResize="0"/>
          <p:nvPr/>
        </p:nvPicPr>
        <p:blipFill>
          <a:blip r:embed="rId13">
            <a:alphaModFix/>
          </a:blip>
          <a:stretch>
            <a:fillRect/>
          </a:stretch>
        </p:blipFill>
        <p:spPr>
          <a:xfrm>
            <a:off x="1180300" y="3667738"/>
            <a:ext cx="664300" cy="373678"/>
          </a:xfrm>
          <a:prstGeom prst="rect">
            <a:avLst/>
          </a:prstGeom>
          <a:noFill/>
          <a:ln>
            <a:noFill/>
          </a:ln>
        </p:spPr>
      </p:pic>
      <p:pic>
        <p:nvPicPr>
          <p:cNvPr id="1216" name="Google Shape;1216;p104"/>
          <p:cNvPicPr preferRelativeResize="0"/>
          <p:nvPr/>
        </p:nvPicPr>
        <p:blipFill>
          <a:blip r:embed="rId14">
            <a:alphaModFix/>
          </a:blip>
          <a:stretch>
            <a:fillRect/>
          </a:stretch>
        </p:blipFill>
        <p:spPr>
          <a:xfrm>
            <a:off x="2386575" y="4497000"/>
            <a:ext cx="415976" cy="415975"/>
          </a:xfrm>
          <a:prstGeom prst="rect">
            <a:avLst/>
          </a:prstGeom>
          <a:noFill/>
          <a:ln>
            <a:noFill/>
          </a:ln>
        </p:spPr>
      </p:pic>
      <p:pic>
        <p:nvPicPr>
          <p:cNvPr id="1217" name="Google Shape;1217;p104"/>
          <p:cNvPicPr preferRelativeResize="0"/>
          <p:nvPr/>
        </p:nvPicPr>
        <p:blipFill>
          <a:blip r:embed="rId15">
            <a:alphaModFix/>
          </a:blip>
          <a:stretch>
            <a:fillRect/>
          </a:stretch>
        </p:blipFill>
        <p:spPr>
          <a:xfrm>
            <a:off x="441175" y="4558382"/>
            <a:ext cx="709850" cy="434332"/>
          </a:xfrm>
          <a:prstGeom prst="rect">
            <a:avLst/>
          </a:prstGeom>
          <a:noFill/>
          <a:ln>
            <a:noFill/>
          </a:ln>
        </p:spPr>
      </p:pic>
      <p:pic>
        <p:nvPicPr>
          <p:cNvPr id="1218" name="Google Shape;1218;p104"/>
          <p:cNvPicPr preferRelativeResize="0"/>
          <p:nvPr/>
        </p:nvPicPr>
        <p:blipFill>
          <a:blip r:embed="rId16">
            <a:alphaModFix/>
          </a:blip>
          <a:stretch>
            <a:fillRect/>
          </a:stretch>
        </p:blipFill>
        <p:spPr>
          <a:xfrm>
            <a:off x="1258990" y="4591923"/>
            <a:ext cx="415975" cy="367241"/>
          </a:xfrm>
          <a:prstGeom prst="rect">
            <a:avLst/>
          </a:prstGeom>
          <a:noFill/>
          <a:ln>
            <a:noFill/>
          </a:ln>
        </p:spPr>
      </p:pic>
      <p:pic>
        <p:nvPicPr>
          <p:cNvPr id="1219" name="Google Shape;1219;p104"/>
          <p:cNvPicPr preferRelativeResize="0"/>
          <p:nvPr/>
        </p:nvPicPr>
        <p:blipFill>
          <a:blip r:embed="rId17">
            <a:alphaModFix/>
          </a:blip>
          <a:stretch>
            <a:fillRect/>
          </a:stretch>
        </p:blipFill>
        <p:spPr>
          <a:xfrm>
            <a:off x="1738673" y="4606761"/>
            <a:ext cx="584200" cy="315515"/>
          </a:xfrm>
          <a:prstGeom prst="rect">
            <a:avLst/>
          </a:prstGeom>
          <a:noFill/>
          <a:ln>
            <a:noFill/>
          </a:ln>
        </p:spPr>
      </p:pic>
      <p:pic>
        <p:nvPicPr>
          <p:cNvPr id="1220" name="Google Shape;1220;p104"/>
          <p:cNvPicPr preferRelativeResize="0"/>
          <p:nvPr/>
        </p:nvPicPr>
        <p:blipFill>
          <a:blip r:embed="rId18">
            <a:alphaModFix/>
          </a:blip>
          <a:stretch>
            <a:fillRect/>
          </a:stretch>
        </p:blipFill>
        <p:spPr>
          <a:xfrm>
            <a:off x="3174681" y="1423951"/>
            <a:ext cx="796163" cy="551900"/>
          </a:xfrm>
          <a:prstGeom prst="rect">
            <a:avLst/>
          </a:prstGeom>
          <a:noFill/>
          <a:ln>
            <a:noFill/>
          </a:ln>
        </p:spPr>
      </p:pic>
      <p:pic>
        <p:nvPicPr>
          <p:cNvPr id="1221" name="Google Shape;1221;p104"/>
          <p:cNvPicPr preferRelativeResize="0"/>
          <p:nvPr/>
        </p:nvPicPr>
        <p:blipFill>
          <a:blip r:embed="rId19">
            <a:alphaModFix/>
          </a:blip>
          <a:stretch>
            <a:fillRect/>
          </a:stretch>
        </p:blipFill>
        <p:spPr>
          <a:xfrm>
            <a:off x="3970850" y="1423950"/>
            <a:ext cx="993736" cy="268300"/>
          </a:xfrm>
          <a:prstGeom prst="rect">
            <a:avLst/>
          </a:prstGeom>
          <a:noFill/>
          <a:ln>
            <a:noFill/>
          </a:ln>
        </p:spPr>
      </p:pic>
      <p:pic>
        <p:nvPicPr>
          <p:cNvPr id="1222" name="Google Shape;1222;p104"/>
          <p:cNvPicPr preferRelativeResize="0"/>
          <p:nvPr/>
        </p:nvPicPr>
        <p:blipFill>
          <a:blip r:embed="rId20">
            <a:alphaModFix/>
          </a:blip>
          <a:stretch>
            <a:fillRect/>
          </a:stretch>
        </p:blipFill>
        <p:spPr>
          <a:xfrm>
            <a:off x="3970850" y="1771241"/>
            <a:ext cx="796175" cy="271612"/>
          </a:xfrm>
          <a:prstGeom prst="rect">
            <a:avLst/>
          </a:prstGeom>
          <a:noFill/>
          <a:ln>
            <a:noFill/>
          </a:ln>
        </p:spPr>
      </p:pic>
      <p:pic>
        <p:nvPicPr>
          <p:cNvPr id="1223" name="Google Shape;1223;p104"/>
          <p:cNvPicPr preferRelativeResize="0"/>
          <p:nvPr/>
        </p:nvPicPr>
        <p:blipFill>
          <a:blip r:embed="rId21">
            <a:alphaModFix/>
          </a:blip>
          <a:stretch>
            <a:fillRect/>
          </a:stretch>
        </p:blipFill>
        <p:spPr>
          <a:xfrm>
            <a:off x="5473297" y="1279907"/>
            <a:ext cx="486125" cy="484280"/>
          </a:xfrm>
          <a:prstGeom prst="rect">
            <a:avLst/>
          </a:prstGeom>
          <a:noFill/>
          <a:ln>
            <a:noFill/>
          </a:ln>
        </p:spPr>
      </p:pic>
      <p:pic>
        <p:nvPicPr>
          <p:cNvPr id="1224" name="Google Shape;1224;p104"/>
          <p:cNvPicPr preferRelativeResize="0"/>
          <p:nvPr/>
        </p:nvPicPr>
        <p:blipFill>
          <a:blip r:embed="rId22">
            <a:alphaModFix/>
          </a:blip>
          <a:stretch>
            <a:fillRect/>
          </a:stretch>
        </p:blipFill>
        <p:spPr>
          <a:xfrm>
            <a:off x="4936150" y="1574900"/>
            <a:ext cx="871894" cy="664300"/>
          </a:xfrm>
          <a:prstGeom prst="rect">
            <a:avLst/>
          </a:prstGeom>
          <a:noFill/>
          <a:ln>
            <a:noFill/>
          </a:ln>
        </p:spPr>
      </p:pic>
      <p:pic>
        <p:nvPicPr>
          <p:cNvPr id="1225" name="Google Shape;1225;p104"/>
          <p:cNvPicPr preferRelativeResize="0"/>
          <p:nvPr/>
        </p:nvPicPr>
        <p:blipFill>
          <a:blip r:embed="rId23">
            <a:alphaModFix/>
          </a:blip>
          <a:stretch>
            <a:fillRect/>
          </a:stretch>
        </p:blipFill>
        <p:spPr>
          <a:xfrm>
            <a:off x="3174675" y="2477562"/>
            <a:ext cx="993726" cy="351115"/>
          </a:xfrm>
          <a:prstGeom prst="rect">
            <a:avLst/>
          </a:prstGeom>
          <a:noFill/>
          <a:ln>
            <a:noFill/>
          </a:ln>
        </p:spPr>
      </p:pic>
      <p:pic>
        <p:nvPicPr>
          <p:cNvPr id="1226" name="Google Shape;1226;p104"/>
          <p:cNvPicPr preferRelativeResize="0"/>
          <p:nvPr/>
        </p:nvPicPr>
        <p:blipFill>
          <a:blip r:embed="rId24">
            <a:alphaModFix/>
          </a:blip>
          <a:stretch>
            <a:fillRect/>
          </a:stretch>
        </p:blipFill>
        <p:spPr>
          <a:xfrm>
            <a:off x="4279900" y="2500979"/>
            <a:ext cx="584199" cy="304270"/>
          </a:xfrm>
          <a:prstGeom prst="rect">
            <a:avLst/>
          </a:prstGeom>
          <a:noFill/>
          <a:ln>
            <a:noFill/>
          </a:ln>
        </p:spPr>
      </p:pic>
      <p:pic>
        <p:nvPicPr>
          <p:cNvPr id="1227" name="Google Shape;1227;p104"/>
          <p:cNvPicPr preferRelativeResize="0"/>
          <p:nvPr/>
        </p:nvPicPr>
        <p:blipFill>
          <a:blip r:embed="rId25">
            <a:alphaModFix/>
          </a:blip>
          <a:stretch>
            <a:fillRect/>
          </a:stretch>
        </p:blipFill>
        <p:spPr>
          <a:xfrm>
            <a:off x="4936156" y="2472762"/>
            <a:ext cx="538109" cy="360701"/>
          </a:xfrm>
          <a:prstGeom prst="rect">
            <a:avLst/>
          </a:prstGeom>
          <a:noFill/>
          <a:ln>
            <a:noFill/>
          </a:ln>
        </p:spPr>
      </p:pic>
      <p:pic>
        <p:nvPicPr>
          <p:cNvPr id="1228" name="Google Shape;1228;p104"/>
          <p:cNvPicPr preferRelativeResize="0"/>
          <p:nvPr/>
        </p:nvPicPr>
        <p:blipFill>
          <a:blip r:embed="rId26">
            <a:alphaModFix/>
          </a:blip>
          <a:stretch>
            <a:fillRect/>
          </a:stretch>
        </p:blipFill>
        <p:spPr>
          <a:xfrm>
            <a:off x="5473300" y="2542218"/>
            <a:ext cx="486125" cy="221794"/>
          </a:xfrm>
          <a:prstGeom prst="rect">
            <a:avLst/>
          </a:prstGeom>
          <a:noFill/>
          <a:ln>
            <a:noFill/>
          </a:ln>
        </p:spPr>
      </p:pic>
      <p:pic>
        <p:nvPicPr>
          <p:cNvPr id="1229" name="Google Shape;1229;p104"/>
          <p:cNvPicPr preferRelativeResize="0"/>
          <p:nvPr/>
        </p:nvPicPr>
        <p:blipFill>
          <a:blip r:embed="rId27">
            <a:alphaModFix/>
          </a:blip>
          <a:stretch>
            <a:fillRect/>
          </a:stretch>
        </p:blipFill>
        <p:spPr>
          <a:xfrm>
            <a:off x="3353900" y="3237969"/>
            <a:ext cx="538124" cy="403594"/>
          </a:xfrm>
          <a:prstGeom prst="rect">
            <a:avLst/>
          </a:prstGeom>
          <a:noFill/>
          <a:ln>
            <a:noFill/>
          </a:ln>
        </p:spPr>
      </p:pic>
      <p:pic>
        <p:nvPicPr>
          <p:cNvPr id="1230" name="Google Shape;1230;p104"/>
          <p:cNvPicPr preferRelativeResize="0"/>
          <p:nvPr/>
        </p:nvPicPr>
        <p:blipFill>
          <a:blip r:embed="rId28">
            <a:alphaModFix/>
          </a:blip>
          <a:stretch>
            <a:fillRect/>
          </a:stretch>
        </p:blipFill>
        <p:spPr>
          <a:xfrm>
            <a:off x="4004763" y="3170701"/>
            <a:ext cx="538125" cy="538125"/>
          </a:xfrm>
          <a:prstGeom prst="rect">
            <a:avLst/>
          </a:prstGeom>
          <a:noFill/>
          <a:ln>
            <a:noFill/>
          </a:ln>
        </p:spPr>
      </p:pic>
      <p:pic>
        <p:nvPicPr>
          <p:cNvPr id="1231" name="Google Shape;1231;p104"/>
          <p:cNvPicPr preferRelativeResize="0"/>
          <p:nvPr/>
        </p:nvPicPr>
        <p:blipFill>
          <a:blip r:embed="rId29">
            <a:alphaModFix/>
          </a:blip>
          <a:stretch>
            <a:fillRect/>
          </a:stretch>
        </p:blipFill>
        <p:spPr>
          <a:xfrm>
            <a:off x="5401313" y="3237963"/>
            <a:ext cx="486125" cy="297752"/>
          </a:xfrm>
          <a:prstGeom prst="rect">
            <a:avLst/>
          </a:prstGeom>
          <a:noFill/>
          <a:ln>
            <a:noFill/>
          </a:ln>
        </p:spPr>
      </p:pic>
      <p:pic>
        <p:nvPicPr>
          <p:cNvPr id="1232" name="Google Shape;1232;p104"/>
          <p:cNvPicPr preferRelativeResize="0"/>
          <p:nvPr/>
        </p:nvPicPr>
        <p:blipFill>
          <a:blip r:embed="rId30">
            <a:alphaModFix/>
          </a:blip>
          <a:stretch>
            <a:fillRect/>
          </a:stretch>
        </p:blipFill>
        <p:spPr>
          <a:xfrm>
            <a:off x="4632624" y="3178860"/>
            <a:ext cx="415975" cy="415975"/>
          </a:xfrm>
          <a:prstGeom prst="rect">
            <a:avLst/>
          </a:prstGeom>
          <a:noFill/>
          <a:ln>
            <a:noFill/>
          </a:ln>
        </p:spPr>
      </p:pic>
      <p:pic>
        <p:nvPicPr>
          <p:cNvPr id="1233" name="Google Shape;1233;p104"/>
          <p:cNvPicPr preferRelativeResize="0"/>
          <p:nvPr/>
        </p:nvPicPr>
        <p:blipFill>
          <a:blip r:embed="rId31">
            <a:alphaModFix/>
          </a:blip>
          <a:stretch>
            <a:fillRect/>
          </a:stretch>
        </p:blipFill>
        <p:spPr>
          <a:xfrm>
            <a:off x="3174675" y="4138647"/>
            <a:ext cx="584199" cy="243416"/>
          </a:xfrm>
          <a:prstGeom prst="rect">
            <a:avLst/>
          </a:prstGeom>
          <a:noFill/>
          <a:ln>
            <a:noFill/>
          </a:ln>
        </p:spPr>
      </p:pic>
      <p:pic>
        <p:nvPicPr>
          <p:cNvPr id="1234" name="Google Shape;1234;p104"/>
          <p:cNvPicPr preferRelativeResize="0"/>
          <p:nvPr/>
        </p:nvPicPr>
        <p:blipFill>
          <a:blip r:embed="rId32">
            <a:alphaModFix/>
          </a:blip>
          <a:stretch>
            <a:fillRect/>
          </a:stretch>
        </p:blipFill>
        <p:spPr>
          <a:xfrm>
            <a:off x="3174675" y="4383985"/>
            <a:ext cx="584199" cy="315956"/>
          </a:xfrm>
          <a:prstGeom prst="rect">
            <a:avLst/>
          </a:prstGeom>
          <a:noFill/>
          <a:ln>
            <a:noFill/>
          </a:ln>
        </p:spPr>
      </p:pic>
      <p:pic>
        <p:nvPicPr>
          <p:cNvPr id="1235" name="Google Shape;1235;p104"/>
          <p:cNvPicPr preferRelativeResize="0"/>
          <p:nvPr/>
        </p:nvPicPr>
        <p:blipFill>
          <a:blip r:embed="rId33">
            <a:alphaModFix/>
          </a:blip>
          <a:stretch>
            <a:fillRect/>
          </a:stretch>
        </p:blipFill>
        <p:spPr>
          <a:xfrm>
            <a:off x="3197712" y="4606748"/>
            <a:ext cx="538126" cy="403594"/>
          </a:xfrm>
          <a:prstGeom prst="rect">
            <a:avLst/>
          </a:prstGeom>
          <a:noFill/>
          <a:ln>
            <a:noFill/>
          </a:ln>
        </p:spPr>
      </p:pic>
      <p:pic>
        <p:nvPicPr>
          <p:cNvPr id="1236" name="Google Shape;1236;p104"/>
          <p:cNvPicPr preferRelativeResize="0"/>
          <p:nvPr/>
        </p:nvPicPr>
        <p:blipFill>
          <a:blip r:embed="rId34">
            <a:alphaModFix/>
          </a:blip>
          <a:stretch>
            <a:fillRect/>
          </a:stretch>
        </p:blipFill>
        <p:spPr>
          <a:xfrm>
            <a:off x="3819175" y="4109017"/>
            <a:ext cx="538125" cy="302695"/>
          </a:xfrm>
          <a:prstGeom prst="rect">
            <a:avLst/>
          </a:prstGeom>
          <a:noFill/>
          <a:ln>
            <a:noFill/>
          </a:ln>
        </p:spPr>
      </p:pic>
      <p:pic>
        <p:nvPicPr>
          <p:cNvPr id="1237" name="Google Shape;1237;p104"/>
          <p:cNvPicPr preferRelativeResize="0"/>
          <p:nvPr/>
        </p:nvPicPr>
        <p:blipFill>
          <a:blip r:embed="rId35">
            <a:alphaModFix/>
          </a:blip>
          <a:stretch>
            <a:fillRect/>
          </a:stretch>
        </p:blipFill>
        <p:spPr>
          <a:xfrm>
            <a:off x="3773288" y="4143877"/>
            <a:ext cx="796175" cy="796160"/>
          </a:xfrm>
          <a:prstGeom prst="rect">
            <a:avLst/>
          </a:prstGeom>
          <a:noFill/>
          <a:ln>
            <a:noFill/>
          </a:ln>
        </p:spPr>
      </p:pic>
      <p:pic>
        <p:nvPicPr>
          <p:cNvPr id="1238" name="Google Shape;1238;p104"/>
          <p:cNvPicPr preferRelativeResize="0"/>
          <p:nvPr/>
        </p:nvPicPr>
        <p:blipFill>
          <a:blip r:embed="rId36">
            <a:alphaModFix/>
          </a:blip>
          <a:stretch>
            <a:fillRect/>
          </a:stretch>
        </p:blipFill>
        <p:spPr>
          <a:xfrm>
            <a:off x="3819175" y="4710113"/>
            <a:ext cx="538125" cy="196865"/>
          </a:xfrm>
          <a:prstGeom prst="rect">
            <a:avLst/>
          </a:prstGeom>
          <a:noFill/>
          <a:ln>
            <a:noFill/>
          </a:ln>
        </p:spPr>
      </p:pic>
      <p:pic>
        <p:nvPicPr>
          <p:cNvPr id="1239" name="Google Shape;1239;p104"/>
          <p:cNvPicPr preferRelativeResize="0"/>
          <p:nvPr/>
        </p:nvPicPr>
        <p:blipFill>
          <a:blip r:embed="rId37">
            <a:alphaModFix/>
          </a:blip>
          <a:stretch>
            <a:fillRect/>
          </a:stretch>
        </p:blipFill>
        <p:spPr>
          <a:xfrm>
            <a:off x="4632625" y="4109025"/>
            <a:ext cx="486125" cy="486125"/>
          </a:xfrm>
          <a:prstGeom prst="rect">
            <a:avLst/>
          </a:prstGeom>
          <a:noFill/>
          <a:ln>
            <a:noFill/>
          </a:ln>
        </p:spPr>
      </p:pic>
      <p:pic>
        <p:nvPicPr>
          <p:cNvPr id="1240" name="Google Shape;1240;p104"/>
          <p:cNvPicPr preferRelativeResize="0"/>
          <p:nvPr/>
        </p:nvPicPr>
        <p:blipFill>
          <a:blip r:embed="rId38">
            <a:alphaModFix/>
          </a:blip>
          <a:stretch>
            <a:fillRect/>
          </a:stretch>
        </p:blipFill>
        <p:spPr>
          <a:xfrm>
            <a:off x="4583900" y="4583738"/>
            <a:ext cx="584200" cy="383625"/>
          </a:xfrm>
          <a:prstGeom prst="rect">
            <a:avLst/>
          </a:prstGeom>
          <a:noFill/>
          <a:ln>
            <a:noFill/>
          </a:ln>
        </p:spPr>
      </p:pic>
      <p:pic>
        <p:nvPicPr>
          <p:cNvPr id="1241" name="Google Shape;1241;p104"/>
          <p:cNvPicPr preferRelativeResize="0"/>
          <p:nvPr/>
        </p:nvPicPr>
        <p:blipFill>
          <a:blip r:embed="rId39">
            <a:alphaModFix/>
          </a:blip>
          <a:stretch>
            <a:fillRect/>
          </a:stretch>
        </p:blipFill>
        <p:spPr>
          <a:xfrm>
            <a:off x="5118750" y="4240063"/>
            <a:ext cx="896200" cy="224050"/>
          </a:xfrm>
          <a:prstGeom prst="rect">
            <a:avLst/>
          </a:prstGeom>
          <a:noFill/>
          <a:ln>
            <a:noFill/>
          </a:ln>
        </p:spPr>
      </p:pic>
      <p:pic>
        <p:nvPicPr>
          <p:cNvPr id="1242" name="Google Shape;1242;p104"/>
          <p:cNvPicPr preferRelativeResize="0"/>
          <p:nvPr/>
        </p:nvPicPr>
        <p:blipFill>
          <a:blip r:embed="rId40">
            <a:alphaModFix/>
          </a:blip>
          <a:stretch>
            <a:fillRect/>
          </a:stretch>
        </p:blipFill>
        <p:spPr>
          <a:xfrm>
            <a:off x="5293775" y="4609613"/>
            <a:ext cx="584200" cy="309787"/>
          </a:xfrm>
          <a:prstGeom prst="rect">
            <a:avLst/>
          </a:prstGeom>
          <a:noFill/>
          <a:ln>
            <a:noFill/>
          </a:ln>
        </p:spPr>
      </p:pic>
      <p:pic>
        <p:nvPicPr>
          <p:cNvPr id="1243" name="Google Shape;1243;p104"/>
          <p:cNvPicPr preferRelativeResize="0"/>
          <p:nvPr/>
        </p:nvPicPr>
        <p:blipFill>
          <a:blip r:embed="rId41">
            <a:alphaModFix/>
          </a:blip>
          <a:stretch>
            <a:fillRect/>
          </a:stretch>
        </p:blipFill>
        <p:spPr>
          <a:xfrm>
            <a:off x="7113425" y="1692259"/>
            <a:ext cx="1253941" cy="315974"/>
          </a:xfrm>
          <a:prstGeom prst="rect">
            <a:avLst/>
          </a:prstGeom>
          <a:noFill/>
          <a:ln>
            <a:noFill/>
          </a:ln>
        </p:spPr>
      </p:pic>
      <p:pic>
        <p:nvPicPr>
          <p:cNvPr id="1244" name="Google Shape;1244;p104"/>
          <p:cNvPicPr preferRelativeResize="0"/>
          <p:nvPr/>
        </p:nvPicPr>
        <p:blipFill>
          <a:blip r:embed="rId42">
            <a:alphaModFix/>
          </a:blip>
          <a:stretch>
            <a:fillRect/>
          </a:stretch>
        </p:blipFill>
        <p:spPr>
          <a:xfrm>
            <a:off x="6417120" y="1429599"/>
            <a:ext cx="584201" cy="625101"/>
          </a:xfrm>
          <a:prstGeom prst="rect">
            <a:avLst/>
          </a:prstGeom>
          <a:noFill/>
          <a:ln>
            <a:noFill/>
          </a:ln>
        </p:spPr>
      </p:pic>
      <p:pic>
        <p:nvPicPr>
          <p:cNvPr id="1245" name="Google Shape;1245;p104"/>
          <p:cNvPicPr preferRelativeResize="0"/>
          <p:nvPr/>
        </p:nvPicPr>
        <p:blipFill>
          <a:blip r:embed="rId43">
            <a:alphaModFix/>
          </a:blip>
          <a:stretch>
            <a:fillRect/>
          </a:stretch>
        </p:blipFill>
        <p:spPr>
          <a:xfrm>
            <a:off x="7113425" y="1408225"/>
            <a:ext cx="1579876" cy="315975"/>
          </a:xfrm>
          <a:prstGeom prst="rect">
            <a:avLst/>
          </a:prstGeom>
          <a:noFill/>
          <a:ln>
            <a:noFill/>
          </a:ln>
        </p:spPr>
      </p:pic>
      <p:pic>
        <p:nvPicPr>
          <p:cNvPr id="1246" name="Google Shape;1246;p104"/>
          <p:cNvPicPr preferRelativeResize="0"/>
          <p:nvPr/>
        </p:nvPicPr>
        <p:blipFill>
          <a:blip r:embed="rId44">
            <a:alphaModFix/>
          </a:blip>
          <a:stretch>
            <a:fillRect/>
          </a:stretch>
        </p:blipFill>
        <p:spPr>
          <a:xfrm>
            <a:off x="8367375" y="2435962"/>
            <a:ext cx="415974" cy="415974"/>
          </a:xfrm>
          <a:prstGeom prst="rect">
            <a:avLst/>
          </a:prstGeom>
          <a:noFill/>
          <a:ln>
            <a:noFill/>
          </a:ln>
        </p:spPr>
      </p:pic>
      <p:pic>
        <p:nvPicPr>
          <p:cNvPr id="1247" name="Google Shape;1247;p104"/>
          <p:cNvPicPr preferRelativeResize="0"/>
          <p:nvPr/>
        </p:nvPicPr>
        <p:blipFill>
          <a:blip r:embed="rId45">
            <a:alphaModFix/>
          </a:blip>
          <a:stretch>
            <a:fillRect/>
          </a:stretch>
        </p:blipFill>
        <p:spPr>
          <a:xfrm>
            <a:off x="6417125" y="2562048"/>
            <a:ext cx="796175" cy="247567"/>
          </a:xfrm>
          <a:prstGeom prst="rect">
            <a:avLst/>
          </a:prstGeom>
          <a:noFill/>
          <a:ln>
            <a:noFill/>
          </a:ln>
        </p:spPr>
      </p:pic>
      <p:pic>
        <p:nvPicPr>
          <p:cNvPr id="1248" name="Google Shape;1248;p104"/>
          <p:cNvPicPr preferRelativeResize="0"/>
          <p:nvPr/>
        </p:nvPicPr>
        <p:blipFill>
          <a:blip r:embed="rId46">
            <a:alphaModFix/>
          </a:blip>
          <a:stretch>
            <a:fillRect/>
          </a:stretch>
        </p:blipFill>
        <p:spPr>
          <a:xfrm>
            <a:off x="7342238" y="2549724"/>
            <a:ext cx="896200" cy="272222"/>
          </a:xfrm>
          <a:prstGeom prst="rect">
            <a:avLst/>
          </a:prstGeom>
          <a:noFill/>
          <a:ln>
            <a:noFill/>
          </a:ln>
        </p:spPr>
      </p:pic>
      <p:pic>
        <p:nvPicPr>
          <p:cNvPr id="1249" name="Google Shape;1249;p104"/>
          <p:cNvPicPr preferRelativeResize="0"/>
          <p:nvPr/>
        </p:nvPicPr>
        <p:blipFill>
          <a:blip r:embed="rId47">
            <a:alphaModFix/>
          </a:blip>
          <a:stretch>
            <a:fillRect/>
          </a:stretch>
        </p:blipFill>
        <p:spPr>
          <a:xfrm>
            <a:off x="6477396" y="3363456"/>
            <a:ext cx="796175" cy="204671"/>
          </a:xfrm>
          <a:prstGeom prst="rect">
            <a:avLst/>
          </a:prstGeom>
          <a:noFill/>
          <a:ln>
            <a:noFill/>
          </a:ln>
        </p:spPr>
      </p:pic>
      <p:pic>
        <p:nvPicPr>
          <p:cNvPr id="1250" name="Google Shape;1250;p104"/>
          <p:cNvPicPr preferRelativeResize="0"/>
          <p:nvPr/>
        </p:nvPicPr>
        <p:blipFill>
          <a:blip r:embed="rId48">
            <a:alphaModFix/>
          </a:blip>
          <a:stretch>
            <a:fillRect/>
          </a:stretch>
        </p:blipFill>
        <p:spPr>
          <a:xfrm>
            <a:off x="7439000" y="3363450"/>
            <a:ext cx="1175378" cy="247575"/>
          </a:xfrm>
          <a:prstGeom prst="rect">
            <a:avLst/>
          </a:prstGeom>
          <a:noFill/>
          <a:ln>
            <a:noFill/>
          </a:ln>
        </p:spPr>
      </p:pic>
      <p:pic>
        <p:nvPicPr>
          <p:cNvPr id="1251" name="Google Shape;1251;p104"/>
          <p:cNvPicPr preferRelativeResize="0"/>
          <p:nvPr/>
        </p:nvPicPr>
        <p:blipFill>
          <a:blip r:embed="rId49">
            <a:alphaModFix/>
          </a:blip>
          <a:stretch>
            <a:fillRect/>
          </a:stretch>
        </p:blipFill>
        <p:spPr>
          <a:xfrm>
            <a:off x="8114875" y="4343379"/>
            <a:ext cx="664301" cy="356573"/>
          </a:xfrm>
          <a:prstGeom prst="rect">
            <a:avLst/>
          </a:prstGeom>
          <a:noFill/>
          <a:ln>
            <a:noFill/>
          </a:ln>
        </p:spPr>
      </p:pic>
      <p:pic>
        <p:nvPicPr>
          <p:cNvPr id="1252" name="Google Shape;1252;p104"/>
          <p:cNvPicPr preferRelativeResize="0"/>
          <p:nvPr/>
        </p:nvPicPr>
        <p:blipFill>
          <a:blip r:embed="rId50">
            <a:alphaModFix/>
          </a:blip>
          <a:stretch>
            <a:fillRect/>
          </a:stretch>
        </p:blipFill>
        <p:spPr>
          <a:xfrm>
            <a:off x="6417125" y="4249850"/>
            <a:ext cx="584200" cy="584200"/>
          </a:xfrm>
          <a:prstGeom prst="rect">
            <a:avLst/>
          </a:prstGeom>
          <a:noFill/>
          <a:ln>
            <a:noFill/>
          </a:ln>
        </p:spPr>
      </p:pic>
      <p:pic>
        <p:nvPicPr>
          <p:cNvPr id="1253" name="Google Shape;1253;p104"/>
          <p:cNvPicPr preferRelativeResize="0"/>
          <p:nvPr/>
        </p:nvPicPr>
        <p:blipFill>
          <a:blip r:embed="rId51">
            <a:alphaModFix/>
          </a:blip>
          <a:stretch>
            <a:fillRect/>
          </a:stretch>
        </p:blipFill>
        <p:spPr>
          <a:xfrm>
            <a:off x="7001325" y="4272900"/>
            <a:ext cx="538125" cy="538125"/>
          </a:xfrm>
          <a:prstGeom prst="rect">
            <a:avLst/>
          </a:prstGeom>
          <a:noFill/>
          <a:ln>
            <a:noFill/>
          </a:ln>
        </p:spPr>
      </p:pic>
      <p:pic>
        <p:nvPicPr>
          <p:cNvPr id="1254" name="Google Shape;1254;p104"/>
          <p:cNvPicPr preferRelativeResize="0"/>
          <p:nvPr/>
        </p:nvPicPr>
        <p:blipFill>
          <a:blip r:embed="rId52">
            <a:alphaModFix/>
          </a:blip>
          <a:stretch>
            <a:fillRect/>
          </a:stretch>
        </p:blipFill>
        <p:spPr>
          <a:xfrm>
            <a:off x="7540484" y="4261538"/>
            <a:ext cx="415975" cy="560845"/>
          </a:xfrm>
          <a:prstGeom prst="rect">
            <a:avLst/>
          </a:prstGeom>
          <a:noFill/>
          <a:ln>
            <a:noFill/>
          </a:ln>
        </p:spPr>
      </p:pic>
      <p:sp>
        <p:nvSpPr>
          <p:cNvPr id="1255" name="Google Shape;1255;p104"/>
          <p:cNvSpPr txBox="1"/>
          <p:nvPr>
            <p:ph type="title"/>
          </p:nvPr>
        </p:nvSpPr>
        <p:spPr>
          <a:xfrm>
            <a:off x="254076" y="236903"/>
            <a:ext cx="7165500" cy="994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Ubuntu - The Gateway to Open Source </a:t>
            </a:r>
            <a:endParaRPr/>
          </a:p>
          <a:p>
            <a:pPr indent="0" lvl="0" marL="0" rtl="0" algn="l">
              <a:spcBef>
                <a:spcPts val="0"/>
              </a:spcBef>
              <a:spcAft>
                <a:spcPts val="0"/>
              </a:spcAft>
              <a:buNone/>
            </a:pPr>
            <a:r>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174" name="Shape 2174"/>
        <p:cNvGrpSpPr/>
        <p:nvPr/>
      </p:nvGrpSpPr>
      <p:grpSpPr>
        <a:xfrm>
          <a:off x="0" y="0"/>
          <a:ext cx="0" cy="0"/>
          <a:chOff x="0" y="0"/>
          <a:chExt cx="0" cy="0"/>
        </a:xfrm>
      </p:grpSpPr>
      <p:sp>
        <p:nvSpPr>
          <p:cNvPr id="2175" name="Google Shape;2175;p149"/>
          <p:cNvSpPr/>
          <p:nvPr/>
        </p:nvSpPr>
        <p:spPr>
          <a:xfrm>
            <a:off x="60851" y="1082449"/>
            <a:ext cx="2153400" cy="4020900"/>
          </a:xfrm>
          <a:prstGeom prst="rect">
            <a:avLst/>
          </a:prstGeom>
          <a:no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6" name="Google Shape;2176;p149"/>
          <p:cNvSpPr/>
          <p:nvPr/>
        </p:nvSpPr>
        <p:spPr>
          <a:xfrm>
            <a:off x="130575" y="1707225"/>
            <a:ext cx="2033100" cy="1172400"/>
          </a:xfrm>
          <a:prstGeom prst="rect">
            <a:avLst/>
          </a:prstGeom>
          <a:noFill/>
          <a:ln cap="flat" cmpd="sng" w="19050">
            <a:solidFill>
              <a:srgbClr val="666666"/>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7" name="Google Shape;2177;p149"/>
          <p:cNvSpPr txBox="1"/>
          <p:nvPr>
            <p:ph type="title"/>
          </p:nvPr>
        </p:nvSpPr>
        <p:spPr>
          <a:xfrm>
            <a:off x="466344" y="177047"/>
            <a:ext cx="7886700" cy="994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Automate failure domain settings</a:t>
            </a:r>
            <a:endParaRPr/>
          </a:p>
        </p:txBody>
      </p:sp>
      <p:sp>
        <p:nvSpPr>
          <p:cNvPr id="2178" name="Google Shape;2178;p149"/>
          <p:cNvSpPr/>
          <p:nvPr/>
        </p:nvSpPr>
        <p:spPr>
          <a:xfrm>
            <a:off x="143925" y="4212200"/>
            <a:ext cx="1969500" cy="825600"/>
          </a:xfrm>
          <a:prstGeom prst="rect">
            <a:avLst/>
          </a:prstGeom>
          <a:solidFill>
            <a:srgbClr val="CCCCCC"/>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maas-logo-text.png" id="2179" name="Google Shape;2179;p149"/>
          <p:cNvPicPr preferRelativeResize="0"/>
          <p:nvPr/>
        </p:nvPicPr>
        <p:blipFill>
          <a:blip r:embed="rId3">
            <a:alphaModFix/>
          </a:blip>
          <a:stretch>
            <a:fillRect/>
          </a:stretch>
        </p:blipFill>
        <p:spPr>
          <a:xfrm>
            <a:off x="822999" y="4342737"/>
            <a:ext cx="611350" cy="564525"/>
          </a:xfrm>
          <a:prstGeom prst="rect">
            <a:avLst/>
          </a:prstGeom>
          <a:noFill/>
          <a:ln>
            <a:noFill/>
          </a:ln>
        </p:spPr>
      </p:pic>
      <p:sp>
        <p:nvSpPr>
          <p:cNvPr id="2180" name="Google Shape;2180;p149"/>
          <p:cNvSpPr/>
          <p:nvPr/>
        </p:nvSpPr>
        <p:spPr>
          <a:xfrm>
            <a:off x="2674025" y="3621350"/>
            <a:ext cx="1833300" cy="682500"/>
          </a:xfrm>
          <a:prstGeom prst="rect">
            <a:avLst/>
          </a:prstGeom>
          <a:solidFill>
            <a:srgbClr val="762953"/>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1" name="Google Shape;2181;p149"/>
          <p:cNvSpPr/>
          <p:nvPr/>
        </p:nvSpPr>
        <p:spPr>
          <a:xfrm>
            <a:off x="4849900" y="3621350"/>
            <a:ext cx="1833300" cy="682500"/>
          </a:xfrm>
          <a:prstGeom prst="rect">
            <a:avLst/>
          </a:prstGeom>
          <a:solidFill>
            <a:srgbClr val="762953"/>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2" name="Google Shape;2182;p149"/>
          <p:cNvSpPr/>
          <p:nvPr/>
        </p:nvSpPr>
        <p:spPr>
          <a:xfrm>
            <a:off x="7025775" y="3621350"/>
            <a:ext cx="1833300" cy="682500"/>
          </a:xfrm>
          <a:prstGeom prst="rect">
            <a:avLst/>
          </a:prstGeom>
          <a:solidFill>
            <a:srgbClr val="762953"/>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183" name="Google Shape;2183;p149"/>
          <p:cNvCxnSpPr>
            <a:stCxn id="2178" idx="3"/>
            <a:endCxn id="2180" idx="2"/>
          </p:cNvCxnSpPr>
          <p:nvPr/>
        </p:nvCxnSpPr>
        <p:spPr>
          <a:xfrm flipH="1" rot="10800000">
            <a:off x="2113425" y="4304000"/>
            <a:ext cx="1477200" cy="321000"/>
          </a:xfrm>
          <a:prstGeom prst="bentConnector2">
            <a:avLst/>
          </a:prstGeom>
          <a:noFill/>
          <a:ln cap="flat" cmpd="sng" w="19050">
            <a:solidFill>
              <a:srgbClr val="000000"/>
            </a:solidFill>
            <a:prstDash val="solid"/>
            <a:round/>
            <a:headEnd len="med" w="med" type="none"/>
            <a:tailEnd len="med" w="med" type="triangle"/>
          </a:ln>
        </p:spPr>
      </p:cxnSp>
      <p:cxnSp>
        <p:nvCxnSpPr>
          <p:cNvPr id="2184" name="Google Shape;2184;p149"/>
          <p:cNvCxnSpPr>
            <a:stCxn id="2178" idx="3"/>
            <a:endCxn id="2181" idx="2"/>
          </p:cNvCxnSpPr>
          <p:nvPr/>
        </p:nvCxnSpPr>
        <p:spPr>
          <a:xfrm flipH="1" rot="10800000">
            <a:off x="2113425" y="4304000"/>
            <a:ext cx="3653100" cy="321000"/>
          </a:xfrm>
          <a:prstGeom prst="bentConnector2">
            <a:avLst/>
          </a:prstGeom>
          <a:noFill/>
          <a:ln cap="flat" cmpd="sng" w="19050">
            <a:solidFill>
              <a:srgbClr val="000000"/>
            </a:solidFill>
            <a:prstDash val="solid"/>
            <a:round/>
            <a:headEnd len="med" w="med" type="none"/>
            <a:tailEnd len="med" w="med" type="triangle"/>
          </a:ln>
        </p:spPr>
      </p:cxnSp>
      <p:cxnSp>
        <p:nvCxnSpPr>
          <p:cNvPr id="2185" name="Google Shape;2185;p149"/>
          <p:cNvCxnSpPr>
            <a:stCxn id="2178" idx="3"/>
            <a:endCxn id="2182" idx="2"/>
          </p:cNvCxnSpPr>
          <p:nvPr/>
        </p:nvCxnSpPr>
        <p:spPr>
          <a:xfrm flipH="1" rot="10800000">
            <a:off x="2113425" y="4304000"/>
            <a:ext cx="5829000" cy="321000"/>
          </a:xfrm>
          <a:prstGeom prst="bentConnector2">
            <a:avLst/>
          </a:prstGeom>
          <a:noFill/>
          <a:ln cap="flat" cmpd="sng" w="19050">
            <a:solidFill>
              <a:srgbClr val="000000"/>
            </a:solidFill>
            <a:prstDash val="solid"/>
            <a:round/>
            <a:headEnd len="med" w="med" type="none"/>
            <a:tailEnd len="med" w="med" type="triangle"/>
          </a:ln>
        </p:spPr>
      </p:cxnSp>
      <p:sp>
        <p:nvSpPr>
          <p:cNvPr id="2186" name="Google Shape;2186;p149"/>
          <p:cNvSpPr/>
          <p:nvPr/>
        </p:nvSpPr>
        <p:spPr>
          <a:xfrm>
            <a:off x="2674025" y="2318050"/>
            <a:ext cx="1833300" cy="825600"/>
          </a:xfrm>
          <a:prstGeom prst="rect">
            <a:avLst/>
          </a:prstGeom>
          <a:solidFill>
            <a:srgbClr val="FFFFFF"/>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7" name="Google Shape;2187;p149"/>
          <p:cNvSpPr/>
          <p:nvPr/>
        </p:nvSpPr>
        <p:spPr>
          <a:xfrm>
            <a:off x="4849900" y="2318050"/>
            <a:ext cx="1833300" cy="825600"/>
          </a:xfrm>
          <a:prstGeom prst="rect">
            <a:avLst/>
          </a:prstGeom>
          <a:solidFill>
            <a:srgbClr val="FFFFFF"/>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8" name="Google Shape;2188;p149"/>
          <p:cNvSpPr/>
          <p:nvPr/>
        </p:nvSpPr>
        <p:spPr>
          <a:xfrm>
            <a:off x="7015200" y="2318050"/>
            <a:ext cx="1833300" cy="819000"/>
          </a:xfrm>
          <a:prstGeom prst="rect">
            <a:avLst/>
          </a:prstGeom>
          <a:solidFill>
            <a:srgbClr val="FFFFFF"/>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cof.png" id="2189" name="Google Shape;2189;p149"/>
          <p:cNvPicPr preferRelativeResize="0"/>
          <p:nvPr/>
        </p:nvPicPr>
        <p:blipFill>
          <a:blip r:embed="rId4">
            <a:alphaModFix/>
          </a:blip>
          <a:stretch>
            <a:fillRect/>
          </a:stretch>
        </p:blipFill>
        <p:spPr>
          <a:xfrm>
            <a:off x="3305350" y="3677300"/>
            <a:ext cx="570674" cy="570624"/>
          </a:xfrm>
          <a:prstGeom prst="rect">
            <a:avLst/>
          </a:prstGeom>
          <a:noFill/>
          <a:ln>
            <a:noFill/>
          </a:ln>
        </p:spPr>
      </p:pic>
      <p:pic>
        <p:nvPicPr>
          <p:cNvPr descr="cof.png" id="2190" name="Google Shape;2190;p149"/>
          <p:cNvPicPr preferRelativeResize="0"/>
          <p:nvPr/>
        </p:nvPicPr>
        <p:blipFill>
          <a:blip r:embed="rId4">
            <a:alphaModFix/>
          </a:blip>
          <a:stretch>
            <a:fillRect/>
          </a:stretch>
        </p:blipFill>
        <p:spPr>
          <a:xfrm>
            <a:off x="5503925" y="3677287"/>
            <a:ext cx="570674" cy="570624"/>
          </a:xfrm>
          <a:prstGeom prst="rect">
            <a:avLst/>
          </a:prstGeom>
          <a:noFill/>
          <a:ln>
            <a:noFill/>
          </a:ln>
        </p:spPr>
      </p:pic>
      <p:pic>
        <p:nvPicPr>
          <p:cNvPr descr="cof.png" id="2191" name="Google Shape;2191;p149"/>
          <p:cNvPicPr preferRelativeResize="0"/>
          <p:nvPr/>
        </p:nvPicPr>
        <p:blipFill>
          <a:blip r:embed="rId4">
            <a:alphaModFix/>
          </a:blip>
          <a:stretch>
            <a:fillRect/>
          </a:stretch>
        </p:blipFill>
        <p:spPr>
          <a:xfrm>
            <a:off x="7646512" y="3677287"/>
            <a:ext cx="570674" cy="570624"/>
          </a:xfrm>
          <a:prstGeom prst="rect">
            <a:avLst/>
          </a:prstGeom>
          <a:noFill/>
          <a:ln>
            <a:noFill/>
          </a:ln>
        </p:spPr>
      </p:pic>
      <p:sp>
        <p:nvSpPr>
          <p:cNvPr id="2192" name="Google Shape;2192;p149"/>
          <p:cNvSpPr/>
          <p:nvPr/>
        </p:nvSpPr>
        <p:spPr>
          <a:xfrm>
            <a:off x="151500" y="2992325"/>
            <a:ext cx="1969500" cy="825600"/>
          </a:xfrm>
          <a:prstGeom prst="rect">
            <a:avLst/>
          </a:prstGeom>
          <a:solidFill>
            <a:srgbClr val="FFFFFF"/>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93" name="Google Shape;2193;p149"/>
          <p:cNvPicPr preferRelativeResize="0"/>
          <p:nvPr/>
        </p:nvPicPr>
        <p:blipFill>
          <a:blip r:embed="rId5">
            <a:alphaModFix/>
          </a:blip>
          <a:stretch>
            <a:fillRect/>
          </a:stretch>
        </p:blipFill>
        <p:spPr>
          <a:xfrm>
            <a:off x="462977" y="3074401"/>
            <a:ext cx="1256548" cy="682500"/>
          </a:xfrm>
          <a:prstGeom prst="rect">
            <a:avLst/>
          </a:prstGeom>
          <a:noFill/>
          <a:ln>
            <a:noFill/>
          </a:ln>
        </p:spPr>
      </p:pic>
      <p:cxnSp>
        <p:nvCxnSpPr>
          <p:cNvPr id="2194" name="Google Shape;2194;p149"/>
          <p:cNvCxnSpPr>
            <a:stCxn id="2192" idx="3"/>
            <a:endCxn id="2188" idx="2"/>
          </p:cNvCxnSpPr>
          <p:nvPr/>
        </p:nvCxnSpPr>
        <p:spPr>
          <a:xfrm flipH="1" rot="10800000">
            <a:off x="2121000" y="3136925"/>
            <a:ext cx="5810700" cy="268200"/>
          </a:xfrm>
          <a:prstGeom prst="bentConnector2">
            <a:avLst/>
          </a:prstGeom>
          <a:noFill/>
          <a:ln cap="flat" cmpd="sng" w="19050">
            <a:solidFill>
              <a:srgbClr val="000000"/>
            </a:solidFill>
            <a:prstDash val="solid"/>
            <a:round/>
            <a:headEnd len="med" w="med" type="none"/>
            <a:tailEnd len="med" w="med" type="triangle"/>
          </a:ln>
        </p:spPr>
      </p:cxnSp>
      <p:cxnSp>
        <p:nvCxnSpPr>
          <p:cNvPr id="2195" name="Google Shape;2195;p149"/>
          <p:cNvCxnSpPr>
            <a:stCxn id="2192" idx="3"/>
            <a:endCxn id="2187" idx="2"/>
          </p:cNvCxnSpPr>
          <p:nvPr/>
        </p:nvCxnSpPr>
        <p:spPr>
          <a:xfrm flipH="1" rot="10800000">
            <a:off x="2121000" y="3143525"/>
            <a:ext cx="3645600" cy="261600"/>
          </a:xfrm>
          <a:prstGeom prst="bentConnector2">
            <a:avLst/>
          </a:prstGeom>
          <a:noFill/>
          <a:ln cap="flat" cmpd="sng" w="19050">
            <a:solidFill>
              <a:srgbClr val="000000"/>
            </a:solidFill>
            <a:prstDash val="solid"/>
            <a:round/>
            <a:headEnd len="med" w="med" type="none"/>
            <a:tailEnd len="med" w="med" type="triangle"/>
          </a:ln>
        </p:spPr>
      </p:cxnSp>
      <p:cxnSp>
        <p:nvCxnSpPr>
          <p:cNvPr id="2196" name="Google Shape;2196;p149"/>
          <p:cNvCxnSpPr>
            <a:stCxn id="2192" idx="3"/>
            <a:endCxn id="2186" idx="2"/>
          </p:cNvCxnSpPr>
          <p:nvPr/>
        </p:nvCxnSpPr>
        <p:spPr>
          <a:xfrm flipH="1" rot="10800000">
            <a:off x="2121000" y="3143525"/>
            <a:ext cx="1469700" cy="261600"/>
          </a:xfrm>
          <a:prstGeom prst="bentConnector2">
            <a:avLst/>
          </a:prstGeom>
          <a:noFill/>
          <a:ln cap="flat" cmpd="sng" w="19050">
            <a:solidFill>
              <a:srgbClr val="000000"/>
            </a:solidFill>
            <a:prstDash val="solid"/>
            <a:round/>
            <a:headEnd len="med" w="med" type="none"/>
            <a:tailEnd len="med" w="med" type="triangle"/>
          </a:ln>
        </p:spPr>
      </p:cxnSp>
      <p:pic>
        <p:nvPicPr>
          <p:cNvPr id="2197" name="Google Shape;2197;p149"/>
          <p:cNvPicPr preferRelativeResize="0"/>
          <p:nvPr/>
        </p:nvPicPr>
        <p:blipFill>
          <a:blip r:embed="rId6">
            <a:alphaModFix/>
          </a:blip>
          <a:stretch>
            <a:fillRect/>
          </a:stretch>
        </p:blipFill>
        <p:spPr>
          <a:xfrm>
            <a:off x="3250875" y="2399388"/>
            <a:ext cx="676725" cy="676725"/>
          </a:xfrm>
          <a:prstGeom prst="rect">
            <a:avLst/>
          </a:prstGeom>
          <a:noFill/>
          <a:ln>
            <a:noFill/>
          </a:ln>
        </p:spPr>
      </p:pic>
      <p:pic>
        <p:nvPicPr>
          <p:cNvPr id="2198" name="Google Shape;2198;p149"/>
          <p:cNvPicPr preferRelativeResize="0"/>
          <p:nvPr/>
        </p:nvPicPr>
        <p:blipFill>
          <a:blip r:embed="rId6">
            <a:alphaModFix/>
          </a:blip>
          <a:stretch>
            <a:fillRect/>
          </a:stretch>
        </p:blipFill>
        <p:spPr>
          <a:xfrm>
            <a:off x="5430600" y="2392145"/>
            <a:ext cx="676725" cy="676725"/>
          </a:xfrm>
          <a:prstGeom prst="rect">
            <a:avLst/>
          </a:prstGeom>
          <a:noFill/>
          <a:ln>
            <a:noFill/>
          </a:ln>
        </p:spPr>
      </p:pic>
      <p:pic>
        <p:nvPicPr>
          <p:cNvPr id="2199" name="Google Shape;2199;p149"/>
          <p:cNvPicPr preferRelativeResize="0"/>
          <p:nvPr/>
        </p:nvPicPr>
        <p:blipFill>
          <a:blip r:embed="rId6">
            <a:alphaModFix/>
          </a:blip>
          <a:stretch>
            <a:fillRect/>
          </a:stretch>
        </p:blipFill>
        <p:spPr>
          <a:xfrm>
            <a:off x="7602585" y="2399395"/>
            <a:ext cx="676725" cy="676725"/>
          </a:xfrm>
          <a:prstGeom prst="rect">
            <a:avLst/>
          </a:prstGeom>
          <a:noFill/>
          <a:ln>
            <a:noFill/>
          </a:ln>
        </p:spPr>
      </p:pic>
      <p:sp>
        <p:nvSpPr>
          <p:cNvPr id="2200" name="Google Shape;2200;p149"/>
          <p:cNvSpPr/>
          <p:nvPr/>
        </p:nvSpPr>
        <p:spPr>
          <a:xfrm>
            <a:off x="6929725" y="1954250"/>
            <a:ext cx="2033100" cy="2448000"/>
          </a:xfrm>
          <a:prstGeom prst="rect">
            <a:avLst/>
          </a:prstGeom>
          <a:noFill/>
          <a:ln cap="flat" cmpd="sng" w="19050">
            <a:solidFill>
              <a:srgbClr val="666666"/>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1" name="Google Shape;2201;p149"/>
          <p:cNvSpPr/>
          <p:nvPr/>
        </p:nvSpPr>
        <p:spPr>
          <a:xfrm>
            <a:off x="4749775" y="1954250"/>
            <a:ext cx="2033100" cy="2448000"/>
          </a:xfrm>
          <a:prstGeom prst="rect">
            <a:avLst/>
          </a:prstGeom>
          <a:noFill/>
          <a:ln cap="flat" cmpd="sng" w="19050">
            <a:solidFill>
              <a:srgbClr val="666666"/>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2" name="Google Shape;2202;p149"/>
          <p:cNvSpPr/>
          <p:nvPr/>
        </p:nvSpPr>
        <p:spPr>
          <a:xfrm>
            <a:off x="2570275" y="1954250"/>
            <a:ext cx="2033100" cy="2448000"/>
          </a:xfrm>
          <a:prstGeom prst="rect">
            <a:avLst/>
          </a:prstGeom>
          <a:noFill/>
          <a:ln cap="flat" cmpd="sng" w="19050">
            <a:solidFill>
              <a:srgbClr val="666666"/>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3" name="Google Shape;2203;p149"/>
          <p:cNvSpPr/>
          <p:nvPr/>
        </p:nvSpPr>
        <p:spPr>
          <a:xfrm>
            <a:off x="212476" y="2351250"/>
            <a:ext cx="1833300" cy="441000"/>
          </a:xfrm>
          <a:prstGeom prst="rect">
            <a:avLst/>
          </a:prstGeom>
          <a:solidFill>
            <a:srgbClr val="FFFFFF"/>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cof.png" id="2204" name="Google Shape;2204;p149"/>
          <p:cNvPicPr preferRelativeResize="0"/>
          <p:nvPr/>
        </p:nvPicPr>
        <p:blipFill>
          <a:blip r:embed="rId4">
            <a:alphaModFix/>
          </a:blip>
          <a:stretch>
            <a:fillRect/>
          </a:stretch>
        </p:blipFill>
        <p:spPr>
          <a:xfrm>
            <a:off x="925544" y="2381650"/>
            <a:ext cx="380233" cy="380200"/>
          </a:xfrm>
          <a:prstGeom prst="rect">
            <a:avLst/>
          </a:prstGeom>
          <a:noFill/>
          <a:ln>
            <a:noFill/>
          </a:ln>
        </p:spPr>
      </p:pic>
      <p:sp>
        <p:nvSpPr>
          <p:cNvPr id="2205" name="Google Shape;2205;p149"/>
          <p:cNvSpPr/>
          <p:nvPr/>
        </p:nvSpPr>
        <p:spPr>
          <a:xfrm>
            <a:off x="212025" y="1810425"/>
            <a:ext cx="1833300" cy="441000"/>
          </a:xfrm>
          <a:prstGeom prst="rect">
            <a:avLst/>
          </a:prstGeom>
          <a:solidFill>
            <a:srgbClr val="D9D2E9"/>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latin typeface="Ubuntu Light"/>
                <a:ea typeface="Ubuntu Light"/>
                <a:cs typeface="Ubuntu Light"/>
                <a:sym typeface="Ubuntu Light"/>
              </a:rPr>
              <a:t>Logging, Monitoring and Alert (LMA) Stack</a:t>
            </a:r>
            <a:endParaRPr sz="1100">
              <a:latin typeface="Ubuntu Light"/>
              <a:ea typeface="Ubuntu Light"/>
              <a:cs typeface="Ubuntu Light"/>
              <a:sym typeface="Ubuntu Light"/>
            </a:endParaRPr>
          </a:p>
        </p:txBody>
      </p:sp>
      <p:sp>
        <p:nvSpPr>
          <p:cNvPr id="2206" name="Google Shape;2206;p149"/>
          <p:cNvSpPr txBox="1"/>
          <p:nvPr/>
        </p:nvSpPr>
        <p:spPr>
          <a:xfrm>
            <a:off x="3252288" y="1943526"/>
            <a:ext cx="676800" cy="38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Ubuntu Light"/>
                <a:ea typeface="Ubuntu Light"/>
                <a:cs typeface="Ubuntu Light"/>
                <a:sym typeface="Ubuntu Light"/>
              </a:rPr>
              <a:t>AZ - 1</a:t>
            </a:r>
            <a:endParaRPr>
              <a:latin typeface="Ubuntu Light"/>
              <a:ea typeface="Ubuntu Light"/>
              <a:cs typeface="Ubuntu Light"/>
              <a:sym typeface="Ubuntu Light"/>
            </a:endParaRPr>
          </a:p>
        </p:txBody>
      </p:sp>
      <p:sp>
        <p:nvSpPr>
          <p:cNvPr id="2207" name="Google Shape;2207;p149"/>
          <p:cNvSpPr txBox="1"/>
          <p:nvPr/>
        </p:nvSpPr>
        <p:spPr>
          <a:xfrm>
            <a:off x="5428138" y="1951013"/>
            <a:ext cx="676800" cy="38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Ubuntu Light"/>
                <a:ea typeface="Ubuntu Light"/>
                <a:cs typeface="Ubuntu Light"/>
                <a:sym typeface="Ubuntu Light"/>
              </a:rPr>
              <a:t>AZ - 2</a:t>
            </a:r>
            <a:endParaRPr>
              <a:latin typeface="Ubuntu Light"/>
              <a:ea typeface="Ubuntu Light"/>
              <a:cs typeface="Ubuntu Light"/>
              <a:sym typeface="Ubuntu Light"/>
            </a:endParaRPr>
          </a:p>
        </p:txBody>
      </p:sp>
      <p:sp>
        <p:nvSpPr>
          <p:cNvPr id="2208" name="Google Shape;2208;p149"/>
          <p:cNvSpPr txBox="1"/>
          <p:nvPr/>
        </p:nvSpPr>
        <p:spPr>
          <a:xfrm>
            <a:off x="7593425" y="1951013"/>
            <a:ext cx="676800" cy="38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Ubuntu Light"/>
                <a:ea typeface="Ubuntu Light"/>
                <a:cs typeface="Ubuntu Light"/>
                <a:sym typeface="Ubuntu Light"/>
              </a:rPr>
              <a:t>AZ - 3</a:t>
            </a:r>
            <a:endParaRPr>
              <a:latin typeface="Ubuntu Light"/>
              <a:ea typeface="Ubuntu Light"/>
              <a:cs typeface="Ubuntu Light"/>
              <a:sym typeface="Ubuntu Light"/>
            </a:endParaRPr>
          </a:p>
        </p:txBody>
      </p:sp>
      <p:sp>
        <p:nvSpPr>
          <p:cNvPr id="2209" name="Google Shape;2209;p149"/>
          <p:cNvSpPr txBox="1"/>
          <p:nvPr/>
        </p:nvSpPr>
        <p:spPr>
          <a:xfrm>
            <a:off x="559713" y="1167550"/>
            <a:ext cx="1386900" cy="38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Ubuntu Light"/>
                <a:ea typeface="Ubuntu Light"/>
                <a:cs typeface="Ubuntu Light"/>
                <a:sym typeface="Ubuntu Light"/>
              </a:rPr>
              <a:t>Infra Nodes</a:t>
            </a:r>
            <a:endParaRPr>
              <a:latin typeface="Ubuntu Light"/>
              <a:ea typeface="Ubuntu Light"/>
              <a:cs typeface="Ubuntu Light"/>
              <a:sym typeface="Ubuntu Light"/>
            </a:endParaRPr>
          </a:p>
        </p:txBody>
      </p:sp>
      <p:sp>
        <p:nvSpPr>
          <p:cNvPr id="2210" name="Google Shape;2210;p149"/>
          <p:cNvSpPr txBox="1"/>
          <p:nvPr/>
        </p:nvSpPr>
        <p:spPr>
          <a:xfrm>
            <a:off x="3535060" y="1044750"/>
            <a:ext cx="5471700" cy="70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latin typeface="Ubuntu Light"/>
                <a:ea typeface="Ubuntu Light"/>
                <a:cs typeface="Ubuntu Light"/>
                <a:sym typeface="Ubuntu Light"/>
              </a:rPr>
              <a:t>Configure Availability Zones in MAAS and our tools will pass that information to each node and set Ceph’s Failure Domains accordingly</a:t>
            </a:r>
            <a:endParaRPr sz="1300">
              <a:latin typeface="Ubuntu Light"/>
              <a:ea typeface="Ubuntu Light"/>
              <a:cs typeface="Ubuntu Light"/>
              <a:sym typeface="Ubuntu Light"/>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E6E6E6">
            <a:alpha val="49800"/>
          </a:srgbClr>
        </a:solidFill>
      </p:bgPr>
    </p:bg>
    <p:spTree>
      <p:nvGrpSpPr>
        <p:cNvPr id="2214" name="Shape 2214"/>
        <p:cNvGrpSpPr/>
        <p:nvPr/>
      </p:nvGrpSpPr>
      <p:grpSpPr>
        <a:xfrm>
          <a:off x="0" y="0"/>
          <a:ext cx="0" cy="0"/>
          <a:chOff x="0" y="0"/>
          <a:chExt cx="0" cy="0"/>
        </a:xfrm>
      </p:grpSpPr>
      <p:sp>
        <p:nvSpPr>
          <p:cNvPr id="2215" name="Google Shape;2215;p150"/>
          <p:cNvSpPr txBox="1"/>
          <p:nvPr>
            <p:ph type="title"/>
          </p:nvPr>
        </p:nvSpPr>
        <p:spPr>
          <a:xfrm>
            <a:off x="455775" y="59050"/>
            <a:ext cx="7886700" cy="7779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Ceph model-driven operations</a:t>
            </a:r>
            <a:endParaRPr/>
          </a:p>
        </p:txBody>
      </p:sp>
      <p:pic>
        <p:nvPicPr>
          <p:cNvPr id="2216" name="Google Shape;2216;p150"/>
          <p:cNvPicPr preferRelativeResize="0"/>
          <p:nvPr/>
        </p:nvPicPr>
        <p:blipFill>
          <a:blip r:embed="rId3">
            <a:alphaModFix/>
          </a:blip>
          <a:stretch>
            <a:fillRect/>
          </a:stretch>
        </p:blipFill>
        <p:spPr>
          <a:xfrm>
            <a:off x="1257050" y="1103900"/>
            <a:ext cx="6934698" cy="3955400"/>
          </a:xfrm>
          <a:prstGeom prst="rect">
            <a:avLst/>
          </a:prstGeom>
          <a:noFill/>
          <a:ln>
            <a:noFill/>
          </a:ln>
        </p:spPr>
      </p:pic>
      <p:sp>
        <p:nvSpPr>
          <p:cNvPr id="2217" name="Google Shape;2217;p150"/>
          <p:cNvSpPr txBox="1"/>
          <p:nvPr/>
        </p:nvSpPr>
        <p:spPr>
          <a:xfrm>
            <a:off x="4666575" y="1133750"/>
            <a:ext cx="2622900" cy="33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Ubuntu Light"/>
                <a:ea typeface="Ubuntu Light"/>
                <a:cs typeface="Ubuntu Light"/>
                <a:sym typeface="Ubuntu Light"/>
              </a:rPr>
              <a:t>Example from demo:</a:t>
            </a:r>
            <a:endParaRPr>
              <a:latin typeface="Ubuntu Light"/>
              <a:ea typeface="Ubuntu Light"/>
              <a:cs typeface="Ubuntu Light"/>
              <a:sym typeface="Ubuntu Light"/>
            </a:endParaRPr>
          </a:p>
          <a:p>
            <a:pPr indent="0" lvl="0" marL="0" rtl="0" algn="l">
              <a:spcBef>
                <a:spcPts val="0"/>
              </a:spcBef>
              <a:spcAft>
                <a:spcPts val="0"/>
              </a:spcAft>
              <a:buNone/>
            </a:pPr>
            <a:r>
              <a:rPr lang="en">
                <a:latin typeface="Ubuntu Light"/>
                <a:ea typeface="Ubuntu Light"/>
                <a:cs typeface="Ubuntu Light"/>
                <a:sym typeface="Ubuntu Light"/>
              </a:rPr>
              <a:t>Ceph w/ encryption at rest</a:t>
            </a:r>
            <a:endParaRPr>
              <a:latin typeface="Ubuntu Light"/>
              <a:ea typeface="Ubuntu Light"/>
              <a:cs typeface="Ubuntu Light"/>
              <a:sym typeface="Ubuntu Light"/>
            </a:endParaRPr>
          </a:p>
        </p:txBody>
      </p:sp>
      <p:sp>
        <p:nvSpPr>
          <p:cNvPr id="2218" name="Google Shape;2218;p150"/>
          <p:cNvSpPr txBox="1"/>
          <p:nvPr/>
        </p:nvSpPr>
        <p:spPr>
          <a:xfrm>
            <a:off x="4375050" y="4628800"/>
            <a:ext cx="883800" cy="43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latin typeface="Ubuntu"/>
                <a:ea typeface="Ubuntu"/>
                <a:cs typeface="Ubuntu"/>
                <a:sym typeface="Ubuntu"/>
              </a:rPr>
              <a:t>ceph-mon</a:t>
            </a:r>
            <a:endParaRPr sz="800">
              <a:latin typeface="Ubuntu"/>
              <a:ea typeface="Ubuntu"/>
              <a:cs typeface="Ubuntu"/>
              <a:sym typeface="Ubuntu"/>
            </a:endParaRPr>
          </a:p>
        </p:txBody>
      </p:sp>
      <p:sp>
        <p:nvSpPr>
          <p:cNvPr id="2219" name="Google Shape;2219;p150"/>
          <p:cNvSpPr txBox="1"/>
          <p:nvPr/>
        </p:nvSpPr>
        <p:spPr>
          <a:xfrm>
            <a:off x="5243175" y="3205500"/>
            <a:ext cx="883800" cy="43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latin typeface="Ubuntu"/>
                <a:ea typeface="Ubuntu"/>
                <a:cs typeface="Ubuntu"/>
                <a:sym typeface="Ubuntu"/>
              </a:rPr>
              <a:t>ceph-osd</a:t>
            </a:r>
            <a:endParaRPr sz="800">
              <a:latin typeface="Ubuntu"/>
              <a:ea typeface="Ubuntu"/>
              <a:cs typeface="Ubuntu"/>
              <a:sym typeface="Ubuntu"/>
            </a:endParaRPr>
          </a:p>
        </p:txBody>
      </p:sp>
      <p:sp>
        <p:nvSpPr>
          <p:cNvPr id="2220" name="Google Shape;2220;p150"/>
          <p:cNvSpPr txBox="1"/>
          <p:nvPr/>
        </p:nvSpPr>
        <p:spPr>
          <a:xfrm>
            <a:off x="6471675" y="3889525"/>
            <a:ext cx="883800" cy="43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latin typeface="Ubuntu"/>
                <a:ea typeface="Ubuntu"/>
                <a:cs typeface="Ubuntu"/>
                <a:sym typeface="Ubuntu"/>
              </a:rPr>
              <a:t>ceph-radosgw</a:t>
            </a:r>
            <a:endParaRPr sz="800">
              <a:latin typeface="Ubuntu"/>
              <a:ea typeface="Ubuntu"/>
              <a:cs typeface="Ubuntu"/>
              <a:sym typeface="Ubuntu"/>
            </a:endParaRPr>
          </a:p>
        </p:txBody>
      </p:sp>
      <p:sp>
        <p:nvSpPr>
          <p:cNvPr id="2221" name="Google Shape;2221;p150"/>
          <p:cNvSpPr txBox="1"/>
          <p:nvPr/>
        </p:nvSpPr>
        <p:spPr>
          <a:xfrm>
            <a:off x="7187750" y="2383600"/>
            <a:ext cx="731400" cy="43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800">
                <a:latin typeface="Ubuntu"/>
                <a:ea typeface="Ubuntu"/>
                <a:cs typeface="Ubuntu"/>
                <a:sym typeface="Ubuntu"/>
              </a:rPr>
              <a:t>Pacemaker </a:t>
            </a:r>
            <a:endParaRPr sz="800">
              <a:latin typeface="Ubuntu"/>
              <a:ea typeface="Ubuntu"/>
              <a:cs typeface="Ubuntu"/>
              <a:sym typeface="Ubuntu"/>
            </a:endParaRPr>
          </a:p>
          <a:p>
            <a:pPr indent="0" lvl="0" marL="0" rtl="0" algn="ctr">
              <a:spcBef>
                <a:spcPts val="0"/>
              </a:spcBef>
              <a:spcAft>
                <a:spcPts val="0"/>
              </a:spcAft>
              <a:buNone/>
            </a:pPr>
            <a:r>
              <a:rPr lang="en" sz="800">
                <a:latin typeface="Ubuntu"/>
                <a:ea typeface="Ubuntu"/>
                <a:cs typeface="Ubuntu"/>
                <a:sym typeface="Ubuntu"/>
              </a:rPr>
              <a:t>(for HA)</a:t>
            </a:r>
            <a:endParaRPr sz="800">
              <a:latin typeface="Ubuntu"/>
              <a:ea typeface="Ubuntu"/>
              <a:cs typeface="Ubuntu"/>
              <a:sym typeface="Ubuntu"/>
            </a:endParaRPr>
          </a:p>
        </p:txBody>
      </p:sp>
      <p:sp>
        <p:nvSpPr>
          <p:cNvPr id="2222" name="Google Shape;2222;p150"/>
          <p:cNvSpPr txBox="1"/>
          <p:nvPr/>
        </p:nvSpPr>
        <p:spPr>
          <a:xfrm>
            <a:off x="3176575" y="3325175"/>
            <a:ext cx="883800" cy="43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800">
                <a:latin typeface="Ubuntu"/>
                <a:ea typeface="Ubuntu"/>
                <a:cs typeface="Ubuntu"/>
                <a:sym typeface="Ubuntu"/>
              </a:rPr>
              <a:t>Vaultlocker  (key storage)</a:t>
            </a:r>
            <a:endParaRPr sz="800">
              <a:latin typeface="Ubuntu"/>
              <a:ea typeface="Ubuntu"/>
              <a:cs typeface="Ubuntu"/>
              <a:sym typeface="Ubuntu"/>
            </a:endParaRPr>
          </a:p>
        </p:txBody>
      </p:sp>
      <p:sp>
        <p:nvSpPr>
          <p:cNvPr id="2223" name="Google Shape;2223;p150"/>
          <p:cNvSpPr txBox="1"/>
          <p:nvPr/>
        </p:nvSpPr>
        <p:spPr>
          <a:xfrm>
            <a:off x="1682125" y="4198300"/>
            <a:ext cx="883800" cy="43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800">
                <a:latin typeface="Ubuntu"/>
                <a:ea typeface="Ubuntu"/>
                <a:cs typeface="Ubuntu"/>
                <a:sym typeface="Ubuntu"/>
              </a:rPr>
              <a:t>MySQL</a:t>
            </a:r>
            <a:endParaRPr sz="800">
              <a:latin typeface="Ubuntu"/>
              <a:ea typeface="Ubuntu"/>
              <a:cs typeface="Ubuntu"/>
              <a:sym typeface="Ubuntu"/>
            </a:endParaRPr>
          </a:p>
        </p:txBody>
      </p:sp>
      <p:sp>
        <p:nvSpPr>
          <p:cNvPr id="2224" name="Google Shape;2224;p150"/>
          <p:cNvSpPr txBox="1"/>
          <p:nvPr/>
        </p:nvSpPr>
        <p:spPr>
          <a:xfrm>
            <a:off x="2796675" y="2065050"/>
            <a:ext cx="883800" cy="43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800">
                <a:latin typeface="Ubuntu"/>
                <a:ea typeface="Ubuntu"/>
                <a:cs typeface="Ubuntu"/>
                <a:sym typeface="Ubuntu"/>
              </a:rPr>
              <a:t>etcd</a:t>
            </a:r>
            <a:endParaRPr sz="800">
              <a:latin typeface="Ubuntu"/>
              <a:ea typeface="Ubuntu"/>
              <a:cs typeface="Ubuntu"/>
              <a:sym typeface="Ubuntu"/>
            </a:endParaRPr>
          </a:p>
        </p:txBody>
      </p:sp>
      <p:sp>
        <p:nvSpPr>
          <p:cNvPr id="2225" name="Google Shape;2225;p150"/>
          <p:cNvSpPr txBox="1"/>
          <p:nvPr/>
        </p:nvSpPr>
        <p:spPr>
          <a:xfrm>
            <a:off x="1682125" y="2843175"/>
            <a:ext cx="883800" cy="43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800">
                <a:latin typeface="Ubuntu"/>
                <a:ea typeface="Ubuntu"/>
                <a:cs typeface="Ubuntu"/>
                <a:sym typeface="Ubuntu"/>
              </a:rPr>
              <a:t>EasyRSA</a:t>
            </a:r>
            <a:endParaRPr sz="800">
              <a:latin typeface="Ubuntu"/>
              <a:ea typeface="Ubuntu"/>
              <a:cs typeface="Ubuntu"/>
              <a:sym typeface="Ubuntu"/>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229" name="Shape 2229"/>
        <p:cNvGrpSpPr/>
        <p:nvPr/>
      </p:nvGrpSpPr>
      <p:grpSpPr>
        <a:xfrm>
          <a:off x="0" y="0"/>
          <a:ext cx="0" cy="0"/>
          <a:chOff x="0" y="0"/>
          <a:chExt cx="0" cy="0"/>
        </a:xfrm>
      </p:grpSpPr>
      <p:sp>
        <p:nvSpPr>
          <p:cNvPr id="2230" name="Google Shape;2230;p151"/>
          <p:cNvSpPr txBox="1"/>
          <p:nvPr>
            <p:ph type="title"/>
          </p:nvPr>
        </p:nvSpPr>
        <p:spPr>
          <a:xfrm>
            <a:off x="466344" y="177047"/>
            <a:ext cx="7886700" cy="994200"/>
          </a:xfrm>
          <a:prstGeom prst="rect">
            <a:avLst/>
          </a:prstGeom>
          <a:ln>
            <a:noFill/>
          </a:ln>
        </p:spPr>
        <p:txBody>
          <a:bodyPr anchorCtr="0" anchor="t" bIns="0" lIns="0" spcFirstLastPara="1" rIns="0" wrap="square" tIns="0">
            <a:noAutofit/>
          </a:bodyPr>
          <a:lstStyle/>
          <a:p>
            <a:pPr indent="0" lvl="0" marL="0" rtl="0" algn="l">
              <a:spcBef>
                <a:spcPts val="0"/>
              </a:spcBef>
              <a:spcAft>
                <a:spcPts val="0"/>
              </a:spcAft>
              <a:buNone/>
            </a:pPr>
            <a:r>
              <a:rPr lang="en"/>
              <a:t>Benefits of Ceph</a:t>
            </a:r>
            <a:endParaRPr sz="2800"/>
          </a:p>
        </p:txBody>
      </p:sp>
      <p:sp>
        <p:nvSpPr>
          <p:cNvPr id="2231" name="Google Shape;2231;p151"/>
          <p:cNvSpPr txBox="1"/>
          <p:nvPr/>
        </p:nvSpPr>
        <p:spPr>
          <a:xfrm>
            <a:off x="331800" y="953400"/>
            <a:ext cx="8201700" cy="40989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1000"/>
              </a:spcBef>
              <a:spcAft>
                <a:spcPts val="0"/>
              </a:spcAft>
              <a:buClr>
                <a:schemeClr val="dk1"/>
              </a:buClr>
              <a:buSzPts val="1800"/>
              <a:buFont typeface="Ubuntu Light"/>
              <a:buChar char="●"/>
            </a:pPr>
            <a:r>
              <a:rPr lang="en" sz="1800">
                <a:solidFill>
                  <a:schemeClr val="dk1"/>
                </a:solidFill>
                <a:latin typeface="Ubuntu Light"/>
                <a:ea typeface="Ubuntu Light"/>
                <a:cs typeface="Ubuntu Light"/>
                <a:sym typeface="Ubuntu Light"/>
              </a:rPr>
              <a:t>Highly Scalable from terabytes to exabytes</a:t>
            </a:r>
            <a:endParaRPr sz="1800">
              <a:solidFill>
                <a:schemeClr val="dk1"/>
              </a:solidFill>
              <a:latin typeface="Ubuntu Light"/>
              <a:ea typeface="Ubuntu Light"/>
              <a:cs typeface="Ubuntu Light"/>
              <a:sym typeface="Ubuntu Light"/>
            </a:endParaRPr>
          </a:p>
          <a:p>
            <a:pPr indent="-342900" lvl="0" marL="457200" rtl="0" algn="l">
              <a:lnSpc>
                <a:spcPct val="115000"/>
              </a:lnSpc>
              <a:spcBef>
                <a:spcPts val="1000"/>
              </a:spcBef>
              <a:spcAft>
                <a:spcPts val="0"/>
              </a:spcAft>
              <a:buClr>
                <a:schemeClr val="dk1"/>
              </a:buClr>
              <a:buSzPts val="1800"/>
              <a:buFont typeface="Ubuntu Light"/>
              <a:buChar char="●"/>
            </a:pPr>
            <a:r>
              <a:rPr lang="en" sz="1800">
                <a:solidFill>
                  <a:schemeClr val="dk1"/>
                </a:solidFill>
                <a:latin typeface="Ubuntu Light"/>
                <a:ea typeface="Ubuntu Light"/>
                <a:cs typeface="Ubuntu Light"/>
                <a:sym typeface="Ubuntu Light"/>
              </a:rPr>
              <a:t>Reliable - No single point of failure in the cluster; fault tolerant through data distribution and replication; and widely used in production</a:t>
            </a:r>
            <a:endParaRPr sz="1800">
              <a:solidFill>
                <a:schemeClr val="dk1"/>
              </a:solidFill>
              <a:latin typeface="Ubuntu Light"/>
              <a:ea typeface="Ubuntu Light"/>
              <a:cs typeface="Ubuntu Light"/>
              <a:sym typeface="Ubuntu Light"/>
            </a:endParaRPr>
          </a:p>
          <a:p>
            <a:pPr indent="-342900" lvl="0" marL="457200" rtl="0" algn="l">
              <a:lnSpc>
                <a:spcPct val="115000"/>
              </a:lnSpc>
              <a:spcBef>
                <a:spcPts val="1000"/>
              </a:spcBef>
              <a:spcAft>
                <a:spcPts val="0"/>
              </a:spcAft>
              <a:buClr>
                <a:schemeClr val="dk1"/>
              </a:buClr>
              <a:buSzPts val="1800"/>
              <a:buFont typeface="Ubuntu Light"/>
              <a:buChar char="●"/>
            </a:pPr>
            <a:r>
              <a:rPr lang="en" sz="1800">
                <a:solidFill>
                  <a:schemeClr val="dk1"/>
                </a:solidFill>
                <a:latin typeface="Ubuntu Light"/>
                <a:ea typeface="Ubuntu Light"/>
                <a:cs typeface="Ubuntu Light"/>
                <a:sym typeface="Ubuntu Light"/>
              </a:rPr>
              <a:t>Configurable and Upgradable - cost/performance optimization via configuration; stay up-to-date and take advantage of new features</a:t>
            </a:r>
            <a:endParaRPr sz="1800">
              <a:solidFill>
                <a:schemeClr val="dk1"/>
              </a:solidFill>
              <a:latin typeface="Ubuntu Light"/>
              <a:ea typeface="Ubuntu Light"/>
              <a:cs typeface="Ubuntu Light"/>
              <a:sym typeface="Ubuntu Light"/>
            </a:endParaRPr>
          </a:p>
          <a:p>
            <a:pPr indent="-342900" lvl="0" marL="457200" rtl="0" algn="l">
              <a:lnSpc>
                <a:spcPct val="115000"/>
              </a:lnSpc>
              <a:spcBef>
                <a:spcPts val="1000"/>
              </a:spcBef>
              <a:spcAft>
                <a:spcPts val="0"/>
              </a:spcAft>
              <a:buClr>
                <a:schemeClr val="dk1"/>
              </a:buClr>
              <a:buSzPts val="1800"/>
              <a:buFont typeface="Ubuntu Light"/>
              <a:buChar char="●"/>
            </a:pPr>
            <a:r>
              <a:rPr lang="en" sz="1800">
                <a:solidFill>
                  <a:schemeClr val="dk1"/>
                </a:solidFill>
                <a:latin typeface="Ubuntu Light"/>
                <a:ea typeface="Ubuntu Light"/>
                <a:cs typeface="Ubuntu Light"/>
                <a:sym typeface="Ubuntu Light"/>
              </a:rPr>
              <a:t>Compatible with Amazon S3 and OpenStack Swift APIs</a:t>
            </a:r>
            <a:endParaRPr sz="1800">
              <a:solidFill>
                <a:schemeClr val="dk1"/>
              </a:solidFill>
              <a:latin typeface="Ubuntu Light"/>
              <a:ea typeface="Ubuntu Light"/>
              <a:cs typeface="Ubuntu Light"/>
              <a:sym typeface="Ubuntu Light"/>
            </a:endParaRPr>
          </a:p>
          <a:p>
            <a:pPr indent="-342900" lvl="0" marL="457200" rtl="0" algn="l">
              <a:lnSpc>
                <a:spcPct val="115000"/>
              </a:lnSpc>
              <a:spcBef>
                <a:spcPts val="1000"/>
              </a:spcBef>
              <a:spcAft>
                <a:spcPts val="0"/>
              </a:spcAft>
              <a:buClr>
                <a:schemeClr val="dk1"/>
              </a:buClr>
              <a:buSzPts val="1800"/>
              <a:buFont typeface="Ubuntu Light"/>
              <a:buChar char="●"/>
            </a:pPr>
            <a:r>
              <a:rPr lang="en" sz="1800">
                <a:solidFill>
                  <a:schemeClr val="dk1"/>
                </a:solidFill>
                <a:latin typeface="Ubuntu Light"/>
                <a:ea typeface="Ubuntu Light"/>
                <a:cs typeface="Ubuntu Light"/>
                <a:sym typeface="Ubuntu Light"/>
              </a:rPr>
              <a:t>Secure - through client authentication and encryption at rest</a:t>
            </a:r>
            <a:endParaRPr sz="1800">
              <a:solidFill>
                <a:schemeClr val="dk1"/>
              </a:solidFill>
              <a:latin typeface="Ubuntu Light"/>
              <a:ea typeface="Ubuntu Light"/>
              <a:cs typeface="Ubuntu Light"/>
              <a:sym typeface="Ubuntu Light"/>
            </a:endParaRPr>
          </a:p>
          <a:p>
            <a:pPr indent="-342900" lvl="0" marL="457200" rtl="0" algn="l">
              <a:lnSpc>
                <a:spcPct val="115000"/>
              </a:lnSpc>
              <a:spcBef>
                <a:spcPts val="1000"/>
              </a:spcBef>
              <a:spcAft>
                <a:spcPts val="0"/>
              </a:spcAft>
              <a:buClr>
                <a:schemeClr val="dk1"/>
              </a:buClr>
              <a:buSzPts val="1800"/>
              <a:buFont typeface="Ubuntu Light"/>
              <a:buChar char="●"/>
            </a:pPr>
            <a:r>
              <a:rPr lang="en" sz="1800">
                <a:solidFill>
                  <a:schemeClr val="dk1"/>
                </a:solidFill>
                <a:latin typeface="Ubuntu Light"/>
                <a:ea typeface="Ubuntu Light"/>
                <a:cs typeface="Ubuntu Light"/>
                <a:sym typeface="Ubuntu Light"/>
              </a:rPr>
              <a:t>AWS Signature 4 (AWS4) support </a:t>
            </a:r>
            <a:endParaRPr sz="1800">
              <a:solidFill>
                <a:schemeClr val="dk1"/>
              </a:solidFill>
              <a:latin typeface="Ubuntu Light"/>
              <a:ea typeface="Ubuntu Light"/>
              <a:cs typeface="Ubuntu Light"/>
              <a:sym typeface="Ubuntu Light"/>
            </a:endParaRPr>
          </a:p>
          <a:p>
            <a:pPr indent="-342900" lvl="0" marL="457200" rtl="0" algn="l">
              <a:lnSpc>
                <a:spcPct val="115000"/>
              </a:lnSpc>
              <a:spcBef>
                <a:spcPts val="1000"/>
              </a:spcBef>
              <a:spcAft>
                <a:spcPts val="0"/>
              </a:spcAft>
              <a:buClr>
                <a:schemeClr val="dk1"/>
              </a:buClr>
              <a:buSzPts val="1800"/>
              <a:buFont typeface="Ubuntu Light"/>
              <a:buChar char="●"/>
            </a:pPr>
            <a:r>
              <a:rPr lang="en" sz="1800">
                <a:solidFill>
                  <a:schemeClr val="dk1"/>
                </a:solidFill>
                <a:latin typeface="Ubuntu Light"/>
                <a:ea typeface="Ubuntu Light"/>
                <a:cs typeface="Ubuntu Light"/>
                <a:sym typeface="Ubuntu Light"/>
              </a:rPr>
              <a:t>Cost effective - Low CAPEX by using commodity hardware; low OPEX through failure detection, self-management and self-healing</a:t>
            </a:r>
            <a:endParaRPr sz="1800">
              <a:latin typeface="Ubuntu"/>
              <a:ea typeface="Ubuntu"/>
              <a:cs typeface="Ubuntu"/>
              <a:sym typeface="Ubuntu"/>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235" name="Shape 2235"/>
        <p:cNvGrpSpPr/>
        <p:nvPr/>
      </p:nvGrpSpPr>
      <p:grpSpPr>
        <a:xfrm>
          <a:off x="0" y="0"/>
          <a:ext cx="0" cy="0"/>
          <a:chOff x="0" y="0"/>
          <a:chExt cx="0" cy="0"/>
        </a:xfrm>
      </p:grpSpPr>
      <p:sp>
        <p:nvSpPr>
          <p:cNvPr id="2236" name="Google Shape;2236;p152"/>
          <p:cNvSpPr txBox="1"/>
          <p:nvPr>
            <p:ph type="title"/>
          </p:nvPr>
        </p:nvSpPr>
        <p:spPr>
          <a:xfrm>
            <a:off x="708600" y="1294850"/>
            <a:ext cx="7254600" cy="22113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sz="4100"/>
              <a:t>Product</a:t>
            </a:r>
            <a:endParaRPr sz="4100"/>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0" name="Shape 2240"/>
        <p:cNvGrpSpPr/>
        <p:nvPr/>
      </p:nvGrpSpPr>
      <p:grpSpPr>
        <a:xfrm>
          <a:off x="0" y="0"/>
          <a:ext cx="0" cy="0"/>
          <a:chOff x="0" y="0"/>
          <a:chExt cx="0" cy="0"/>
        </a:xfrm>
      </p:grpSpPr>
      <p:sp>
        <p:nvSpPr>
          <p:cNvPr id="2241" name="Google Shape;2241;p153"/>
          <p:cNvSpPr/>
          <p:nvPr/>
        </p:nvSpPr>
        <p:spPr>
          <a:xfrm>
            <a:off x="4572000" y="250"/>
            <a:ext cx="4572000" cy="5143200"/>
          </a:xfrm>
          <a:prstGeom prst="rect">
            <a:avLst/>
          </a:prstGeom>
          <a:solidFill>
            <a:srgbClr val="E95420">
              <a:alpha val="92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2" name="Google Shape;2242;p153"/>
          <p:cNvSpPr txBox="1"/>
          <p:nvPr>
            <p:ph type="title"/>
          </p:nvPr>
        </p:nvSpPr>
        <p:spPr>
          <a:xfrm>
            <a:off x="254174" y="110735"/>
            <a:ext cx="7886700" cy="777900"/>
          </a:xfrm>
          <a:prstGeom prst="rect">
            <a:avLst/>
          </a:prstGeom>
        </p:spPr>
        <p:txBody>
          <a:bodyPr anchorCtr="0" anchor="ctr" bIns="0" lIns="0" spcFirstLastPara="1" rIns="0" wrap="square" tIns="0">
            <a:noAutofit/>
          </a:bodyPr>
          <a:lstStyle/>
          <a:p>
            <a:pPr indent="0" lvl="0" marL="0" rtl="0" algn="l">
              <a:lnSpc>
                <a:spcPct val="115000"/>
              </a:lnSpc>
              <a:spcBef>
                <a:spcPts val="0"/>
              </a:spcBef>
              <a:spcAft>
                <a:spcPts val="400"/>
              </a:spcAft>
              <a:buNone/>
            </a:pPr>
            <a:r>
              <a:rPr lang="en"/>
              <a:t>Offerings</a:t>
            </a:r>
            <a:endParaRPr>
              <a:solidFill>
                <a:schemeClr val="dk1"/>
              </a:solidFill>
              <a:highlight>
                <a:srgbClr val="FFFFFF"/>
              </a:highlight>
            </a:endParaRPr>
          </a:p>
        </p:txBody>
      </p:sp>
      <p:sp>
        <p:nvSpPr>
          <p:cNvPr id="2243" name="Google Shape;2243;p153"/>
          <p:cNvSpPr txBox="1"/>
          <p:nvPr>
            <p:ph idx="1" type="body"/>
          </p:nvPr>
        </p:nvSpPr>
        <p:spPr>
          <a:xfrm>
            <a:off x="0" y="1745350"/>
            <a:ext cx="4572000" cy="3474300"/>
          </a:xfrm>
          <a:prstGeom prst="rect">
            <a:avLst/>
          </a:prstGeom>
        </p:spPr>
        <p:txBody>
          <a:bodyPr anchorCtr="0" anchor="t" bIns="34275" lIns="68575" spcFirstLastPara="1" rIns="68575" wrap="square" tIns="34275">
            <a:noAutofit/>
          </a:bodyPr>
          <a:lstStyle/>
          <a:p>
            <a:pPr indent="-317500" lvl="0" marL="457200" rtl="0" algn="l">
              <a:lnSpc>
                <a:spcPct val="115000"/>
              </a:lnSpc>
              <a:spcBef>
                <a:spcPts val="800"/>
              </a:spcBef>
              <a:spcAft>
                <a:spcPts val="0"/>
              </a:spcAft>
              <a:buSzPts val="1400"/>
              <a:buFont typeface="Ubuntu Light"/>
              <a:buChar char="-"/>
            </a:pPr>
            <a:r>
              <a:rPr lang="en" sz="1400">
                <a:latin typeface="Ubuntu Light"/>
                <a:ea typeface="Ubuntu Light"/>
                <a:cs typeface="Ubuntu Light"/>
                <a:sym typeface="Ubuntu Light"/>
              </a:rPr>
              <a:t>Included in Ubuntu Advantage for Infrastructure</a:t>
            </a:r>
            <a:endParaRPr sz="1400">
              <a:latin typeface="Ubuntu Light"/>
              <a:ea typeface="Ubuntu Light"/>
              <a:cs typeface="Ubuntu Light"/>
              <a:sym typeface="Ubuntu Light"/>
            </a:endParaRPr>
          </a:p>
          <a:p>
            <a:pPr indent="-317500" lvl="0" marL="457200" rtl="0" algn="l">
              <a:lnSpc>
                <a:spcPct val="115000"/>
              </a:lnSpc>
              <a:spcBef>
                <a:spcPts val="800"/>
              </a:spcBef>
              <a:spcAft>
                <a:spcPts val="0"/>
              </a:spcAft>
              <a:buSzPts val="1400"/>
              <a:buFont typeface="Ubuntu Light"/>
              <a:buChar char="-"/>
            </a:pPr>
            <a:r>
              <a:rPr lang="en" sz="1400">
                <a:latin typeface="Ubuntu Light"/>
                <a:ea typeface="Ubuntu Light"/>
                <a:cs typeface="Ubuntu Light"/>
                <a:sym typeface="Ubuntu Light"/>
              </a:rPr>
              <a:t>Simple and predictable pricing model</a:t>
            </a:r>
            <a:endParaRPr sz="1400">
              <a:latin typeface="Ubuntu Light"/>
              <a:ea typeface="Ubuntu Light"/>
              <a:cs typeface="Ubuntu Light"/>
              <a:sym typeface="Ubuntu Light"/>
            </a:endParaRPr>
          </a:p>
          <a:p>
            <a:pPr indent="-317500" lvl="0" marL="457200" rtl="0" algn="l">
              <a:lnSpc>
                <a:spcPct val="115000"/>
              </a:lnSpc>
              <a:spcBef>
                <a:spcPts val="800"/>
              </a:spcBef>
              <a:spcAft>
                <a:spcPts val="0"/>
              </a:spcAft>
              <a:buSzPts val="1400"/>
              <a:buFont typeface="Ubuntu Light"/>
              <a:buChar char="-"/>
            </a:pPr>
            <a:r>
              <a:rPr lang="en" sz="1400">
                <a:latin typeface="Ubuntu Light"/>
                <a:ea typeface="Ubuntu Light"/>
                <a:cs typeface="Ubuntu Light"/>
                <a:sym typeface="Ubuntu Light"/>
              </a:rPr>
              <a:t>Up to 192 TB of raw storage included per node</a:t>
            </a:r>
            <a:endParaRPr sz="1400">
              <a:latin typeface="Ubuntu Light"/>
              <a:ea typeface="Ubuntu Light"/>
              <a:cs typeface="Ubuntu Light"/>
              <a:sym typeface="Ubuntu Light"/>
            </a:endParaRPr>
          </a:p>
          <a:p>
            <a:pPr indent="-317500" lvl="0" marL="457200" rtl="0" algn="l">
              <a:lnSpc>
                <a:spcPct val="115000"/>
              </a:lnSpc>
              <a:spcBef>
                <a:spcPts val="800"/>
              </a:spcBef>
              <a:spcAft>
                <a:spcPts val="0"/>
              </a:spcAft>
              <a:buSzPts val="1400"/>
              <a:buFont typeface="Ubuntu Light"/>
              <a:buChar char="-"/>
            </a:pPr>
            <a:r>
              <a:rPr lang="en" sz="1400">
                <a:latin typeface="Ubuntu Light"/>
                <a:ea typeface="Ubuntu Light"/>
                <a:cs typeface="Ubuntu Light"/>
                <a:sym typeface="Ubuntu Light"/>
              </a:rPr>
              <a:t>Best pricing in the industry for clusters exceeding this allowance</a:t>
            </a:r>
            <a:endParaRPr sz="1400">
              <a:latin typeface="Ubuntu Light"/>
              <a:ea typeface="Ubuntu Light"/>
              <a:cs typeface="Ubuntu Light"/>
              <a:sym typeface="Ubuntu Light"/>
            </a:endParaRPr>
          </a:p>
          <a:p>
            <a:pPr indent="-317500" lvl="0" marL="457200" rtl="0" algn="l">
              <a:lnSpc>
                <a:spcPct val="115000"/>
              </a:lnSpc>
              <a:spcBef>
                <a:spcPts val="800"/>
              </a:spcBef>
              <a:spcAft>
                <a:spcPts val="0"/>
              </a:spcAft>
              <a:buSzPts val="1400"/>
              <a:buFont typeface="Ubuntu Light"/>
              <a:buChar char="-"/>
            </a:pPr>
            <a:r>
              <a:rPr lang="en" sz="1400">
                <a:latin typeface="Ubuntu Light"/>
                <a:ea typeface="Ubuntu Light"/>
                <a:cs typeface="Ubuntu Light"/>
                <a:sym typeface="Ubuntu Light"/>
              </a:rPr>
              <a:t>Get access to the storage experts 24x7 or on business hours</a:t>
            </a:r>
            <a:endParaRPr sz="1400">
              <a:latin typeface="Ubuntu Light"/>
              <a:ea typeface="Ubuntu Light"/>
              <a:cs typeface="Ubuntu Light"/>
              <a:sym typeface="Ubuntu Light"/>
            </a:endParaRPr>
          </a:p>
          <a:p>
            <a:pPr indent="-317500" lvl="0" marL="457200" rtl="0" algn="l">
              <a:lnSpc>
                <a:spcPct val="115000"/>
              </a:lnSpc>
              <a:spcBef>
                <a:spcPts val="800"/>
              </a:spcBef>
              <a:spcAft>
                <a:spcPts val="800"/>
              </a:spcAft>
              <a:buSzPts val="1400"/>
              <a:buFont typeface="Ubuntu Light"/>
              <a:buChar char="-"/>
            </a:pPr>
            <a:r>
              <a:rPr lang="en" sz="1400">
                <a:latin typeface="Ubuntu Light"/>
                <a:ea typeface="Ubuntu Light"/>
                <a:cs typeface="Ubuntu Light"/>
                <a:sym typeface="Ubuntu Light"/>
              </a:rPr>
              <a:t>Alternatively, get ESM if all you need is peace of mind by consuming security patches from the world’s leading security team</a:t>
            </a:r>
            <a:endParaRPr sz="1400">
              <a:latin typeface="Ubuntu Light"/>
              <a:ea typeface="Ubuntu Light"/>
              <a:cs typeface="Ubuntu Light"/>
              <a:sym typeface="Ubuntu Light"/>
            </a:endParaRPr>
          </a:p>
        </p:txBody>
      </p:sp>
      <p:sp>
        <p:nvSpPr>
          <p:cNvPr id="2244" name="Google Shape;2244;p153"/>
          <p:cNvSpPr txBox="1"/>
          <p:nvPr>
            <p:ph idx="1" type="body"/>
          </p:nvPr>
        </p:nvSpPr>
        <p:spPr>
          <a:xfrm>
            <a:off x="4572000" y="1745350"/>
            <a:ext cx="4572000" cy="3474300"/>
          </a:xfrm>
          <a:prstGeom prst="rect">
            <a:avLst/>
          </a:prstGeom>
        </p:spPr>
        <p:txBody>
          <a:bodyPr anchorCtr="0" anchor="t" bIns="34275" lIns="68575" spcFirstLastPara="1" rIns="68575" wrap="square" tIns="34275">
            <a:noAutofit/>
          </a:bodyPr>
          <a:lstStyle/>
          <a:p>
            <a:pPr indent="-317500" lvl="0" marL="457200" rtl="0" algn="l">
              <a:lnSpc>
                <a:spcPct val="115000"/>
              </a:lnSpc>
              <a:spcBef>
                <a:spcPts val="800"/>
              </a:spcBef>
              <a:spcAft>
                <a:spcPts val="0"/>
              </a:spcAft>
              <a:buSzPts val="1400"/>
              <a:buFont typeface="Ubuntu Light"/>
              <a:buChar char="-"/>
            </a:pPr>
            <a:r>
              <a:rPr lang="en" sz="1400">
                <a:latin typeface="Ubuntu Light"/>
                <a:ea typeface="Ubuntu Light"/>
                <a:cs typeface="Ubuntu Light"/>
                <a:sym typeface="Ubuntu Light"/>
              </a:rPr>
              <a:t>Fully managed storage cluster, on your servers, at your location</a:t>
            </a:r>
            <a:endParaRPr sz="1400">
              <a:latin typeface="Ubuntu Light"/>
              <a:ea typeface="Ubuntu Light"/>
              <a:cs typeface="Ubuntu Light"/>
              <a:sym typeface="Ubuntu Light"/>
            </a:endParaRPr>
          </a:p>
          <a:p>
            <a:pPr indent="-317500" lvl="0" marL="457200" rtl="0" algn="l">
              <a:lnSpc>
                <a:spcPct val="115000"/>
              </a:lnSpc>
              <a:spcBef>
                <a:spcPts val="800"/>
              </a:spcBef>
              <a:spcAft>
                <a:spcPts val="0"/>
              </a:spcAft>
              <a:buSzPts val="1400"/>
              <a:buFont typeface="Ubuntu Light"/>
              <a:buChar char="-"/>
            </a:pPr>
            <a:r>
              <a:rPr lang="en" sz="1400">
                <a:latin typeface="Ubuntu Light"/>
                <a:ea typeface="Ubuntu Light"/>
                <a:cs typeface="Ubuntu Light"/>
                <a:sym typeface="Ubuntu Light"/>
              </a:rPr>
              <a:t>Built in 2 weeks using a proven reference architecture</a:t>
            </a:r>
            <a:endParaRPr sz="1400">
              <a:latin typeface="Ubuntu Light"/>
              <a:ea typeface="Ubuntu Light"/>
              <a:cs typeface="Ubuntu Light"/>
              <a:sym typeface="Ubuntu Light"/>
            </a:endParaRPr>
          </a:p>
          <a:p>
            <a:pPr indent="-317500" lvl="0" marL="457200" rtl="0" algn="l">
              <a:lnSpc>
                <a:spcPct val="115000"/>
              </a:lnSpc>
              <a:spcBef>
                <a:spcPts val="800"/>
              </a:spcBef>
              <a:spcAft>
                <a:spcPts val="0"/>
              </a:spcAft>
              <a:buSzPts val="1400"/>
              <a:buFont typeface="Ubuntu Light"/>
              <a:buChar char="-"/>
            </a:pPr>
            <a:r>
              <a:rPr lang="en" sz="1400">
                <a:latin typeface="Ubuntu Light"/>
                <a:ea typeface="Ubuntu Light"/>
                <a:cs typeface="Ubuntu Light"/>
                <a:sym typeface="Ubuntu Light"/>
              </a:rPr>
              <a:t>Customise the architecture in iterations based on your storage needs</a:t>
            </a:r>
            <a:endParaRPr sz="1400">
              <a:latin typeface="Ubuntu Light"/>
              <a:ea typeface="Ubuntu Light"/>
              <a:cs typeface="Ubuntu Light"/>
              <a:sym typeface="Ubuntu Light"/>
            </a:endParaRPr>
          </a:p>
          <a:p>
            <a:pPr indent="-317500" lvl="0" marL="457200" rtl="0" algn="l">
              <a:lnSpc>
                <a:spcPct val="115000"/>
              </a:lnSpc>
              <a:spcBef>
                <a:spcPts val="800"/>
              </a:spcBef>
              <a:spcAft>
                <a:spcPts val="0"/>
              </a:spcAft>
              <a:buSzPts val="1400"/>
              <a:buFont typeface="Ubuntu Light"/>
              <a:buChar char="-"/>
            </a:pPr>
            <a:r>
              <a:rPr lang="en" sz="1400">
                <a:latin typeface="Ubuntu Light"/>
                <a:ea typeface="Ubuntu Light"/>
                <a:cs typeface="Ubuntu Light"/>
                <a:sym typeface="Ubuntu Light"/>
              </a:rPr>
              <a:t>Your team has access to all machines at all times</a:t>
            </a:r>
            <a:endParaRPr sz="1400">
              <a:latin typeface="Ubuntu Light"/>
              <a:ea typeface="Ubuntu Light"/>
              <a:cs typeface="Ubuntu Light"/>
              <a:sym typeface="Ubuntu Light"/>
            </a:endParaRPr>
          </a:p>
          <a:p>
            <a:pPr indent="-317500" lvl="0" marL="457200" rtl="0" algn="l">
              <a:lnSpc>
                <a:spcPct val="115000"/>
              </a:lnSpc>
              <a:spcBef>
                <a:spcPts val="800"/>
              </a:spcBef>
              <a:spcAft>
                <a:spcPts val="0"/>
              </a:spcAft>
              <a:buSzPts val="1400"/>
              <a:buFont typeface="Ubuntu Light"/>
              <a:buChar char="-"/>
            </a:pPr>
            <a:r>
              <a:rPr lang="en" sz="1400">
                <a:latin typeface="Ubuntu Light"/>
                <a:ea typeface="Ubuntu Light"/>
                <a:cs typeface="Ubuntu Light"/>
                <a:sym typeface="Ubuntu Light"/>
              </a:rPr>
              <a:t>Modern monitoring and log management</a:t>
            </a:r>
            <a:endParaRPr sz="1400">
              <a:latin typeface="Ubuntu Light"/>
              <a:ea typeface="Ubuntu Light"/>
              <a:cs typeface="Ubuntu Light"/>
              <a:sym typeface="Ubuntu Light"/>
            </a:endParaRPr>
          </a:p>
          <a:p>
            <a:pPr indent="-317500" lvl="0" marL="457200" rtl="0" algn="l">
              <a:lnSpc>
                <a:spcPct val="115000"/>
              </a:lnSpc>
              <a:spcBef>
                <a:spcPts val="800"/>
              </a:spcBef>
              <a:spcAft>
                <a:spcPts val="800"/>
              </a:spcAft>
              <a:buSzPts val="1400"/>
              <a:buFont typeface="Ubuntu Light"/>
              <a:buChar char="-"/>
            </a:pPr>
            <a:r>
              <a:rPr lang="en" sz="1400">
                <a:latin typeface="Ubuntu Light"/>
                <a:ea typeface="Ubuntu Light"/>
                <a:cs typeface="Ubuntu Light"/>
                <a:sym typeface="Ubuntu Light"/>
              </a:rPr>
              <a:t>Easy-to-transfer ownership of a turnkey solution</a:t>
            </a:r>
            <a:endParaRPr sz="1400">
              <a:latin typeface="Ubuntu Light"/>
              <a:ea typeface="Ubuntu Light"/>
              <a:cs typeface="Ubuntu Light"/>
              <a:sym typeface="Ubuntu Light"/>
            </a:endParaRPr>
          </a:p>
        </p:txBody>
      </p:sp>
      <p:sp>
        <p:nvSpPr>
          <p:cNvPr id="2245" name="Google Shape;2245;p153"/>
          <p:cNvSpPr txBox="1"/>
          <p:nvPr/>
        </p:nvSpPr>
        <p:spPr>
          <a:xfrm>
            <a:off x="457200" y="1246075"/>
            <a:ext cx="3657600" cy="393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Ubuntu"/>
                <a:ea typeface="Ubuntu"/>
                <a:cs typeface="Ubuntu"/>
                <a:sym typeface="Ubuntu"/>
              </a:rPr>
              <a:t>Ubuntu Ceph</a:t>
            </a:r>
            <a:endParaRPr b="1" sz="1600">
              <a:latin typeface="Ubuntu"/>
              <a:ea typeface="Ubuntu"/>
              <a:cs typeface="Ubuntu"/>
              <a:sym typeface="Ubuntu"/>
            </a:endParaRPr>
          </a:p>
        </p:txBody>
      </p:sp>
      <p:sp>
        <p:nvSpPr>
          <p:cNvPr id="2246" name="Google Shape;2246;p153"/>
          <p:cNvSpPr txBox="1"/>
          <p:nvPr/>
        </p:nvSpPr>
        <p:spPr>
          <a:xfrm>
            <a:off x="5029191" y="1246075"/>
            <a:ext cx="3657600" cy="393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Ubuntu"/>
                <a:ea typeface="Ubuntu"/>
                <a:cs typeface="Ubuntu"/>
                <a:sym typeface="Ubuntu"/>
              </a:rPr>
              <a:t>Managed Ceph</a:t>
            </a:r>
            <a:endParaRPr b="1" sz="1600">
              <a:latin typeface="Ubuntu"/>
              <a:ea typeface="Ubuntu"/>
              <a:cs typeface="Ubuntu"/>
              <a:sym typeface="Ubuntu"/>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0" name="Shape 2250"/>
        <p:cNvGrpSpPr/>
        <p:nvPr/>
      </p:nvGrpSpPr>
      <p:grpSpPr>
        <a:xfrm>
          <a:off x="0" y="0"/>
          <a:ext cx="0" cy="0"/>
          <a:chOff x="0" y="0"/>
          <a:chExt cx="0" cy="0"/>
        </a:xfrm>
      </p:grpSpPr>
      <p:sp>
        <p:nvSpPr>
          <p:cNvPr id="2251" name="Google Shape;2251;p154"/>
          <p:cNvSpPr txBox="1"/>
          <p:nvPr>
            <p:ph type="title"/>
          </p:nvPr>
        </p:nvSpPr>
        <p:spPr>
          <a:xfrm>
            <a:off x="254174" y="110735"/>
            <a:ext cx="7886700" cy="777900"/>
          </a:xfrm>
          <a:prstGeom prst="rect">
            <a:avLst/>
          </a:prstGeom>
        </p:spPr>
        <p:txBody>
          <a:bodyPr anchorCtr="0" anchor="ctr" bIns="0" lIns="0" spcFirstLastPara="1" rIns="0" wrap="square" tIns="0">
            <a:noAutofit/>
          </a:bodyPr>
          <a:lstStyle/>
          <a:p>
            <a:pPr indent="0" lvl="0" marL="0" rtl="0" algn="l">
              <a:lnSpc>
                <a:spcPct val="115000"/>
              </a:lnSpc>
              <a:spcBef>
                <a:spcPts val="0"/>
              </a:spcBef>
              <a:spcAft>
                <a:spcPts val="400"/>
              </a:spcAft>
              <a:buNone/>
            </a:pPr>
            <a:r>
              <a:rPr lang="en"/>
              <a:t>Offerings</a:t>
            </a:r>
            <a:endParaRPr>
              <a:solidFill>
                <a:schemeClr val="dk1"/>
              </a:solidFill>
              <a:highlight>
                <a:srgbClr val="FFFFFF"/>
              </a:highlight>
            </a:endParaRPr>
          </a:p>
        </p:txBody>
      </p:sp>
      <p:sp>
        <p:nvSpPr>
          <p:cNvPr id="2252" name="Google Shape;2252;p154"/>
          <p:cNvSpPr txBox="1"/>
          <p:nvPr>
            <p:ph idx="1" type="body"/>
          </p:nvPr>
        </p:nvSpPr>
        <p:spPr>
          <a:xfrm>
            <a:off x="2514600" y="1745350"/>
            <a:ext cx="4572000" cy="3474300"/>
          </a:xfrm>
          <a:prstGeom prst="rect">
            <a:avLst/>
          </a:prstGeom>
        </p:spPr>
        <p:txBody>
          <a:bodyPr anchorCtr="0" anchor="t" bIns="34275" lIns="68575" spcFirstLastPara="1" rIns="68575" wrap="square" tIns="34275">
            <a:noAutofit/>
          </a:bodyPr>
          <a:lstStyle/>
          <a:p>
            <a:pPr indent="-317500" lvl="0" marL="457200" rtl="0" algn="l">
              <a:lnSpc>
                <a:spcPct val="150000"/>
              </a:lnSpc>
              <a:spcBef>
                <a:spcPts val="0"/>
              </a:spcBef>
              <a:spcAft>
                <a:spcPts val="0"/>
              </a:spcAft>
              <a:buClr>
                <a:schemeClr val="dk1"/>
              </a:buClr>
              <a:buSzPts val="1400"/>
              <a:buChar char="-"/>
            </a:pPr>
            <a:r>
              <a:rPr lang="en" sz="1400">
                <a:latin typeface="Ubuntu Light"/>
                <a:ea typeface="Ubuntu Light"/>
                <a:cs typeface="Ubuntu Light"/>
                <a:sym typeface="Ubuntu Light"/>
              </a:rPr>
              <a:t>Deploy complex Ceph clusters in minutes</a:t>
            </a:r>
            <a:endParaRPr sz="1400">
              <a:latin typeface="Ubuntu Light"/>
              <a:ea typeface="Ubuntu Light"/>
              <a:cs typeface="Ubuntu Light"/>
              <a:sym typeface="Ubuntu Light"/>
            </a:endParaRPr>
          </a:p>
          <a:p>
            <a:pPr indent="-317500" lvl="0" marL="457200" rtl="0" algn="l">
              <a:lnSpc>
                <a:spcPct val="150000"/>
              </a:lnSpc>
              <a:spcBef>
                <a:spcPts val="0"/>
              </a:spcBef>
              <a:spcAft>
                <a:spcPts val="0"/>
              </a:spcAft>
              <a:buClr>
                <a:schemeClr val="dk1"/>
              </a:buClr>
              <a:buSzPts val="1400"/>
              <a:buChar char="-"/>
            </a:pPr>
            <a:r>
              <a:rPr lang="en" sz="1400">
                <a:latin typeface="Ubuntu Light"/>
                <a:ea typeface="Ubuntu Light"/>
                <a:cs typeface="Ubuntu Light"/>
                <a:sym typeface="Ubuntu Light"/>
              </a:rPr>
              <a:t>Easily upgrade to newer Ceph versions</a:t>
            </a:r>
            <a:endParaRPr sz="1400">
              <a:latin typeface="Ubuntu Light"/>
              <a:ea typeface="Ubuntu Light"/>
              <a:cs typeface="Ubuntu Light"/>
              <a:sym typeface="Ubuntu Light"/>
            </a:endParaRPr>
          </a:p>
          <a:p>
            <a:pPr indent="-317500" lvl="0" marL="457200" rtl="0" algn="l">
              <a:lnSpc>
                <a:spcPct val="150000"/>
              </a:lnSpc>
              <a:spcBef>
                <a:spcPts val="0"/>
              </a:spcBef>
              <a:spcAft>
                <a:spcPts val="0"/>
              </a:spcAft>
              <a:buClr>
                <a:schemeClr val="dk1"/>
              </a:buClr>
              <a:buSzPts val="1400"/>
              <a:buChar char="-"/>
            </a:pPr>
            <a:r>
              <a:rPr lang="en" sz="1400">
                <a:latin typeface="Ubuntu Light"/>
                <a:ea typeface="Ubuntu Light"/>
                <a:cs typeface="Ubuntu Light"/>
                <a:sym typeface="Ubuntu Light"/>
              </a:rPr>
              <a:t>Provide model-driven orchestration for repeatability and predictability</a:t>
            </a:r>
            <a:endParaRPr sz="1400">
              <a:latin typeface="Ubuntu Light"/>
              <a:ea typeface="Ubuntu Light"/>
              <a:cs typeface="Ubuntu Light"/>
              <a:sym typeface="Ubuntu Light"/>
            </a:endParaRPr>
          </a:p>
          <a:p>
            <a:pPr indent="-317500" lvl="0" marL="457200" rtl="0" algn="l">
              <a:lnSpc>
                <a:spcPct val="150000"/>
              </a:lnSpc>
              <a:spcBef>
                <a:spcPts val="0"/>
              </a:spcBef>
              <a:spcAft>
                <a:spcPts val="0"/>
              </a:spcAft>
              <a:buClr>
                <a:schemeClr val="dk1"/>
              </a:buClr>
              <a:buSzPts val="1400"/>
              <a:buChar char="-"/>
            </a:pPr>
            <a:r>
              <a:rPr lang="en" sz="1400">
                <a:latin typeface="Ubuntu Light"/>
                <a:ea typeface="Ubuntu Light"/>
                <a:cs typeface="Ubuntu Light"/>
                <a:sym typeface="Ubuntu Light"/>
              </a:rPr>
              <a:t>Configure nodes consistently across various node types</a:t>
            </a:r>
            <a:endParaRPr sz="1400">
              <a:latin typeface="Ubuntu Light"/>
              <a:ea typeface="Ubuntu Light"/>
              <a:cs typeface="Ubuntu Light"/>
              <a:sym typeface="Ubuntu Light"/>
            </a:endParaRPr>
          </a:p>
          <a:p>
            <a:pPr indent="-317500" lvl="0" marL="457200" rtl="0" algn="l">
              <a:lnSpc>
                <a:spcPct val="150000"/>
              </a:lnSpc>
              <a:spcBef>
                <a:spcPts val="0"/>
              </a:spcBef>
              <a:spcAft>
                <a:spcPts val="0"/>
              </a:spcAft>
              <a:buClr>
                <a:schemeClr val="dk1"/>
              </a:buClr>
              <a:buSzPts val="1400"/>
              <a:buChar char="-"/>
            </a:pPr>
            <a:r>
              <a:rPr lang="en" sz="1400">
                <a:latin typeface="Ubuntu Light"/>
                <a:ea typeface="Ubuntu Light"/>
                <a:cs typeface="Ubuntu Light"/>
                <a:sym typeface="Ubuntu Light"/>
              </a:rPr>
              <a:t>Replace failing disk drives and retire old hardware</a:t>
            </a:r>
            <a:endParaRPr sz="1400">
              <a:latin typeface="Ubuntu Light"/>
              <a:ea typeface="Ubuntu Light"/>
              <a:cs typeface="Ubuntu Light"/>
              <a:sym typeface="Ubuntu Light"/>
            </a:endParaRPr>
          </a:p>
          <a:p>
            <a:pPr indent="-317500" lvl="0" marL="457200" rtl="0" algn="l">
              <a:lnSpc>
                <a:spcPct val="150000"/>
              </a:lnSpc>
              <a:spcBef>
                <a:spcPts val="0"/>
              </a:spcBef>
              <a:spcAft>
                <a:spcPts val="0"/>
              </a:spcAft>
              <a:buClr>
                <a:schemeClr val="dk1"/>
              </a:buClr>
              <a:buSzPts val="1400"/>
              <a:buChar char="-"/>
            </a:pPr>
            <a:r>
              <a:rPr lang="en" sz="1400">
                <a:latin typeface="Ubuntu Light"/>
                <a:ea typeface="Ubuntu Light"/>
                <a:cs typeface="Ubuntu Light"/>
                <a:sym typeface="Ubuntu Light"/>
              </a:rPr>
              <a:t>Expand the capacity of your storage cluster</a:t>
            </a:r>
            <a:endParaRPr sz="1400">
              <a:latin typeface="Ubuntu Light"/>
              <a:ea typeface="Ubuntu Light"/>
              <a:cs typeface="Ubuntu Light"/>
              <a:sym typeface="Ubuntu Light"/>
            </a:endParaRPr>
          </a:p>
        </p:txBody>
      </p:sp>
      <p:sp>
        <p:nvSpPr>
          <p:cNvPr id="2253" name="Google Shape;2253;p154"/>
          <p:cNvSpPr txBox="1"/>
          <p:nvPr/>
        </p:nvSpPr>
        <p:spPr>
          <a:xfrm>
            <a:off x="2971800" y="1246075"/>
            <a:ext cx="3657600" cy="393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Ubuntu"/>
                <a:ea typeface="Ubuntu"/>
                <a:cs typeface="Ubuntu"/>
                <a:sym typeface="Ubuntu"/>
              </a:rPr>
              <a:t>Charmed</a:t>
            </a:r>
            <a:r>
              <a:rPr b="1" lang="en" sz="1600">
                <a:latin typeface="Ubuntu"/>
                <a:ea typeface="Ubuntu"/>
                <a:cs typeface="Ubuntu"/>
                <a:sym typeface="Ubuntu"/>
              </a:rPr>
              <a:t> Ceph</a:t>
            </a:r>
            <a:endParaRPr b="1" sz="1600">
              <a:latin typeface="Ubuntu"/>
              <a:ea typeface="Ubuntu"/>
              <a:cs typeface="Ubuntu"/>
              <a:sym typeface="Ubuntu"/>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7" name="Shape 2257"/>
        <p:cNvGrpSpPr/>
        <p:nvPr/>
      </p:nvGrpSpPr>
      <p:grpSpPr>
        <a:xfrm>
          <a:off x="0" y="0"/>
          <a:ext cx="0" cy="0"/>
          <a:chOff x="0" y="0"/>
          <a:chExt cx="0" cy="0"/>
        </a:xfrm>
      </p:grpSpPr>
      <p:pic>
        <p:nvPicPr>
          <p:cNvPr id="2258" name="Google Shape;2258;p155"/>
          <p:cNvPicPr preferRelativeResize="0"/>
          <p:nvPr/>
        </p:nvPicPr>
        <p:blipFill>
          <a:blip r:embed="rId3">
            <a:alphaModFix/>
          </a:blip>
          <a:stretch>
            <a:fillRect/>
          </a:stretch>
        </p:blipFill>
        <p:spPr>
          <a:xfrm>
            <a:off x="1241558" y="836209"/>
            <a:ext cx="2221702" cy="913676"/>
          </a:xfrm>
          <a:prstGeom prst="rect">
            <a:avLst/>
          </a:prstGeom>
          <a:noFill/>
          <a:ln>
            <a:noFill/>
          </a:ln>
        </p:spPr>
      </p:pic>
      <p:pic>
        <p:nvPicPr>
          <p:cNvPr id="2259" name="Google Shape;2259;p155"/>
          <p:cNvPicPr preferRelativeResize="0"/>
          <p:nvPr/>
        </p:nvPicPr>
        <p:blipFill>
          <a:blip r:embed="rId4">
            <a:alphaModFix/>
          </a:blip>
          <a:stretch>
            <a:fillRect/>
          </a:stretch>
        </p:blipFill>
        <p:spPr>
          <a:xfrm>
            <a:off x="837511" y="2117189"/>
            <a:ext cx="3029795" cy="913676"/>
          </a:xfrm>
          <a:prstGeom prst="rect">
            <a:avLst/>
          </a:prstGeom>
          <a:noFill/>
          <a:ln>
            <a:noFill/>
          </a:ln>
        </p:spPr>
      </p:pic>
      <p:pic>
        <p:nvPicPr>
          <p:cNvPr id="2260" name="Google Shape;2260;p155"/>
          <p:cNvPicPr preferRelativeResize="0"/>
          <p:nvPr/>
        </p:nvPicPr>
        <p:blipFill>
          <a:blip r:embed="rId5">
            <a:alphaModFix/>
          </a:blip>
          <a:stretch>
            <a:fillRect/>
          </a:stretch>
        </p:blipFill>
        <p:spPr>
          <a:xfrm>
            <a:off x="837502" y="3446490"/>
            <a:ext cx="1314249" cy="749127"/>
          </a:xfrm>
          <a:prstGeom prst="rect">
            <a:avLst/>
          </a:prstGeom>
          <a:noFill/>
          <a:ln>
            <a:noFill/>
          </a:ln>
        </p:spPr>
      </p:pic>
      <p:pic>
        <p:nvPicPr>
          <p:cNvPr id="2261" name="Google Shape;2261;p155"/>
          <p:cNvPicPr preferRelativeResize="0"/>
          <p:nvPr/>
        </p:nvPicPr>
        <p:blipFill>
          <a:blip r:embed="rId6">
            <a:alphaModFix/>
          </a:blip>
          <a:stretch>
            <a:fillRect/>
          </a:stretch>
        </p:blipFill>
        <p:spPr>
          <a:xfrm>
            <a:off x="6382106" y="3418534"/>
            <a:ext cx="1924392" cy="805040"/>
          </a:xfrm>
          <a:prstGeom prst="rect">
            <a:avLst/>
          </a:prstGeom>
          <a:noFill/>
          <a:ln>
            <a:noFill/>
          </a:ln>
        </p:spPr>
      </p:pic>
      <p:pic>
        <p:nvPicPr>
          <p:cNvPr id="2262" name="Google Shape;2262;p155"/>
          <p:cNvPicPr preferRelativeResize="0"/>
          <p:nvPr/>
        </p:nvPicPr>
        <p:blipFill rotWithShape="1">
          <a:blip r:embed="rId7">
            <a:alphaModFix/>
          </a:blip>
          <a:srcRect b="33929" l="0" r="0" t="33709"/>
          <a:stretch/>
        </p:blipFill>
        <p:spPr>
          <a:xfrm>
            <a:off x="4636274" y="2128651"/>
            <a:ext cx="3670220" cy="890753"/>
          </a:xfrm>
          <a:prstGeom prst="rect">
            <a:avLst/>
          </a:prstGeom>
          <a:noFill/>
          <a:ln>
            <a:noFill/>
          </a:ln>
        </p:spPr>
      </p:pic>
      <p:pic>
        <p:nvPicPr>
          <p:cNvPr id="2263" name="Google Shape;2263;p155"/>
          <p:cNvPicPr preferRelativeResize="0"/>
          <p:nvPr/>
        </p:nvPicPr>
        <p:blipFill>
          <a:blip r:embed="rId8">
            <a:alphaModFix/>
          </a:blip>
          <a:stretch>
            <a:fillRect/>
          </a:stretch>
        </p:blipFill>
        <p:spPr>
          <a:xfrm>
            <a:off x="4841963" y="847671"/>
            <a:ext cx="3258843" cy="890752"/>
          </a:xfrm>
          <a:prstGeom prst="rect">
            <a:avLst/>
          </a:prstGeom>
          <a:noFill/>
          <a:ln>
            <a:noFill/>
          </a:ln>
        </p:spPr>
      </p:pic>
      <p:pic>
        <p:nvPicPr>
          <p:cNvPr id="2264" name="Google Shape;2264;p155"/>
          <p:cNvPicPr preferRelativeResize="0"/>
          <p:nvPr/>
        </p:nvPicPr>
        <p:blipFill>
          <a:blip r:embed="rId9">
            <a:alphaModFix/>
          </a:blip>
          <a:stretch>
            <a:fillRect/>
          </a:stretch>
        </p:blipFill>
        <p:spPr>
          <a:xfrm>
            <a:off x="2845329" y="3334816"/>
            <a:ext cx="2843200" cy="97247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8" name="Shape 2268"/>
        <p:cNvGrpSpPr/>
        <p:nvPr/>
      </p:nvGrpSpPr>
      <p:grpSpPr>
        <a:xfrm>
          <a:off x="0" y="0"/>
          <a:ext cx="0" cy="0"/>
          <a:chOff x="0" y="0"/>
          <a:chExt cx="0" cy="0"/>
        </a:xfrm>
      </p:grpSpPr>
      <p:sp>
        <p:nvSpPr>
          <p:cNvPr id="2269" name="Google Shape;2269;p156"/>
          <p:cNvSpPr txBox="1"/>
          <p:nvPr>
            <p:ph type="ctrTitle"/>
          </p:nvPr>
        </p:nvSpPr>
        <p:spPr>
          <a:xfrm>
            <a:off x="526950" y="2093775"/>
            <a:ext cx="7429800" cy="1545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Canonical Automation Portfolio</a:t>
            </a:r>
            <a:endParaRPr/>
          </a:p>
        </p:txBody>
      </p:sp>
      <p:sp>
        <p:nvSpPr>
          <p:cNvPr id="2270" name="Google Shape;2270;p156"/>
          <p:cNvSpPr txBox="1"/>
          <p:nvPr>
            <p:ph idx="1" type="subTitle"/>
          </p:nvPr>
        </p:nvSpPr>
        <p:spPr>
          <a:xfrm>
            <a:off x="560625" y="1525773"/>
            <a:ext cx="4727100" cy="388200"/>
          </a:xfrm>
          <a:prstGeom prst="rect">
            <a:avLst/>
          </a:prstGeom>
        </p:spPr>
        <p:txBody>
          <a:bodyPr anchorCtr="0" anchor="t" bIns="0" lIns="0" spcFirstLastPara="1" rIns="0" wrap="square" tIns="0">
            <a:noAutofit/>
          </a:bodyPr>
          <a:lstStyle/>
          <a:p>
            <a:pPr indent="0" lvl="0" marL="0" rtl="0" algn="l">
              <a:spcBef>
                <a:spcPts val="800"/>
              </a:spcBef>
              <a:spcAft>
                <a:spcPts val="1000"/>
              </a:spcAft>
              <a:buNone/>
            </a:pPr>
            <a:r>
              <a:rPr lang="en"/>
              <a:t>Next generation model-driven operations</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4" name="Shape 2274"/>
        <p:cNvGrpSpPr/>
        <p:nvPr/>
      </p:nvGrpSpPr>
      <p:grpSpPr>
        <a:xfrm>
          <a:off x="0" y="0"/>
          <a:ext cx="0" cy="0"/>
          <a:chOff x="0" y="0"/>
          <a:chExt cx="0" cy="0"/>
        </a:xfrm>
      </p:grpSpPr>
      <p:sp>
        <p:nvSpPr>
          <p:cNvPr id="2275" name="Google Shape;2275;p157"/>
          <p:cNvSpPr txBox="1"/>
          <p:nvPr>
            <p:ph type="title"/>
          </p:nvPr>
        </p:nvSpPr>
        <p:spPr>
          <a:xfrm>
            <a:off x="381000" y="205978"/>
            <a:ext cx="8229600" cy="857400"/>
          </a:xfrm>
          <a:prstGeom prst="rect">
            <a:avLst/>
          </a:prstGeom>
        </p:spPr>
        <p:txBody>
          <a:bodyPr anchorCtr="0" anchor="t" bIns="34275" lIns="68575" spcFirstLastPara="1" rIns="68575" wrap="square" tIns="34275">
            <a:noAutofit/>
          </a:bodyPr>
          <a:lstStyle/>
          <a:p>
            <a:pPr indent="0" lvl="0" marL="0" rtl="0" algn="ctr">
              <a:spcBef>
                <a:spcPts val="0"/>
              </a:spcBef>
              <a:spcAft>
                <a:spcPts val="0"/>
              </a:spcAft>
              <a:buNone/>
            </a:pPr>
            <a:r>
              <a:rPr lang="en"/>
              <a:t>Canonical automation portfolio</a:t>
            </a:r>
            <a:endParaRPr/>
          </a:p>
        </p:txBody>
      </p:sp>
      <p:grpSp>
        <p:nvGrpSpPr>
          <p:cNvPr id="2276" name="Google Shape;2276;p157"/>
          <p:cNvGrpSpPr/>
          <p:nvPr/>
        </p:nvGrpSpPr>
        <p:grpSpPr>
          <a:xfrm>
            <a:off x="3463801" y="934400"/>
            <a:ext cx="2223600" cy="4278502"/>
            <a:chOff x="3451325" y="934400"/>
            <a:chExt cx="2223600" cy="4278502"/>
          </a:xfrm>
        </p:grpSpPr>
        <p:cxnSp>
          <p:nvCxnSpPr>
            <p:cNvPr id="2277" name="Google Shape;2277;p157"/>
            <p:cNvCxnSpPr/>
            <p:nvPr/>
          </p:nvCxnSpPr>
          <p:spPr>
            <a:xfrm>
              <a:off x="4563125" y="3180448"/>
              <a:ext cx="0" cy="198600"/>
            </a:xfrm>
            <a:prstGeom prst="straightConnector1">
              <a:avLst/>
            </a:prstGeom>
            <a:noFill/>
            <a:ln cap="flat" cmpd="sng" w="9525">
              <a:solidFill>
                <a:schemeClr val="dk2"/>
              </a:solidFill>
              <a:prstDash val="dot"/>
              <a:round/>
              <a:headEnd len="med" w="med" type="none"/>
              <a:tailEnd len="med" w="med" type="none"/>
            </a:ln>
          </p:spPr>
        </p:cxnSp>
        <p:sp>
          <p:nvSpPr>
            <p:cNvPr id="2278" name="Google Shape;2278;p157"/>
            <p:cNvSpPr/>
            <p:nvPr/>
          </p:nvSpPr>
          <p:spPr>
            <a:xfrm>
              <a:off x="3451325" y="934400"/>
              <a:ext cx="2223600" cy="2145600"/>
            </a:xfrm>
            <a:prstGeom prst="ellipse">
              <a:avLst/>
            </a:prstGeom>
            <a:solidFill>
              <a:srgbClr val="AEA79F">
                <a:alpha val="19610"/>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2279" name="Google Shape;2279;p157"/>
            <p:cNvPicPr preferRelativeResize="0"/>
            <p:nvPr/>
          </p:nvPicPr>
          <p:blipFill>
            <a:blip r:embed="rId3">
              <a:alphaModFix/>
            </a:blip>
            <a:stretch>
              <a:fillRect/>
            </a:stretch>
          </p:blipFill>
          <p:spPr>
            <a:xfrm>
              <a:off x="3773850" y="1594250"/>
              <a:ext cx="1578550" cy="917400"/>
            </a:xfrm>
            <a:prstGeom prst="rect">
              <a:avLst/>
            </a:prstGeom>
            <a:noFill/>
            <a:ln>
              <a:noFill/>
            </a:ln>
          </p:spPr>
        </p:pic>
        <p:sp>
          <p:nvSpPr>
            <p:cNvPr id="2280" name="Google Shape;2280;p157"/>
            <p:cNvSpPr txBox="1"/>
            <p:nvPr/>
          </p:nvSpPr>
          <p:spPr>
            <a:xfrm>
              <a:off x="3696875" y="3460002"/>
              <a:ext cx="1732500" cy="17529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Clr>
                  <a:srgbClr val="AEA79F"/>
                </a:buClr>
                <a:buFont typeface="Ubuntu"/>
                <a:buNone/>
              </a:pPr>
              <a:r>
                <a:rPr lang="en" sz="1500">
                  <a:solidFill>
                    <a:srgbClr val="DD4814"/>
                  </a:solidFill>
                  <a:latin typeface="Ubuntu"/>
                  <a:ea typeface="Ubuntu"/>
                  <a:cs typeface="Ubuntu"/>
                  <a:sym typeface="Ubuntu"/>
                </a:rPr>
                <a:t>Software modelling</a:t>
              </a:r>
              <a:endParaRPr sz="1500">
                <a:solidFill>
                  <a:srgbClr val="AEA79F"/>
                </a:solidFill>
                <a:latin typeface="Ubuntu"/>
                <a:ea typeface="Ubuntu"/>
                <a:cs typeface="Ubuntu"/>
                <a:sym typeface="Ubuntu"/>
              </a:endParaRPr>
            </a:p>
            <a:p>
              <a:pPr indent="0" lvl="0" marL="0" marR="0" rtl="0" algn="ctr">
                <a:lnSpc>
                  <a:spcPct val="100000"/>
                </a:lnSpc>
                <a:spcBef>
                  <a:spcPts val="0"/>
                </a:spcBef>
                <a:spcAft>
                  <a:spcPts val="0"/>
                </a:spcAft>
                <a:buClr>
                  <a:srgbClr val="DD4814"/>
                </a:buClr>
                <a:buFont typeface="Ubuntu"/>
                <a:buNone/>
              </a:pPr>
              <a:r>
                <a:rPr lang="en" sz="1500">
                  <a:solidFill>
                    <a:srgbClr val="999999"/>
                  </a:solidFill>
                  <a:latin typeface="Ubuntu"/>
                  <a:ea typeface="Ubuntu"/>
                  <a:cs typeface="Ubuntu"/>
                  <a:sym typeface="Ubuntu"/>
                </a:rPr>
                <a:t>+</a:t>
              </a:r>
              <a:endParaRPr sz="1500">
                <a:solidFill>
                  <a:srgbClr val="999999"/>
                </a:solidFill>
                <a:latin typeface="Ubuntu"/>
                <a:ea typeface="Ubuntu"/>
                <a:cs typeface="Ubuntu"/>
                <a:sym typeface="Ubuntu"/>
              </a:endParaRPr>
            </a:p>
            <a:p>
              <a:pPr indent="0" lvl="0" marL="0" marR="0" rtl="0" algn="ctr">
                <a:lnSpc>
                  <a:spcPct val="100000"/>
                </a:lnSpc>
                <a:spcBef>
                  <a:spcPts val="0"/>
                </a:spcBef>
                <a:spcAft>
                  <a:spcPts val="0"/>
                </a:spcAft>
                <a:buClr>
                  <a:srgbClr val="DD4814"/>
                </a:buClr>
                <a:buFont typeface="Ubuntu"/>
                <a:buNone/>
              </a:pPr>
              <a:r>
                <a:rPr lang="en" sz="1500">
                  <a:solidFill>
                    <a:srgbClr val="DD4814"/>
                  </a:solidFill>
                  <a:latin typeface="Ubuntu"/>
                  <a:ea typeface="Ubuntu"/>
                  <a:cs typeface="Ubuntu"/>
                  <a:sym typeface="Ubuntu"/>
                </a:rPr>
                <a:t>Deployment</a:t>
              </a:r>
              <a:endParaRPr i="0" sz="1500" u="none" cap="none" strike="noStrike">
                <a:solidFill>
                  <a:srgbClr val="DD4814"/>
                </a:solidFill>
                <a:latin typeface="Ubuntu"/>
                <a:ea typeface="Ubuntu"/>
                <a:cs typeface="Ubuntu"/>
                <a:sym typeface="Ubuntu"/>
              </a:endParaRPr>
            </a:p>
            <a:p>
              <a:pPr indent="0" lvl="0" marL="0" marR="0" rtl="0" algn="ctr">
                <a:lnSpc>
                  <a:spcPct val="100000"/>
                </a:lnSpc>
                <a:spcBef>
                  <a:spcPts val="0"/>
                </a:spcBef>
                <a:spcAft>
                  <a:spcPts val="0"/>
                </a:spcAft>
                <a:buClr>
                  <a:srgbClr val="AEA79F"/>
                </a:buClr>
                <a:buFont typeface="Ubuntu"/>
                <a:buNone/>
              </a:pPr>
              <a:r>
                <a:rPr i="0" lang="en" sz="1500" u="none" cap="none" strike="noStrike">
                  <a:solidFill>
                    <a:srgbClr val="AEA79F"/>
                  </a:solidFill>
                  <a:latin typeface="Ubuntu"/>
                  <a:ea typeface="Ubuntu"/>
                  <a:cs typeface="Ubuntu"/>
                  <a:sym typeface="Ubuntu"/>
                </a:rPr>
                <a:t>+</a:t>
              </a:r>
              <a:br>
                <a:rPr i="0" lang="en" sz="1500" u="none" cap="none" strike="noStrike">
                  <a:solidFill>
                    <a:srgbClr val="AEA79F"/>
                  </a:solidFill>
                  <a:latin typeface="Ubuntu"/>
                  <a:ea typeface="Ubuntu"/>
                  <a:cs typeface="Ubuntu"/>
                  <a:sym typeface="Ubuntu"/>
                </a:rPr>
              </a:br>
              <a:r>
                <a:rPr lang="en" sz="1500">
                  <a:solidFill>
                    <a:srgbClr val="DD4814"/>
                  </a:solidFill>
                  <a:latin typeface="Ubuntu"/>
                  <a:ea typeface="Ubuntu"/>
                  <a:cs typeface="Ubuntu"/>
                  <a:sym typeface="Ubuntu"/>
                </a:rPr>
                <a:t>Operations - upgrades, scale out/back</a:t>
              </a:r>
              <a:endParaRPr sz="1000">
                <a:latin typeface="Ubuntu"/>
                <a:ea typeface="Ubuntu"/>
                <a:cs typeface="Ubuntu"/>
                <a:sym typeface="Ubuntu"/>
              </a:endParaRPr>
            </a:p>
          </p:txBody>
        </p:sp>
      </p:grpSp>
      <p:grpSp>
        <p:nvGrpSpPr>
          <p:cNvPr id="2281" name="Google Shape;2281;p157"/>
          <p:cNvGrpSpPr/>
          <p:nvPr/>
        </p:nvGrpSpPr>
        <p:grpSpPr>
          <a:xfrm>
            <a:off x="364604" y="938550"/>
            <a:ext cx="2750400" cy="4152550"/>
            <a:chOff x="745604" y="938550"/>
            <a:chExt cx="2750400" cy="4152550"/>
          </a:xfrm>
        </p:grpSpPr>
        <p:sp>
          <p:nvSpPr>
            <p:cNvPr id="2282" name="Google Shape;2282;p157"/>
            <p:cNvSpPr/>
            <p:nvPr/>
          </p:nvSpPr>
          <p:spPr>
            <a:xfrm>
              <a:off x="1009004" y="938550"/>
              <a:ext cx="2223600" cy="2145600"/>
            </a:xfrm>
            <a:prstGeom prst="ellipse">
              <a:avLst/>
            </a:prstGeom>
            <a:solidFill>
              <a:srgbClr val="AEA79F">
                <a:alpha val="19610"/>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283" name="Google Shape;2283;p157"/>
            <p:cNvSpPr txBox="1"/>
            <p:nvPr/>
          </p:nvSpPr>
          <p:spPr>
            <a:xfrm>
              <a:off x="1122495" y="3460000"/>
              <a:ext cx="1998600" cy="16311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772953"/>
                </a:buClr>
                <a:buFont typeface="Ubuntu"/>
                <a:buNone/>
              </a:pPr>
              <a:r>
                <a:rPr lang="en" sz="1500">
                  <a:solidFill>
                    <a:srgbClr val="772953"/>
                  </a:solidFill>
                  <a:latin typeface="Ubuntu"/>
                  <a:ea typeface="Ubuntu"/>
                  <a:cs typeface="Ubuntu"/>
                  <a:sym typeface="Ubuntu"/>
                </a:rPr>
                <a:t>Bare metal Provisioning</a:t>
              </a:r>
              <a:endParaRPr i="0" sz="1500" u="none" cap="none" strike="noStrike">
                <a:solidFill>
                  <a:srgbClr val="772953"/>
                </a:solidFill>
                <a:latin typeface="Ubuntu"/>
                <a:ea typeface="Ubuntu"/>
                <a:cs typeface="Ubuntu"/>
                <a:sym typeface="Ubuntu"/>
              </a:endParaRPr>
            </a:p>
            <a:p>
              <a:pPr indent="0" lvl="0" marL="0" marR="0" rtl="0" algn="ctr">
                <a:lnSpc>
                  <a:spcPct val="100000"/>
                </a:lnSpc>
                <a:spcBef>
                  <a:spcPts val="0"/>
                </a:spcBef>
                <a:spcAft>
                  <a:spcPts val="0"/>
                </a:spcAft>
                <a:buClr>
                  <a:srgbClr val="AEA79F"/>
                </a:buClr>
                <a:buFont typeface="Ubuntu"/>
                <a:buNone/>
              </a:pPr>
              <a:r>
                <a:rPr i="0" lang="en" sz="1500" u="none" cap="none" strike="noStrike">
                  <a:solidFill>
                    <a:srgbClr val="AEA79F"/>
                  </a:solidFill>
                  <a:latin typeface="Ubuntu"/>
                  <a:ea typeface="Ubuntu"/>
                  <a:cs typeface="Ubuntu"/>
                  <a:sym typeface="Ubuntu"/>
                </a:rPr>
                <a:t>+</a:t>
              </a:r>
              <a:br>
                <a:rPr i="0" lang="en" sz="1500" u="none" cap="none" strike="noStrike">
                  <a:solidFill>
                    <a:srgbClr val="AEA79F"/>
                  </a:solidFill>
                  <a:latin typeface="Ubuntu"/>
                  <a:ea typeface="Ubuntu"/>
                  <a:cs typeface="Ubuntu"/>
                  <a:sym typeface="Ubuntu"/>
                </a:rPr>
              </a:br>
              <a:r>
                <a:rPr lang="en" sz="1500">
                  <a:solidFill>
                    <a:srgbClr val="772953"/>
                  </a:solidFill>
                  <a:latin typeface="Ubuntu"/>
                  <a:ea typeface="Ubuntu"/>
                  <a:cs typeface="Ubuntu"/>
                  <a:sym typeface="Ubuntu"/>
                </a:rPr>
                <a:t>Asset inventory</a:t>
              </a:r>
              <a:endParaRPr sz="1500">
                <a:solidFill>
                  <a:srgbClr val="772953"/>
                </a:solidFill>
                <a:latin typeface="Ubuntu"/>
                <a:ea typeface="Ubuntu"/>
                <a:cs typeface="Ubuntu"/>
                <a:sym typeface="Ubuntu"/>
              </a:endParaRPr>
            </a:p>
            <a:p>
              <a:pPr indent="0" lvl="0" marL="0" marR="0" rtl="0" algn="ctr">
                <a:lnSpc>
                  <a:spcPct val="100000"/>
                </a:lnSpc>
                <a:spcBef>
                  <a:spcPts val="0"/>
                </a:spcBef>
                <a:spcAft>
                  <a:spcPts val="0"/>
                </a:spcAft>
                <a:buClr>
                  <a:srgbClr val="AEA79F"/>
                </a:buClr>
                <a:buFont typeface="Ubuntu"/>
                <a:buNone/>
              </a:pPr>
              <a:r>
                <a:rPr lang="en" sz="1500">
                  <a:solidFill>
                    <a:srgbClr val="999999"/>
                  </a:solidFill>
                  <a:latin typeface="Ubuntu"/>
                  <a:ea typeface="Ubuntu"/>
                  <a:cs typeface="Ubuntu"/>
                  <a:sym typeface="Ubuntu"/>
                </a:rPr>
                <a:t>+</a:t>
              </a:r>
              <a:endParaRPr sz="1500">
                <a:solidFill>
                  <a:srgbClr val="999999"/>
                </a:solidFill>
                <a:latin typeface="Ubuntu"/>
                <a:ea typeface="Ubuntu"/>
                <a:cs typeface="Ubuntu"/>
                <a:sym typeface="Ubuntu"/>
              </a:endParaRPr>
            </a:p>
            <a:p>
              <a:pPr indent="0" lvl="0" marL="0" marR="0" rtl="0" algn="ctr">
                <a:lnSpc>
                  <a:spcPct val="100000"/>
                </a:lnSpc>
                <a:spcBef>
                  <a:spcPts val="0"/>
                </a:spcBef>
                <a:spcAft>
                  <a:spcPts val="0"/>
                </a:spcAft>
                <a:buClr>
                  <a:srgbClr val="AEA79F"/>
                </a:buClr>
                <a:buFont typeface="Ubuntu"/>
                <a:buNone/>
              </a:pPr>
              <a:r>
                <a:rPr lang="en" sz="1500">
                  <a:solidFill>
                    <a:srgbClr val="772953"/>
                  </a:solidFill>
                  <a:latin typeface="Ubuntu"/>
                  <a:ea typeface="Ubuntu"/>
                  <a:cs typeface="Ubuntu"/>
                  <a:sym typeface="Ubuntu"/>
                </a:rPr>
                <a:t>Hardware, storage and network modelling</a:t>
              </a:r>
              <a:endParaRPr sz="1500">
                <a:solidFill>
                  <a:srgbClr val="772953"/>
                </a:solidFill>
                <a:latin typeface="Ubuntu"/>
                <a:ea typeface="Ubuntu"/>
                <a:cs typeface="Ubuntu"/>
                <a:sym typeface="Ubuntu"/>
              </a:endParaRPr>
            </a:p>
          </p:txBody>
        </p:sp>
        <p:sp>
          <p:nvSpPr>
            <p:cNvPr id="2284" name="Google Shape;2284;p157"/>
            <p:cNvSpPr txBox="1"/>
            <p:nvPr/>
          </p:nvSpPr>
          <p:spPr>
            <a:xfrm>
              <a:off x="745604" y="1919708"/>
              <a:ext cx="2750400" cy="5892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2C001E"/>
                </a:buClr>
                <a:buFont typeface="Ubuntu"/>
                <a:buNone/>
              </a:pPr>
              <a:r>
                <a:rPr b="0" i="0" lang="en" sz="3400" u="none" cap="none" strike="noStrike">
                  <a:solidFill>
                    <a:srgbClr val="2C001E"/>
                  </a:solidFill>
                  <a:latin typeface="Ubuntu"/>
                  <a:ea typeface="Ubuntu"/>
                  <a:cs typeface="Ubuntu"/>
                  <a:sym typeface="Ubuntu"/>
                </a:rPr>
                <a:t>MAAS</a:t>
              </a:r>
              <a:endParaRPr sz="1000"/>
            </a:p>
          </p:txBody>
        </p:sp>
        <p:pic>
          <p:nvPicPr>
            <p:cNvPr id="2285" name="Google Shape;2285;p157"/>
            <p:cNvPicPr preferRelativeResize="0"/>
            <p:nvPr/>
          </p:nvPicPr>
          <p:blipFill>
            <a:blip r:embed="rId4">
              <a:alphaModFix/>
            </a:blip>
            <a:stretch>
              <a:fillRect/>
            </a:stretch>
          </p:blipFill>
          <p:spPr>
            <a:xfrm>
              <a:off x="1727954" y="1462644"/>
              <a:ext cx="785700" cy="589275"/>
            </a:xfrm>
            <a:prstGeom prst="rect">
              <a:avLst/>
            </a:prstGeom>
            <a:noFill/>
            <a:ln>
              <a:noFill/>
            </a:ln>
          </p:spPr>
        </p:pic>
        <p:cxnSp>
          <p:nvCxnSpPr>
            <p:cNvPr id="2286" name="Google Shape;2286;p157"/>
            <p:cNvCxnSpPr/>
            <p:nvPr/>
          </p:nvCxnSpPr>
          <p:spPr>
            <a:xfrm>
              <a:off x="2120804" y="3180448"/>
              <a:ext cx="0" cy="198600"/>
            </a:xfrm>
            <a:prstGeom prst="straightConnector1">
              <a:avLst/>
            </a:prstGeom>
            <a:noFill/>
            <a:ln cap="flat" cmpd="sng" w="9525">
              <a:solidFill>
                <a:schemeClr val="dk2"/>
              </a:solidFill>
              <a:prstDash val="dot"/>
              <a:round/>
              <a:headEnd len="med" w="med" type="none"/>
              <a:tailEnd len="med" w="med" type="none"/>
            </a:ln>
          </p:spPr>
        </p:cxnSp>
      </p:grpSp>
      <p:grpSp>
        <p:nvGrpSpPr>
          <p:cNvPr id="2287" name="Google Shape;2287;p157"/>
          <p:cNvGrpSpPr/>
          <p:nvPr/>
        </p:nvGrpSpPr>
        <p:grpSpPr>
          <a:xfrm>
            <a:off x="6283525" y="938425"/>
            <a:ext cx="2223600" cy="4412777"/>
            <a:chOff x="5902525" y="938425"/>
            <a:chExt cx="2223600" cy="4412777"/>
          </a:xfrm>
        </p:grpSpPr>
        <p:sp>
          <p:nvSpPr>
            <p:cNvPr id="2288" name="Google Shape;2288;p157"/>
            <p:cNvSpPr/>
            <p:nvPr/>
          </p:nvSpPr>
          <p:spPr>
            <a:xfrm>
              <a:off x="5902525" y="938425"/>
              <a:ext cx="2223600" cy="2145600"/>
            </a:xfrm>
            <a:prstGeom prst="ellipse">
              <a:avLst/>
            </a:prstGeom>
            <a:solidFill>
              <a:srgbClr val="AEA79F">
                <a:alpha val="19610"/>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289" name="Google Shape;2289;p157"/>
            <p:cNvSpPr txBox="1"/>
            <p:nvPr/>
          </p:nvSpPr>
          <p:spPr>
            <a:xfrm>
              <a:off x="6085675" y="3460002"/>
              <a:ext cx="1857300" cy="18912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333333"/>
                </a:buClr>
                <a:buFont typeface="Ubuntu"/>
                <a:buNone/>
              </a:pPr>
              <a:r>
                <a:rPr lang="en" sz="1500">
                  <a:solidFill>
                    <a:srgbClr val="333333"/>
                  </a:solidFill>
                  <a:latin typeface="Ubuntu"/>
                  <a:ea typeface="Ubuntu"/>
                  <a:cs typeface="Ubuntu"/>
                  <a:sym typeface="Ubuntu"/>
                </a:rPr>
                <a:t>Package management</a:t>
              </a:r>
              <a:endParaRPr i="0" sz="1500" u="none" cap="none" strike="noStrike">
                <a:solidFill>
                  <a:srgbClr val="333333"/>
                </a:solidFill>
                <a:latin typeface="Ubuntu"/>
                <a:ea typeface="Ubuntu"/>
                <a:cs typeface="Ubuntu"/>
                <a:sym typeface="Ubuntu"/>
              </a:endParaRPr>
            </a:p>
            <a:p>
              <a:pPr indent="0" lvl="0" marL="0" marR="0" rtl="0" algn="ctr">
                <a:lnSpc>
                  <a:spcPct val="100000"/>
                </a:lnSpc>
                <a:spcBef>
                  <a:spcPts val="0"/>
                </a:spcBef>
                <a:spcAft>
                  <a:spcPts val="0"/>
                </a:spcAft>
                <a:buClr>
                  <a:srgbClr val="AEA79F"/>
                </a:buClr>
                <a:buFont typeface="Ubuntu"/>
                <a:buNone/>
              </a:pPr>
              <a:r>
                <a:rPr i="0" lang="en" sz="1500" u="none" cap="none" strike="noStrike">
                  <a:solidFill>
                    <a:srgbClr val="AEA79F"/>
                  </a:solidFill>
                  <a:latin typeface="Ubuntu"/>
                  <a:ea typeface="Ubuntu"/>
                  <a:cs typeface="Ubuntu"/>
                  <a:sym typeface="Ubuntu"/>
                </a:rPr>
                <a:t>+</a:t>
              </a:r>
              <a:br>
                <a:rPr i="0" lang="en" sz="1500" u="none" cap="none" strike="noStrike">
                  <a:solidFill>
                    <a:srgbClr val="AEA79F"/>
                  </a:solidFill>
                  <a:latin typeface="Ubuntu"/>
                  <a:ea typeface="Ubuntu"/>
                  <a:cs typeface="Ubuntu"/>
                  <a:sym typeface="Ubuntu"/>
                </a:rPr>
              </a:br>
              <a:r>
                <a:rPr i="0" lang="en" sz="1500" u="none" cap="none" strike="noStrike">
                  <a:solidFill>
                    <a:srgbClr val="434343"/>
                  </a:solidFill>
                  <a:latin typeface="Ubuntu"/>
                  <a:ea typeface="Ubuntu"/>
                  <a:cs typeface="Ubuntu"/>
                  <a:sym typeface="Ubuntu"/>
                </a:rPr>
                <a:t>Security </a:t>
              </a:r>
              <a:r>
                <a:rPr lang="en" sz="1500">
                  <a:solidFill>
                    <a:srgbClr val="333333"/>
                  </a:solidFill>
                  <a:latin typeface="Ubuntu"/>
                  <a:ea typeface="Ubuntu"/>
                  <a:cs typeface="Ubuntu"/>
                  <a:sym typeface="Ubuntu"/>
                </a:rPr>
                <a:t>Audit</a:t>
              </a:r>
              <a:endParaRPr i="0" sz="1500" u="none" cap="none" strike="noStrike">
                <a:solidFill>
                  <a:srgbClr val="333333"/>
                </a:solidFill>
                <a:latin typeface="Ubuntu"/>
                <a:ea typeface="Ubuntu"/>
                <a:cs typeface="Ubuntu"/>
                <a:sym typeface="Ubuntu"/>
              </a:endParaRPr>
            </a:p>
            <a:p>
              <a:pPr indent="0" lvl="0" marL="0" marR="0" rtl="0" algn="ctr">
                <a:lnSpc>
                  <a:spcPct val="100000"/>
                </a:lnSpc>
                <a:spcBef>
                  <a:spcPts val="0"/>
                </a:spcBef>
                <a:spcAft>
                  <a:spcPts val="0"/>
                </a:spcAft>
                <a:buClr>
                  <a:srgbClr val="AEA79F"/>
                </a:buClr>
                <a:buFont typeface="Ubuntu"/>
                <a:buNone/>
              </a:pPr>
              <a:r>
                <a:rPr i="0" lang="en" sz="1500" u="none" cap="none" strike="noStrike">
                  <a:solidFill>
                    <a:srgbClr val="AEA79F"/>
                  </a:solidFill>
                  <a:latin typeface="Ubuntu"/>
                  <a:ea typeface="Ubuntu"/>
                  <a:cs typeface="Ubuntu"/>
                  <a:sym typeface="Ubuntu"/>
                </a:rPr>
                <a:t>+</a:t>
              </a:r>
              <a:br>
                <a:rPr i="0" lang="en" sz="1500" u="none" cap="none" strike="noStrike">
                  <a:solidFill>
                    <a:srgbClr val="AEA79F"/>
                  </a:solidFill>
                  <a:latin typeface="Ubuntu"/>
                  <a:ea typeface="Ubuntu"/>
                  <a:cs typeface="Ubuntu"/>
                  <a:sym typeface="Ubuntu"/>
                </a:rPr>
              </a:br>
              <a:r>
                <a:rPr lang="en" sz="1500">
                  <a:solidFill>
                    <a:srgbClr val="333333"/>
                  </a:solidFill>
                  <a:latin typeface="Ubuntu"/>
                  <a:ea typeface="Ubuntu"/>
                  <a:cs typeface="Ubuntu"/>
                  <a:sym typeface="Ubuntu"/>
                </a:rPr>
                <a:t>Compliance reporting</a:t>
              </a:r>
              <a:endParaRPr sz="1000">
                <a:latin typeface="Ubuntu"/>
                <a:ea typeface="Ubuntu"/>
                <a:cs typeface="Ubuntu"/>
                <a:sym typeface="Ubuntu"/>
              </a:endParaRPr>
            </a:p>
          </p:txBody>
        </p:sp>
        <p:pic>
          <p:nvPicPr>
            <p:cNvPr descr="landscape_black-orange_hex.png" id="2290" name="Google Shape;2290;p157"/>
            <p:cNvPicPr preferRelativeResize="0"/>
            <p:nvPr/>
          </p:nvPicPr>
          <p:blipFill>
            <a:blip r:embed="rId5">
              <a:alphaModFix/>
            </a:blip>
            <a:stretch>
              <a:fillRect/>
            </a:stretch>
          </p:blipFill>
          <p:spPr>
            <a:xfrm>
              <a:off x="5975700" y="1861600"/>
              <a:ext cx="2077250" cy="368896"/>
            </a:xfrm>
            <a:prstGeom prst="rect">
              <a:avLst/>
            </a:prstGeom>
            <a:noFill/>
            <a:ln>
              <a:noFill/>
            </a:ln>
          </p:spPr>
        </p:pic>
        <p:cxnSp>
          <p:nvCxnSpPr>
            <p:cNvPr id="2291" name="Google Shape;2291;p157"/>
            <p:cNvCxnSpPr/>
            <p:nvPr/>
          </p:nvCxnSpPr>
          <p:spPr>
            <a:xfrm>
              <a:off x="7014325" y="3180448"/>
              <a:ext cx="0" cy="198600"/>
            </a:xfrm>
            <a:prstGeom prst="straightConnector1">
              <a:avLst/>
            </a:prstGeom>
            <a:noFill/>
            <a:ln cap="flat" cmpd="sng" w="9525">
              <a:solidFill>
                <a:schemeClr val="dk2"/>
              </a:solidFill>
              <a:prstDash val="dot"/>
              <a:round/>
              <a:headEnd len="med" w="med" type="none"/>
              <a:tailEnd len="med" w="med" type="none"/>
            </a:ln>
          </p:spPr>
        </p:cxnSp>
      </p:gr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5" name="Shape 2295"/>
        <p:cNvGrpSpPr/>
        <p:nvPr/>
      </p:nvGrpSpPr>
      <p:grpSpPr>
        <a:xfrm>
          <a:off x="0" y="0"/>
          <a:ext cx="0" cy="0"/>
          <a:chOff x="0" y="0"/>
          <a:chExt cx="0" cy="0"/>
        </a:xfrm>
      </p:grpSpPr>
      <p:grpSp>
        <p:nvGrpSpPr>
          <p:cNvPr id="2296" name="Google Shape;2296;p158"/>
          <p:cNvGrpSpPr/>
          <p:nvPr/>
        </p:nvGrpSpPr>
        <p:grpSpPr>
          <a:xfrm>
            <a:off x="3218259" y="3240286"/>
            <a:ext cx="5679009" cy="616127"/>
            <a:chOff x="0" y="0"/>
            <a:chExt cx="8077100" cy="876300"/>
          </a:xfrm>
        </p:grpSpPr>
        <p:grpSp>
          <p:nvGrpSpPr>
            <p:cNvPr id="2297" name="Google Shape;2297;p158"/>
            <p:cNvGrpSpPr/>
            <p:nvPr/>
          </p:nvGrpSpPr>
          <p:grpSpPr>
            <a:xfrm>
              <a:off x="0" y="0"/>
              <a:ext cx="876300" cy="876300"/>
              <a:chOff x="0" y="0"/>
              <a:chExt cx="876300" cy="876300"/>
            </a:xfrm>
          </p:grpSpPr>
          <p:sp>
            <p:nvSpPr>
              <p:cNvPr id="2298" name="Google Shape;2298;p158"/>
              <p:cNvSpPr/>
              <p:nvPr/>
            </p:nvSpPr>
            <p:spPr>
              <a:xfrm flipH="1">
                <a:off x="0" y="0"/>
                <a:ext cx="876300" cy="876300"/>
              </a:xfrm>
              <a:prstGeom prst="ellipse">
                <a:avLst/>
              </a:prstGeom>
              <a:solidFill>
                <a:schemeClr val="lt2"/>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299" name="Google Shape;2299;p158"/>
              <p:cNvSpPr txBox="1"/>
              <p:nvPr/>
            </p:nvSpPr>
            <p:spPr>
              <a:xfrm>
                <a:off x="257175" y="107950"/>
                <a:ext cx="373200" cy="6222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Font typeface="Ubuntu"/>
                  <a:buNone/>
                </a:pPr>
                <a:r>
                  <a:rPr b="1" i="0" lang="en" sz="2500" u="none" cap="none" strike="noStrike">
                    <a:solidFill>
                      <a:srgbClr val="FFFFFF"/>
                    </a:solidFill>
                    <a:latin typeface="Ubuntu"/>
                    <a:ea typeface="Ubuntu"/>
                    <a:cs typeface="Ubuntu"/>
                    <a:sym typeface="Ubuntu"/>
                  </a:rPr>
                  <a:t>4</a:t>
                </a:r>
                <a:endParaRPr b="1" sz="1000"/>
              </a:p>
            </p:txBody>
          </p:sp>
        </p:grpSp>
        <p:sp>
          <p:nvSpPr>
            <p:cNvPr id="2300" name="Google Shape;2300;p158"/>
            <p:cNvSpPr txBox="1"/>
            <p:nvPr/>
          </p:nvSpPr>
          <p:spPr>
            <a:xfrm>
              <a:off x="1168400" y="139700"/>
              <a:ext cx="6908700" cy="5589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333333"/>
                </a:buClr>
                <a:buFont typeface="Ubuntu"/>
                <a:buNone/>
              </a:pPr>
              <a:r>
                <a:rPr b="0" i="0" lang="en" sz="2300" u="none" cap="none" strike="noStrike">
                  <a:solidFill>
                    <a:srgbClr val="333333"/>
                  </a:solidFill>
                  <a:latin typeface="Ubuntu"/>
                  <a:ea typeface="Ubuntu"/>
                  <a:cs typeface="Ubuntu"/>
                  <a:sym typeface="Ubuntu"/>
                </a:rPr>
                <a:t>Web interface </a:t>
              </a:r>
              <a:r>
                <a:rPr lang="en" sz="2300">
                  <a:solidFill>
                    <a:srgbClr val="333333"/>
                  </a:solidFill>
                  <a:latin typeface="Ubuntu"/>
                  <a:ea typeface="Ubuntu"/>
                  <a:cs typeface="Ubuntu"/>
                  <a:sym typeface="Ubuntu"/>
                </a:rPr>
                <a:t>and</a:t>
              </a:r>
              <a:r>
                <a:rPr b="0" i="0" lang="en" sz="2300" u="none" cap="none" strike="noStrike">
                  <a:solidFill>
                    <a:srgbClr val="333333"/>
                  </a:solidFill>
                  <a:latin typeface="Ubuntu"/>
                  <a:ea typeface="Ubuntu"/>
                  <a:cs typeface="Ubuntu"/>
                  <a:sym typeface="Ubuntu"/>
                </a:rPr>
                <a:t> </a:t>
              </a:r>
              <a:r>
                <a:rPr b="1" i="0" lang="en" sz="2300" u="none" cap="none" strike="noStrike">
                  <a:solidFill>
                    <a:srgbClr val="333333"/>
                  </a:solidFill>
                  <a:latin typeface="Ubuntu"/>
                  <a:ea typeface="Ubuntu"/>
                  <a:cs typeface="Ubuntu"/>
                  <a:sym typeface="Ubuntu"/>
                </a:rPr>
                <a:t>REST API</a:t>
              </a:r>
              <a:endParaRPr b="1" sz="1000">
                <a:solidFill>
                  <a:srgbClr val="333333"/>
                </a:solidFill>
              </a:endParaRPr>
            </a:p>
          </p:txBody>
        </p:sp>
      </p:grpSp>
      <p:grpSp>
        <p:nvGrpSpPr>
          <p:cNvPr id="2301" name="Google Shape;2301;p158"/>
          <p:cNvGrpSpPr/>
          <p:nvPr/>
        </p:nvGrpSpPr>
        <p:grpSpPr>
          <a:xfrm>
            <a:off x="3217143" y="414050"/>
            <a:ext cx="5595592" cy="723279"/>
            <a:chOff x="0" y="14"/>
            <a:chExt cx="7956195" cy="1028700"/>
          </a:xfrm>
        </p:grpSpPr>
        <p:grpSp>
          <p:nvGrpSpPr>
            <p:cNvPr id="2302" name="Google Shape;2302;p158"/>
            <p:cNvGrpSpPr/>
            <p:nvPr/>
          </p:nvGrpSpPr>
          <p:grpSpPr>
            <a:xfrm>
              <a:off x="0" y="82550"/>
              <a:ext cx="876300" cy="876300"/>
              <a:chOff x="0" y="0"/>
              <a:chExt cx="876300" cy="876300"/>
            </a:xfrm>
          </p:grpSpPr>
          <p:sp>
            <p:nvSpPr>
              <p:cNvPr id="2303" name="Google Shape;2303;p158"/>
              <p:cNvSpPr/>
              <p:nvPr/>
            </p:nvSpPr>
            <p:spPr>
              <a:xfrm flipH="1">
                <a:off x="0" y="0"/>
                <a:ext cx="876300" cy="876300"/>
              </a:xfrm>
              <a:prstGeom prst="ellipse">
                <a:avLst/>
              </a:prstGeom>
              <a:solidFill>
                <a:schemeClr val="lt2"/>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304" name="Google Shape;2304;p158"/>
              <p:cNvSpPr txBox="1"/>
              <p:nvPr/>
            </p:nvSpPr>
            <p:spPr>
              <a:xfrm>
                <a:off x="257175" y="107950"/>
                <a:ext cx="373200" cy="6222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Font typeface="Ubuntu"/>
                  <a:buNone/>
                </a:pPr>
                <a:r>
                  <a:rPr b="1" i="0" lang="en" sz="2500" u="none" cap="none" strike="noStrike">
                    <a:solidFill>
                      <a:srgbClr val="FFFFFF"/>
                    </a:solidFill>
                    <a:latin typeface="Ubuntu"/>
                    <a:ea typeface="Ubuntu"/>
                    <a:cs typeface="Ubuntu"/>
                    <a:sym typeface="Ubuntu"/>
                  </a:rPr>
                  <a:t>1</a:t>
                </a:r>
                <a:endParaRPr b="1" sz="1000"/>
              </a:p>
            </p:txBody>
          </p:sp>
        </p:grpSp>
        <p:sp>
          <p:nvSpPr>
            <p:cNvPr id="2305" name="Google Shape;2305;p158"/>
            <p:cNvSpPr txBox="1"/>
            <p:nvPr/>
          </p:nvSpPr>
          <p:spPr>
            <a:xfrm>
              <a:off x="1168395" y="14"/>
              <a:ext cx="6787800" cy="10287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333333"/>
                </a:buClr>
                <a:buFont typeface="Ubuntu"/>
                <a:buNone/>
              </a:pPr>
              <a:r>
                <a:rPr b="0" i="0" lang="en" sz="2300" u="none" cap="none" strike="noStrike">
                  <a:solidFill>
                    <a:srgbClr val="333333"/>
                  </a:solidFill>
                  <a:latin typeface="Ubuntu"/>
                  <a:ea typeface="Ubuntu"/>
                  <a:cs typeface="Ubuntu"/>
                  <a:sym typeface="Ubuntu"/>
                </a:rPr>
                <a:t>Automated </a:t>
              </a:r>
              <a:r>
                <a:rPr b="1" lang="en" sz="2300">
                  <a:solidFill>
                    <a:srgbClr val="333333"/>
                  </a:solidFill>
                  <a:latin typeface="Ubuntu"/>
                  <a:ea typeface="Ubuntu"/>
                  <a:cs typeface="Ubuntu"/>
                  <a:sym typeface="Ubuntu"/>
                </a:rPr>
                <a:t>physical </a:t>
              </a:r>
              <a:r>
                <a:rPr b="1" i="0" lang="en" sz="2300" u="none" cap="none" strike="noStrike">
                  <a:solidFill>
                    <a:srgbClr val="333333"/>
                  </a:solidFill>
                  <a:latin typeface="Ubuntu"/>
                  <a:ea typeface="Ubuntu"/>
                  <a:cs typeface="Ubuntu"/>
                  <a:sym typeface="Ubuntu"/>
                </a:rPr>
                <a:t>provisioning</a:t>
              </a:r>
              <a:endParaRPr b="1" sz="1000">
                <a:solidFill>
                  <a:srgbClr val="333333"/>
                </a:solidFill>
              </a:endParaRPr>
            </a:p>
          </p:txBody>
        </p:sp>
      </p:grpSp>
      <p:grpSp>
        <p:nvGrpSpPr>
          <p:cNvPr id="2306" name="Google Shape;2306;p158"/>
          <p:cNvGrpSpPr/>
          <p:nvPr/>
        </p:nvGrpSpPr>
        <p:grpSpPr>
          <a:xfrm>
            <a:off x="3218259" y="1360587"/>
            <a:ext cx="5679009" cy="723279"/>
            <a:chOff x="0" y="0"/>
            <a:chExt cx="8077100" cy="1028700"/>
          </a:xfrm>
        </p:grpSpPr>
        <p:grpSp>
          <p:nvGrpSpPr>
            <p:cNvPr id="2307" name="Google Shape;2307;p158"/>
            <p:cNvGrpSpPr/>
            <p:nvPr/>
          </p:nvGrpSpPr>
          <p:grpSpPr>
            <a:xfrm>
              <a:off x="0" y="82550"/>
              <a:ext cx="876300" cy="876300"/>
              <a:chOff x="0" y="0"/>
              <a:chExt cx="876300" cy="876300"/>
            </a:xfrm>
          </p:grpSpPr>
          <p:sp>
            <p:nvSpPr>
              <p:cNvPr id="2308" name="Google Shape;2308;p158"/>
              <p:cNvSpPr/>
              <p:nvPr/>
            </p:nvSpPr>
            <p:spPr>
              <a:xfrm flipH="1">
                <a:off x="0" y="0"/>
                <a:ext cx="876300" cy="876300"/>
              </a:xfrm>
              <a:prstGeom prst="ellipse">
                <a:avLst/>
              </a:prstGeom>
              <a:solidFill>
                <a:schemeClr val="lt2"/>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309" name="Google Shape;2309;p158"/>
              <p:cNvSpPr txBox="1"/>
              <p:nvPr/>
            </p:nvSpPr>
            <p:spPr>
              <a:xfrm>
                <a:off x="257175" y="107950"/>
                <a:ext cx="373200" cy="6222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Font typeface="Ubuntu"/>
                  <a:buNone/>
                </a:pPr>
                <a:r>
                  <a:rPr b="1" i="0" lang="en" sz="2500" u="none" cap="none" strike="noStrike">
                    <a:solidFill>
                      <a:srgbClr val="FFFFFF"/>
                    </a:solidFill>
                    <a:latin typeface="Ubuntu"/>
                    <a:ea typeface="Ubuntu"/>
                    <a:cs typeface="Ubuntu"/>
                    <a:sym typeface="Ubuntu"/>
                  </a:rPr>
                  <a:t>2</a:t>
                </a:r>
                <a:endParaRPr b="1" sz="1000"/>
              </a:p>
            </p:txBody>
          </p:sp>
        </p:grpSp>
        <p:sp>
          <p:nvSpPr>
            <p:cNvPr id="2310" name="Google Shape;2310;p158"/>
            <p:cNvSpPr txBox="1"/>
            <p:nvPr/>
          </p:nvSpPr>
          <p:spPr>
            <a:xfrm>
              <a:off x="1168400" y="0"/>
              <a:ext cx="6908700" cy="10287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333333"/>
                </a:buClr>
                <a:buFont typeface="Ubuntu"/>
                <a:buNone/>
              </a:pPr>
              <a:r>
                <a:rPr b="1" i="0" lang="en" sz="2300" u="none" cap="none" strike="noStrike">
                  <a:solidFill>
                    <a:srgbClr val="333333"/>
                  </a:solidFill>
                  <a:latin typeface="Ubuntu"/>
                  <a:ea typeface="Ubuntu"/>
                  <a:cs typeface="Ubuntu"/>
                  <a:sym typeface="Ubuntu"/>
                </a:rPr>
                <a:t>Dynamic </a:t>
              </a:r>
              <a:r>
                <a:rPr b="1" lang="en" sz="2300">
                  <a:solidFill>
                    <a:srgbClr val="333333"/>
                  </a:solidFill>
                  <a:latin typeface="Ubuntu"/>
                  <a:ea typeface="Ubuntu"/>
                  <a:cs typeface="Ubuntu"/>
                  <a:sym typeface="Ubuntu"/>
                </a:rPr>
                <a:t>allocation </a:t>
              </a:r>
              <a:r>
                <a:rPr b="0" i="0" lang="en" sz="2300" u="none" cap="none" strike="noStrike">
                  <a:solidFill>
                    <a:srgbClr val="333333"/>
                  </a:solidFill>
                  <a:latin typeface="Ubuntu"/>
                  <a:ea typeface="Ubuntu"/>
                  <a:cs typeface="Ubuntu"/>
                  <a:sym typeface="Ubuntu"/>
                </a:rPr>
                <a:t>to workloads</a:t>
              </a:r>
              <a:endParaRPr sz="1000">
                <a:solidFill>
                  <a:srgbClr val="333333"/>
                </a:solidFill>
              </a:endParaRPr>
            </a:p>
          </p:txBody>
        </p:sp>
      </p:grpSp>
      <p:grpSp>
        <p:nvGrpSpPr>
          <p:cNvPr id="2311" name="Google Shape;2311;p158"/>
          <p:cNvGrpSpPr/>
          <p:nvPr/>
        </p:nvGrpSpPr>
        <p:grpSpPr>
          <a:xfrm>
            <a:off x="3218259" y="2307134"/>
            <a:ext cx="5696938" cy="723279"/>
            <a:chOff x="0" y="0"/>
            <a:chExt cx="8102600" cy="1028700"/>
          </a:xfrm>
        </p:grpSpPr>
        <p:grpSp>
          <p:nvGrpSpPr>
            <p:cNvPr id="2312" name="Google Shape;2312;p158"/>
            <p:cNvGrpSpPr/>
            <p:nvPr/>
          </p:nvGrpSpPr>
          <p:grpSpPr>
            <a:xfrm>
              <a:off x="0" y="69850"/>
              <a:ext cx="876300" cy="876300"/>
              <a:chOff x="0" y="0"/>
              <a:chExt cx="876300" cy="876300"/>
            </a:xfrm>
          </p:grpSpPr>
          <p:sp>
            <p:nvSpPr>
              <p:cNvPr id="2313" name="Google Shape;2313;p158"/>
              <p:cNvSpPr/>
              <p:nvPr/>
            </p:nvSpPr>
            <p:spPr>
              <a:xfrm flipH="1">
                <a:off x="0" y="0"/>
                <a:ext cx="876300" cy="876300"/>
              </a:xfrm>
              <a:prstGeom prst="ellipse">
                <a:avLst/>
              </a:prstGeom>
              <a:solidFill>
                <a:schemeClr val="lt2"/>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314" name="Google Shape;2314;p158"/>
              <p:cNvSpPr txBox="1"/>
              <p:nvPr/>
            </p:nvSpPr>
            <p:spPr>
              <a:xfrm>
                <a:off x="257175" y="107950"/>
                <a:ext cx="373200" cy="6222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Font typeface="Ubuntu"/>
                  <a:buNone/>
                </a:pPr>
                <a:r>
                  <a:rPr b="1" i="0" lang="en" sz="2500" u="none" cap="none" strike="noStrike">
                    <a:solidFill>
                      <a:srgbClr val="FFFFFF"/>
                    </a:solidFill>
                    <a:latin typeface="Ubuntu"/>
                    <a:ea typeface="Ubuntu"/>
                    <a:cs typeface="Ubuntu"/>
                    <a:sym typeface="Ubuntu"/>
                  </a:rPr>
                  <a:t>3</a:t>
                </a:r>
                <a:endParaRPr b="1" sz="1000"/>
              </a:p>
            </p:txBody>
          </p:sp>
        </p:grpSp>
        <p:sp>
          <p:nvSpPr>
            <p:cNvPr id="2315" name="Google Shape;2315;p158"/>
            <p:cNvSpPr txBox="1"/>
            <p:nvPr/>
          </p:nvSpPr>
          <p:spPr>
            <a:xfrm>
              <a:off x="1168400" y="0"/>
              <a:ext cx="6934200" cy="10287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333333"/>
                </a:buClr>
                <a:buFont typeface="Ubuntu"/>
                <a:buNone/>
              </a:pPr>
              <a:r>
                <a:rPr b="1" i="0" lang="en" sz="2300" u="none" cap="none" strike="noStrike">
                  <a:solidFill>
                    <a:srgbClr val="333333"/>
                  </a:solidFill>
                  <a:latin typeface="Ubuntu"/>
                  <a:ea typeface="Ubuntu"/>
                  <a:cs typeface="Ubuntu"/>
                  <a:sym typeface="Ubuntu"/>
                </a:rPr>
                <a:t>I</a:t>
              </a:r>
              <a:r>
                <a:rPr b="1" lang="en" sz="2300">
                  <a:solidFill>
                    <a:srgbClr val="333333"/>
                  </a:solidFill>
                  <a:latin typeface="Ubuntu"/>
                  <a:ea typeface="Ubuntu"/>
                  <a:cs typeface="Ubuntu"/>
                  <a:sym typeface="Ubuntu"/>
                </a:rPr>
                <a:t>P Address Management </a:t>
              </a:r>
              <a:r>
                <a:rPr lang="en" sz="2300">
                  <a:solidFill>
                    <a:srgbClr val="333333"/>
                  </a:solidFill>
                  <a:latin typeface="Ubuntu"/>
                  <a:ea typeface="Ubuntu"/>
                  <a:cs typeface="Ubuntu"/>
                  <a:sym typeface="Ubuntu"/>
                </a:rPr>
                <a:t>(IPAM)</a:t>
              </a:r>
              <a:endParaRPr b="1" sz="1000">
                <a:solidFill>
                  <a:srgbClr val="333333"/>
                </a:solidFill>
              </a:endParaRPr>
            </a:p>
          </p:txBody>
        </p:sp>
      </p:grpSp>
      <p:grpSp>
        <p:nvGrpSpPr>
          <p:cNvPr id="2316" name="Google Shape;2316;p158"/>
          <p:cNvGrpSpPr/>
          <p:nvPr/>
        </p:nvGrpSpPr>
        <p:grpSpPr>
          <a:xfrm>
            <a:off x="3218259" y="4078486"/>
            <a:ext cx="5679009" cy="616127"/>
            <a:chOff x="0" y="0"/>
            <a:chExt cx="8077100" cy="876300"/>
          </a:xfrm>
        </p:grpSpPr>
        <p:grpSp>
          <p:nvGrpSpPr>
            <p:cNvPr id="2317" name="Google Shape;2317;p158"/>
            <p:cNvGrpSpPr/>
            <p:nvPr/>
          </p:nvGrpSpPr>
          <p:grpSpPr>
            <a:xfrm>
              <a:off x="0" y="0"/>
              <a:ext cx="876300" cy="876300"/>
              <a:chOff x="0" y="0"/>
              <a:chExt cx="876300" cy="876300"/>
            </a:xfrm>
          </p:grpSpPr>
          <p:sp>
            <p:nvSpPr>
              <p:cNvPr id="2318" name="Google Shape;2318;p158"/>
              <p:cNvSpPr/>
              <p:nvPr/>
            </p:nvSpPr>
            <p:spPr>
              <a:xfrm flipH="1">
                <a:off x="0" y="0"/>
                <a:ext cx="876300" cy="876300"/>
              </a:xfrm>
              <a:prstGeom prst="ellipse">
                <a:avLst/>
              </a:prstGeom>
              <a:solidFill>
                <a:schemeClr val="lt2"/>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319" name="Google Shape;2319;p158"/>
              <p:cNvSpPr txBox="1"/>
              <p:nvPr/>
            </p:nvSpPr>
            <p:spPr>
              <a:xfrm>
                <a:off x="257175" y="107950"/>
                <a:ext cx="373200" cy="6222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Font typeface="Ubuntu"/>
                  <a:buNone/>
                </a:pPr>
                <a:r>
                  <a:rPr b="1" lang="en" sz="2500">
                    <a:solidFill>
                      <a:srgbClr val="FFFFFF"/>
                    </a:solidFill>
                    <a:latin typeface="Ubuntu"/>
                    <a:ea typeface="Ubuntu"/>
                    <a:cs typeface="Ubuntu"/>
                    <a:sym typeface="Ubuntu"/>
                  </a:rPr>
                  <a:t>5</a:t>
                </a:r>
                <a:endParaRPr b="1" sz="1000"/>
              </a:p>
            </p:txBody>
          </p:sp>
        </p:grpSp>
        <p:sp>
          <p:nvSpPr>
            <p:cNvPr id="2320" name="Google Shape;2320;p158"/>
            <p:cNvSpPr txBox="1"/>
            <p:nvPr/>
          </p:nvSpPr>
          <p:spPr>
            <a:xfrm>
              <a:off x="1168400" y="139700"/>
              <a:ext cx="6908700" cy="5589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333333"/>
                </a:buClr>
                <a:buFont typeface="Ubuntu"/>
                <a:buNone/>
              </a:pPr>
              <a:r>
                <a:rPr b="1" lang="en" sz="2300">
                  <a:solidFill>
                    <a:srgbClr val="333333"/>
                  </a:solidFill>
                  <a:latin typeface="Ubuntu"/>
                  <a:ea typeface="Ubuntu"/>
                  <a:cs typeface="Ubuntu"/>
                  <a:sym typeface="Ubuntu"/>
                </a:rPr>
                <a:t>Windows, Linux </a:t>
              </a:r>
              <a:r>
                <a:rPr lang="en" sz="2300">
                  <a:solidFill>
                    <a:srgbClr val="333333"/>
                  </a:solidFill>
                  <a:latin typeface="Ubuntu"/>
                  <a:ea typeface="Ubuntu"/>
                  <a:cs typeface="Ubuntu"/>
                  <a:sym typeface="Ubuntu"/>
                </a:rPr>
                <a:t>OS install</a:t>
              </a:r>
              <a:endParaRPr sz="1000">
                <a:solidFill>
                  <a:srgbClr val="333333"/>
                </a:solidFill>
              </a:endParaRPr>
            </a:p>
          </p:txBody>
        </p:sp>
      </p:grpSp>
      <p:cxnSp>
        <p:nvCxnSpPr>
          <p:cNvPr id="2321" name="Google Shape;2321;p158"/>
          <p:cNvCxnSpPr/>
          <p:nvPr/>
        </p:nvCxnSpPr>
        <p:spPr>
          <a:xfrm>
            <a:off x="2663125" y="494800"/>
            <a:ext cx="0" cy="4222500"/>
          </a:xfrm>
          <a:prstGeom prst="straightConnector1">
            <a:avLst/>
          </a:prstGeom>
          <a:noFill/>
          <a:ln cap="flat" cmpd="sng" w="9525">
            <a:solidFill>
              <a:srgbClr val="666666"/>
            </a:solidFill>
            <a:prstDash val="dot"/>
            <a:round/>
            <a:headEnd len="med" w="med" type="none"/>
            <a:tailEnd len="med" w="med" type="none"/>
          </a:ln>
        </p:spPr>
      </p:cxnSp>
      <p:pic>
        <p:nvPicPr>
          <p:cNvPr descr="maas-logo-text.png" id="2322" name="Google Shape;2322;p158"/>
          <p:cNvPicPr preferRelativeResize="0"/>
          <p:nvPr/>
        </p:nvPicPr>
        <p:blipFill>
          <a:blip r:embed="rId3">
            <a:alphaModFix/>
          </a:blip>
          <a:stretch>
            <a:fillRect/>
          </a:stretch>
        </p:blipFill>
        <p:spPr>
          <a:xfrm>
            <a:off x="445724" y="1823749"/>
            <a:ext cx="1620050" cy="1496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9" name="Shape 1259"/>
        <p:cNvGrpSpPr/>
        <p:nvPr/>
      </p:nvGrpSpPr>
      <p:grpSpPr>
        <a:xfrm>
          <a:off x="0" y="0"/>
          <a:ext cx="0" cy="0"/>
          <a:chOff x="0" y="0"/>
          <a:chExt cx="0" cy="0"/>
        </a:xfrm>
      </p:grpSpPr>
      <p:sp>
        <p:nvSpPr>
          <p:cNvPr id="1260" name="Google Shape;1260;p105"/>
          <p:cNvSpPr txBox="1"/>
          <p:nvPr/>
        </p:nvSpPr>
        <p:spPr>
          <a:xfrm>
            <a:off x="992900" y="2063450"/>
            <a:ext cx="74511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200">
                <a:solidFill>
                  <a:schemeClr val="dk2"/>
                </a:solidFill>
                <a:latin typeface="Ubuntu"/>
                <a:ea typeface="Ubuntu"/>
                <a:cs typeface="Ubuntu"/>
                <a:sym typeface="Ubuntu"/>
              </a:rPr>
              <a:t>And the Story starts here……</a:t>
            </a:r>
            <a:endParaRPr sz="4200">
              <a:solidFill>
                <a:schemeClr val="dk2"/>
              </a:solidFill>
              <a:latin typeface="Ubuntu"/>
              <a:ea typeface="Ubuntu"/>
              <a:cs typeface="Ubuntu"/>
              <a:sym typeface="Ubuntu"/>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26" name="Shape 2326"/>
        <p:cNvGrpSpPr/>
        <p:nvPr/>
      </p:nvGrpSpPr>
      <p:grpSpPr>
        <a:xfrm>
          <a:off x="0" y="0"/>
          <a:ext cx="0" cy="0"/>
          <a:chOff x="0" y="0"/>
          <a:chExt cx="0" cy="0"/>
        </a:xfrm>
      </p:grpSpPr>
      <p:grpSp>
        <p:nvGrpSpPr>
          <p:cNvPr id="2327" name="Google Shape;2327;p159"/>
          <p:cNvGrpSpPr/>
          <p:nvPr/>
        </p:nvGrpSpPr>
        <p:grpSpPr>
          <a:xfrm>
            <a:off x="3446859" y="3328541"/>
            <a:ext cx="5679009" cy="462073"/>
            <a:chOff x="0" y="0"/>
            <a:chExt cx="8077100" cy="876300"/>
          </a:xfrm>
        </p:grpSpPr>
        <p:grpSp>
          <p:nvGrpSpPr>
            <p:cNvPr id="2328" name="Google Shape;2328;p159"/>
            <p:cNvGrpSpPr/>
            <p:nvPr/>
          </p:nvGrpSpPr>
          <p:grpSpPr>
            <a:xfrm>
              <a:off x="0" y="0"/>
              <a:ext cx="876300" cy="876300"/>
              <a:chOff x="0" y="0"/>
              <a:chExt cx="876300" cy="876300"/>
            </a:xfrm>
          </p:grpSpPr>
          <p:sp>
            <p:nvSpPr>
              <p:cNvPr id="2329" name="Google Shape;2329;p159"/>
              <p:cNvSpPr/>
              <p:nvPr/>
            </p:nvSpPr>
            <p:spPr>
              <a:xfrm flipH="1">
                <a:off x="0" y="0"/>
                <a:ext cx="876300" cy="876300"/>
              </a:xfrm>
              <a:prstGeom prst="ellipse">
                <a:avLst/>
              </a:prstGeom>
              <a:solidFill>
                <a:srgbClr val="DD481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330" name="Google Shape;2330;p159"/>
              <p:cNvSpPr txBox="1"/>
              <p:nvPr/>
            </p:nvSpPr>
            <p:spPr>
              <a:xfrm>
                <a:off x="257175" y="107950"/>
                <a:ext cx="373200" cy="6222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Font typeface="Ubuntu"/>
                  <a:buNone/>
                </a:pPr>
                <a:r>
                  <a:rPr b="1" i="0" lang="en" sz="2500" u="none" cap="none" strike="noStrike">
                    <a:solidFill>
                      <a:srgbClr val="FFFFFF"/>
                    </a:solidFill>
                    <a:latin typeface="Ubuntu"/>
                    <a:ea typeface="Ubuntu"/>
                    <a:cs typeface="Ubuntu"/>
                    <a:sym typeface="Ubuntu"/>
                  </a:rPr>
                  <a:t>4</a:t>
                </a:r>
                <a:endParaRPr b="1" sz="1000"/>
              </a:p>
            </p:txBody>
          </p:sp>
        </p:grpSp>
        <p:sp>
          <p:nvSpPr>
            <p:cNvPr id="2331" name="Google Shape;2331;p159"/>
            <p:cNvSpPr txBox="1"/>
            <p:nvPr/>
          </p:nvSpPr>
          <p:spPr>
            <a:xfrm>
              <a:off x="1168400" y="139700"/>
              <a:ext cx="6908700" cy="5589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333333"/>
                </a:buClr>
                <a:buFont typeface="Ubuntu"/>
                <a:buNone/>
              </a:pPr>
              <a:r>
                <a:rPr b="0" i="0" lang="en" sz="2300" u="none" cap="none" strike="noStrike">
                  <a:solidFill>
                    <a:srgbClr val="333333"/>
                  </a:solidFill>
                  <a:latin typeface="Ubuntu"/>
                  <a:ea typeface="Ubuntu"/>
                  <a:cs typeface="Ubuntu"/>
                  <a:sym typeface="Ubuntu"/>
                </a:rPr>
                <a:t>Rich web based GUI</a:t>
              </a:r>
              <a:endParaRPr sz="1000">
                <a:solidFill>
                  <a:srgbClr val="333333"/>
                </a:solidFill>
              </a:endParaRPr>
            </a:p>
          </p:txBody>
        </p:sp>
      </p:grpSp>
      <p:grpSp>
        <p:nvGrpSpPr>
          <p:cNvPr id="2332" name="Google Shape;2332;p159"/>
          <p:cNvGrpSpPr/>
          <p:nvPr/>
        </p:nvGrpSpPr>
        <p:grpSpPr>
          <a:xfrm>
            <a:off x="3446859" y="1252389"/>
            <a:ext cx="616127" cy="462073"/>
            <a:chOff x="0" y="0"/>
            <a:chExt cx="876300" cy="876300"/>
          </a:xfrm>
        </p:grpSpPr>
        <p:sp>
          <p:nvSpPr>
            <p:cNvPr id="2333" name="Google Shape;2333;p159"/>
            <p:cNvSpPr/>
            <p:nvPr/>
          </p:nvSpPr>
          <p:spPr>
            <a:xfrm flipH="1">
              <a:off x="0" y="0"/>
              <a:ext cx="876300" cy="876300"/>
            </a:xfrm>
            <a:prstGeom prst="ellipse">
              <a:avLst/>
            </a:prstGeom>
            <a:solidFill>
              <a:srgbClr val="DD481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334" name="Google Shape;2334;p159"/>
            <p:cNvSpPr txBox="1"/>
            <p:nvPr/>
          </p:nvSpPr>
          <p:spPr>
            <a:xfrm>
              <a:off x="257175" y="107950"/>
              <a:ext cx="373200" cy="6222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Font typeface="Ubuntu"/>
                <a:buNone/>
              </a:pPr>
              <a:r>
                <a:rPr b="1" i="0" lang="en" sz="2500" u="none" cap="none" strike="noStrike">
                  <a:solidFill>
                    <a:srgbClr val="FFFFFF"/>
                  </a:solidFill>
                  <a:latin typeface="Ubuntu"/>
                  <a:ea typeface="Ubuntu"/>
                  <a:cs typeface="Ubuntu"/>
                  <a:sym typeface="Ubuntu"/>
                </a:rPr>
                <a:t>1</a:t>
              </a:r>
              <a:endParaRPr b="1" sz="1000"/>
            </a:p>
          </p:txBody>
        </p:sp>
      </p:grpSp>
      <p:sp>
        <p:nvSpPr>
          <p:cNvPr id="2335" name="Google Shape;2335;p159"/>
          <p:cNvSpPr txBox="1"/>
          <p:nvPr/>
        </p:nvSpPr>
        <p:spPr>
          <a:xfrm>
            <a:off x="4268391" y="1332756"/>
            <a:ext cx="4294200" cy="2949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333333"/>
              </a:buClr>
              <a:buFont typeface="Ubuntu"/>
              <a:buNone/>
            </a:pPr>
            <a:r>
              <a:rPr b="1" i="0" lang="en" sz="2300" u="none" cap="none" strike="noStrike">
                <a:solidFill>
                  <a:srgbClr val="333333"/>
                </a:solidFill>
                <a:latin typeface="Ubuntu"/>
                <a:ea typeface="Ubuntu"/>
                <a:cs typeface="Ubuntu"/>
                <a:sym typeface="Ubuntu"/>
              </a:rPr>
              <a:t>Deploy and manage</a:t>
            </a:r>
            <a:r>
              <a:rPr b="0" i="0" lang="en" sz="2300" u="none" cap="none" strike="noStrike">
                <a:solidFill>
                  <a:srgbClr val="333333"/>
                </a:solidFill>
                <a:latin typeface="Ubuntu"/>
                <a:ea typeface="Ubuntu"/>
                <a:cs typeface="Ubuntu"/>
                <a:sym typeface="Ubuntu"/>
              </a:rPr>
              <a:t> </a:t>
            </a:r>
            <a:endParaRPr sz="1000">
              <a:solidFill>
                <a:srgbClr val="333333"/>
              </a:solidFill>
            </a:endParaRPr>
          </a:p>
        </p:txBody>
      </p:sp>
      <p:grpSp>
        <p:nvGrpSpPr>
          <p:cNvPr id="2336" name="Google Shape;2336;p159"/>
          <p:cNvGrpSpPr/>
          <p:nvPr/>
        </p:nvGrpSpPr>
        <p:grpSpPr>
          <a:xfrm>
            <a:off x="3446859" y="1918767"/>
            <a:ext cx="5679009" cy="542434"/>
            <a:chOff x="0" y="0"/>
            <a:chExt cx="8077100" cy="1028700"/>
          </a:xfrm>
        </p:grpSpPr>
        <p:grpSp>
          <p:nvGrpSpPr>
            <p:cNvPr id="2337" name="Google Shape;2337;p159"/>
            <p:cNvGrpSpPr/>
            <p:nvPr/>
          </p:nvGrpSpPr>
          <p:grpSpPr>
            <a:xfrm>
              <a:off x="0" y="82550"/>
              <a:ext cx="876300" cy="876300"/>
              <a:chOff x="0" y="0"/>
              <a:chExt cx="876300" cy="876300"/>
            </a:xfrm>
          </p:grpSpPr>
          <p:sp>
            <p:nvSpPr>
              <p:cNvPr id="2338" name="Google Shape;2338;p159"/>
              <p:cNvSpPr/>
              <p:nvPr/>
            </p:nvSpPr>
            <p:spPr>
              <a:xfrm flipH="1">
                <a:off x="0" y="0"/>
                <a:ext cx="876300" cy="876300"/>
              </a:xfrm>
              <a:prstGeom prst="ellipse">
                <a:avLst/>
              </a:prstGeom>
              <a:solidFill>
                <a:srgbClr val="DD481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339" name="Google Shape;2339;p159"/>
              <p:cNvSpPr txBox="1"/>
              <p:nvPr/>
            </p:nvSpPr>
            <p:spPr>
              <a:xfrm>
                <a:off x="257175" y="107950"/>
                <a:ext cx="373200" cy="6222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Font typeface="Ubuntu"/>
                  <a:buNone/>
                </a:pPr>
                <a:r>
                  <a:rPr b="1" i="0" lang="en" sz="2500" u="none" cap="none" strike="noStrike">
                    <a:solidFill>
                      <a:srgbClr val="FFFFFF"/>
                    </a:solidFill>
                    <a:latin typeface="Ubuntu"/>
                    <a:ea typeface="Ubuntu"/>
                    <a:cs typeface="Ubuntu"/>
                    <a:sym typeface="Ubuntu"/>
                  </a:rPr>
                  <a:t>2</a:t>
                </a:r>
                <a:endParaRPr b="1" sz="1000"/>
              </a:p>
            </p:txBody>
          </p:sp>
        </p:grpSp>
        <p:sp>
          <p:nvSpPr>
            <p:cNvPr id="2340" name="Google Shape;2340;p159"/>
            <p:cNvSpPr txBox="1"/>
            <p:nvPr/>
          </p:nvSpPr>
          <p:spPr>
            <a:xfrm>
              <a:off x="1168400" y="0"/>
              <a:ext cx="6908700" cy="10287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333333"/>
                </a:buClr>
                <a:buFont typeface="Ubuntu"/>
                <a:buNone/>
              </a:pPr>
              <a:r>
                <a:rPr b="1" i="0" lang="en" sz="2300" u="none" cap="none" strike="noStrike">
                  <a:solidFill>
                    <a:srgbClr val="333333"/>
                  </a:solidFill>
                  <a:latin typeface="Ubuntu"/>
                  <a:ea typeface="Ubuntu"/>
                  <a:cs typeface="Ubuntu"/>
                  <a:sym typeface="Ubuntu"/>
                </a:rPr>
                <a:t>Deploy and scale workloads</a:t>
              </a:r>
              <a:r>
                <a:rPr b="0" i="0" lang="en" sz="2300" u="none" cap="none" strike="noStrike">
                  <a:solidFill>
                    <a:srgbClr val="333333"/>
                  </a:solidFill>
                  <a:latin typeface="Ubuntu"/>
                  <a:ea typeface="Ubuntu"/>
                  <a:cs typeface="Ubuntu"/>
                  <a:sym typeface="Ubuntu"/>
                </a:rPr>
                <a:t> </a:t>
              </a:r>
              <a:r>
                <a:rPr lang="en" sz="2300">
                  <a:solidFill>
                    <a:srgbClr val="333333"/>
                  </a:solidFill>
                  <a:latin typeface="Ubuntu"/>
                  <a:ea typeface="Ubuntu"/>
                  <a:cs typeface="Ubuntu"/>
                  <a:sym typeface="Ubuntu"/>
                </a:rPr>
                <a:t>to</a:t>
              </a:r>
              <a:r>
                <a:rPr b="0" i="0" lang="en" sz="2300" u="none" cap="none" strike="noStrike">
                  <a:solidFill>
                    <a:srgbClr val="333333"/>
                  </a:solidFill>
                  <a:latin typeface="Ubuntu"/>
                  <a:ea typeface="Ubuntu"/>
                  <a:cs typeface="Ubuntu"/>
                  <a:sym typeface="Ubuntu"/>
                </a:rPr>
                <a:t> </a:t>
              </a:r>
              <a:r>
                <a:rPr lang="en" sz="2300">
                  <a:solidFill>
                    <a:srgbClr val="333333"/>
                  </a:solidFill>
                  <a:latin typeface="Ubuntu"/>
                  <a:ea typeface="Ubuntu"/>
                  <a:cs typeface="Ubuntu"/>
                  <a:sym typeface="Ubuntu"/>
                </a:rPr>
                <a:t>any </a:t>
              </a:r>
              <a:r>
                <a:rPr b="0" i="0" lang="en" sz="2300" u="none" cap="none" strike="noStrike">
                  <a:solidFill>
                    <a:srgbClr val="333333"/>
                  </a:solidFill>
                  <a:latin typeface="Ubuntu"/>
                  <a:ea typeface="Ubuntu"/>
                  <a:cs typeface="Ubuntu"/>
                  <a:sym typeface="Ubuntu"/>
                </a:rPr>
                <a:t>cloud</a:t>
              </a:r>
              <a:endParaRPr sz="1000">
                <a:solidFill>
                  <a:srgbClr val="333333"/>
                </a:solidFill>
              </a:endParaRPr>
            </a:p>
          </p:txBody>
        </p:sp>
      </p:grpSp>
      <p:grpSp>
        <p:nvGrpSpPr>
          <p:cNvPr id="2341" name="Google Shape;2341;p159"/>
          <p:cNvGrpSpPr/>
          <p:nvPr/>
        </p:nvGrpSpPr>
        <p:grpSpPr>
          <a:xfrm>
            <a:off x="3446859" y="2665512"/>
            <a:ext cx="5559778" cy="462073"/>
            <a:chOff x="0" y="0"/>
            <a:chExt cx="7907520" cy="876300"/>
          </a:xfrm>
        </p:grpSpPr>
        <p:grpSp>
          <p:nvGrpSpPr>
            <p:cNvPr id="2342" name="Google Shape;2342;p159"/>
            <p:cNvGrpSpPr/>
            <p:nvPr/>
          </p:nvGrpSpPr>
          <p:grpSpPr>
            <a:xfrm>
              <a:off x="0" y="0"/>
              <a:ext cx="876300" cy="876300"/>
              <a:chOff x="0" y="0"/>
              <a:chExt cx="876300" cy="876300"/>
            </a:xfrm>
          </p:grpSpPr>
          <p:sp>
            <p:nvSpPr>
              <p:cNvPr id="2343" name="Google Shape;2343;p159"/>
              <p:cNvSpPr/>
              <p:nvPr/>
            </p:nvSpPr>
            <p:spPr>
              <a:xfrm flipH="1">
                <a:off x="0" y="0"/>
                <a:ext cx="876300" cy="876300"/>
              </a:xfrm>
              <a:prstGeom prst="ellipse">
                <a:avLst/>
              </a:prstGeom>
              <a:solidFill>
                <a:srgbClr val="DD481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344" name="Google Shape;2344;p159"/>
              <p:cNvSpPr txBox="1"/>
              <p:nvPr/>
            </p:nvSpPr>
            <p:spPr>
              <a:xfrm>
                <a:off x="257175" y="107950"/>
                <a:ext cx="373200" cy="6222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Font typeface="Ubuntu"/>
                  <a:buNone/>
                </a:pPr>
                <a:r>
                  <a:rPr b="1" i="0" lang="en" sz="2500" u="none" cap="none" strike="noStrike">
                    <a:solidFill>
                      <a:srgbClr val="FFFFFF"/>
                    </a:solidFill>
                    <a:latin typeface="Ubuntu"/>
                    <a:ea typeface="Ubuntu"/>
                    <a:cs typeface="Ubuntu"/>
                    <a:sym typeface="Ubuntu"/>
                  </a:rPr>
                  <a:t>3</a:t>
                </a:r>
                <a:endParaRPr b="1" sz="1000"/>
              </a:p>
            </p:txBody>
          </p:sp>
        </p:grpSp>
        <p:sp>
          <p:nvSpPr>
            <p:cNvPr id="2345" name="Google Shape;2345;p159"/>
            <p:cNvSpPr txBox="1"/>
            <p:nvPr/>
          </p:nvSpPr>
          <p:spPr>
            <a:xfrm>
              <a:off x="1166820" y="165111"/>
              <a:ext cx="6740700" cy="5589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333333"/>
                </a:buClr>
                <a:buFont typeface="Ubuntu"/>
                <a:buNone/>
              </a:pPr>
              <a:r>
                <a:rPr b="0" i="0" lang="en" sz="2300" u="none" cap="none" strike="noStrike">
                  <a:solidFill>
                    <a:srgbClr val="333333"/>
                  </a:solidFill>
                  <a:latin typeface="Ubuntu"/>
                  <a:ea typeface="Ubuntu"/>
                  <a:cs typeface="Ubuntu"/>
                  <a:sym typeface="Ubuntu"/>
                </a:rPr>
                <a:t>Powerful service orchestration</a:t>
              </a:r>
              <a:endParaRPr sz="1000">
                <a:solidFill>
                  <a:srgbClr val="333333"/>
                </a:solidFill>
              </a:endParaRPr>
            </a:p>
          </p:txBody>
        </p:sp>
      </p:grpSp>
      <p:grpSp>
        <p:nvGrpSpPr>
          <p:cNvPr id="2346" name="Google Shape;2346;p159"/>
          <p:cNvGrpSpPr/>
          <p:nvPr/>
        </p:nvGrpSpPr>
        <p:grpSpPr>
          <a:xfrm>
            <a:off x="3446859" y="3991570"/>
            <a:ext cx="5679009" cy="462073"/>
            <a:chOff x="0" y="0"/>
            <a:chExt cx="8077100" cy="876300"/>
          </a:xfrm>
        </p:grpSpPr>
        <p:grpSp>
          <p:nvGrpSpPr>
            <p:cNvPr id="2347" name="Google Shape;2347;p159"/>
            <p:cNvGrpSpPr/>
            <p:nvPr/>
          </p:nvGrpSpPr>
          <p:grpSpPr>
            <a:xfrm>
              <a:off x="0" y="0"/>
              <a:ext cx="876300" cy="876300"/>
              <a:chOff x="0" y="0"/>
              <a:chExt cx="876300" cy="876300"/>
            </a:xfrm>
          </p:grpSpPr>
          <p:sp>
            <p:nvSpPr>
              <p:cNvPr id="2348" name="Google Shape;2348;p159"/>
              <p:cNvSpPr/>
              <p:nvPr/>
            </p:nvSpPr>
            <p:spPr>
              <a:xfrm flipH="1">
                <a:off x="0" y="0"/>
                <a:ext cx="876300" cy="876300"/>
              </a:xfrm>
              <a:prstGeom prst="ellipse">
                <a:avLst/>
              </a:prstGeom>
              <a:solidFill>
                <a:srgbClr val="DD481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349" name="Google Shape;2349;p159"/>
              <p:cNvSpPr txBox="1"/>
              <p:nvPr/>
            </p:nvSpPr>
            <p:spPr>
              <a:xfrm>
                <a:off x="257175" y="107950"/>
                <a:ext cx="373200" cy="6222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Font typeface="Ubuntu"/>
                  <a:buNone/>
                </a:pPr>
                <a:r>
                  <a:rPr b="1" i="0" lang="en" sz="2500" u="none" cap="none" strike="noStrike">
                    <a:solidFill>
                      <a:srgbClr val="FFFFFF"/>
                    </a:solidFill>
                    <a:latin typeface="Ubuntu"/>
                    <a:ea typeface="Ubuntu"/>
                    <a:cs typeface="Ubuntu"/>
                    <a:sym typeface="Ubuntu"/>
                  </a:rPr>
                  <a:t>5</a:t>
                </a:r>
                <a:endParaRPr b="1" sz="1000"/>
              </a:p>
            </p:txBody>
          </p:sp>
        </p:grpSp>
        <p:sp>
          <p:nvSpPr>
            <p:cNvPr id="2350" name="Google Shape;2350;p159"/>
            <p:cNvSpPr txBox="1"/>
            <p:nvPr/>
          </p:nvSpPr>
          <p:spPr>
            <a:xfrm>
              <a:off x="1168400" y="139700"/>
              <a:ext cx="6908700" cy="5589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333333"/>
                </a:buClr>
                <a:buFont typeface="Ubuntu"/>
                <a:buNone/>
              </a:pPr>
              <a:r>
                <a:rPr b="0" i="0" lang="en" sz="2300" u="none" cap="none" strike="noStrike">
                  <a:solidFill>
                    <a:srgbClr val="333333"/>
                  </a:solidFill>
                  <a:latin typeface="Ubuntu"/>
                  <a:ea typeface="Ubuntu"/>
                  <a:cs typeface="Ubuntu"/>
                  <a:sym typeface="Ubuntu"/>
                </a:rPr>
                <a:t>Speed</a:t>
              </a:r>
              <a:endParaRPr sz="1000">
                <a:solidFill>
                  <a:srgbClr val="333333"/>
                </a:solidFill>
              </a:endParaRPr>
            </a:p>
          </p:txBody>
        </p:sp>
      </p:grpSp>
      <p:sp>
        <p:nvSpPr>
          <p:cNvPr id="2351" name="Google Shape;2351;p159"/>
          <p:cNvSpPr txBox="1"/>
          <p:nvPr/>
        </p:nvSpPr>
        <p:spPr>
          <a:xfrm>
            <a:off x="8784580" y="4889004"/>
            <a:ext cx="262200" cy="18750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0"/>
              </a:spcAft>
              <a:buNone/>
            </a:pPr>
            <a:r>
              <a:rPr lang="en" sz="1000"/>
              <a:t> </a:t>
            </a:r>
            <a:endParaRPr b="0" i="0" sz="800" u="none" cap="none" strike="noStrike">
              <a:solidFill>
                <a:schemeClr val="dk1"/>
              </a:solidFill>
              <a:latin typeface="Lato"/>
              <a:ea typeface="Lato"/>
              <a:cs typeface="Lato"/>
              <a:sym typeface="Lato"/>
            </a:endParaRPr>
          </a:p>
        </p:txBody>
      </p:sp>
      <p:cxnSp>
        <p:nvCxnSpPr>
          <p:cNvPr id="2352" name="Google Shape;2352;p159"/>
          <p:cNvCxnSpPr/>
          <p:nvPr/>
        </p:nvCxnSpPr>
        <p:spPr>
          <a:xfrm>
            <a:off x="2885250" y="1283119"/>
            <a:ext cx="0" cy="3158700"/>
          </a:xfrm>
          <a:prstGeom prst="straightConnector1">
            <a:avLst/>
          </a:prstGeom>
          <a:noFill/>
          <a:ln cap="flat" cmpd="sng" w="9525">
            <a:solidFill>
              <a:schemeClr val="dk2"/>
            </a:solidFill>
            <a:prstDash val="dot"/>
            <a:round/>
            <a:headEnd len="med" w="med" type="none"/>
            <a:tailEnd len="med" w="med" type="none"/>
          </a:ln>
        </p:spPr>
      </p:cxnSp>
      <p:pic>
        <p:nvPicPr>
          <p:cNvPr id="2353" name="Google Shape;2353;p159"/>
          <p:cNvPicPr preferRelativeResize="0"/>
          <p:nvPr/>
        </p:nvPicPr>
        <p:blipFill>
          <a:blip r:embed="rId3">
            <a:alphaModFix/>
          </a:blip>
          <a:stretch>
            <a:fillRect/>
          </a:stretch>
        </p:blipFill>
        <p:spPr>
          <a:xfrm>
            <a:off x="351550" y="2163250"/>
            <a:ext cx="2068775" cy="1123675"/>
          </a:xfrm>
          <a:prstGeom prst="rect">
            <a:avLst/>
          </a:prstGeom>
          <a:noFill/>
          <a:ln>
            <a:noFill/>
          </a:ln>
        </p:spPr>
      </p:pic>
      <p:sp>
        <p:nvSpPr>
          <p:cNvPr id="2354" name="Google Shape;2354;p159"/>
          <p:cNvSpPr txBox="1"/>
          <p:nvPr/>
        </p:nvSpPr>
        <p:spPr>
          <a:xfrm>
            <a:off x="533455" y="282892"/>
            <a:ext cx="9201000" cy="360000"/>
          </a:xfrm>
          <a:prstGeom prst="rect">
            <a:avLst/>
          </a:prstGeom>
          <a:noFill/>
          <a:ln>
            <a:noFill/>
          </a:ln>
        </p:spPr>
        <p:txBody>
          <a:bodyPr anchorCtr="0" anchor="t" bIns="0" lIns="0" spcFirstLastPara="1" rIns="0" wrap="square" tIns="0">
            <a:noAutofit/>
          </a:bodyPr>
          <a:lstStyle/>
          <a:p>
            <a:pPr indent="0" lvl="0" marL="0" marR="0" rtl="0" algn="l">
              <a:lnSpc>
                <a:spcPct val="93000"/>
              </a:lnSpc>
              <a:spcBef>
                <a:spcPts val="0"/>
              </a:spcBef>
              <a:spcAft>
                <a:spcPts val="0"/>
              </a:spcAft>
              <a:buClr>
                <a:srgbClr val="000000"/>
              </a:buClr>
              <a:buFont typeface="Ubuntu"/>
              <a:buNone/>
            </a:pPr>
            <a:r>
              <a:rPr lang="en" sz="3200">
                <a:solidFill>
                  <a:srgbClr val="772953"/>
                </a:solidFill>
                <a:latin typeface="Ubuntu"/>
                <a:ea typeface="Ubuntu"/>
                <a:cs typeface="Ubuntu"/>
                <a:sym typeface="Ubuntu"/>
              </a:rPr>
              <a:t>Juju</a:t>
            </a:r>
            <a:endParaRPr b="0" i="0" sz="3200" u="none" cap="none" strike="noStrike">
              <a:solidFill>
                <a:srgbClr val="772953"/>
              </a:solidFill>
              <a:latin typeface="Cabin"/>
              <a:ea typeface="Cabin"/>
              <a:cs typeface="Cabin"/>
              <a:sym typeface="Cabin"/>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8" name="Shape 2358"/>
        <p:cNvGrpSpPr/>
        <p:nvPr/>
      </p:nvGrpSpPr>
      <p:grpSpPr>
        <a:xfrm>
          <a:off x="0" y="0"/>
          <a:ext cx="0" cy="0"/>
          <a:chOff x="0" y="0"/>
          <a:chExt cx="0" cy="0"/>
        </a:xfrm>
      </p:grpSpPr>
      <p:pic>
        <p:nvPicPr>
          <p:cNvPr id="2359" name="Google Shape;2359;p160"/>
          <p:cNvPicPr preferRelativeResize="0"/>
          <p:nvPr/>
        </p:nvPicPr>
        <p:blipFill rotWithShape="1">
          <a:blip r:embed="rId3">
            <a:alphaModFix/>
          </a:blip>
          <a:srcRect b="0" l="0" r="0" t="0"/>
          <a:stretch/>
        </p:blipFill>
        <p:spPr>
          <a:xfrm>
            <a:off x="7816449" y="4149298"/>
            <a:ext cx="1327500" cy="994200"/>
          </a:xfrm>
          <a:prstGeom prst="rect">
            <a:avLst/>
          </a:prstGeom>
          <a:noFill/>
          <a:ln>
            <a:noFill/>
          </a:ln>
        </p:spPr>
      </p:pic>
      <p:sp>
        <p:nvSpPr>
          <p:cNvPr id="2360" name="Google Shape;2360;p160"/>
          <p:cNvSpPr txBox="1"/>
          <p:nvPr>
            <p:ph type="title"/>
          </p:nvPr>
        </p:nvSpPr>
        <p:spPr>
          <a:xfrm>
            <a:off x="485525" y="40950"/>
            <a:ext cx="7647900" cy="994200"/>
          </a:xfrm>
          <a:prstGeom prst="rect">
            <a:avLst/>
          </a:prstGeom>
          <a:noFill/>
          <a:ln>
            <a:noFill/>
          </a:ln>
        </p:spPr>
        <p:txBody>
          <a:bodyPr anchorCtr="0" anchor="t" bIns="91400" lIns="91400" spcFirstLastPara="1" rIns="91400" wrap="square" tIns="91400">
            <a:noAutofit/>
          </a:bodyPr>
          <a:lstStyle/>
          <a:p>
            <a:pPr indent="0" lvl="0" marL="0" marR="0" rtl="0" algn="l">
              <a:lnSpc>
                <a:spcPct val="100000"/>
              </a:lnSpc>
              <a:spcBef>
                <a:spcPts val="0"/>
              </a:spcBef>
              <a:spcAft>
                <a:spcPts val="0"/>
              </a:spcAft>
              <a:buClr>
                <a:srgbClr val="772953"/>
              </a:buClr>
              <a:buFont typeface="Ubuntu"/>
              <a:buNone/>
            </a:pPr>
            <a:r>
              <a:rPr b="0" i="0" lang="en" sz="3000" u="none" cap="none" strike="noStrike">
                <a:solidFill>
                  <a:srgbClr val="772953"/>
                </a:solidFill>
                <a:latin typeface="Ubuntu"/>
                <a:ea typeface="Ubuntu"/>
                <a:cs typeface="Ubuntu"/>
                <a:sym typeface="Ubuntu"/>
              </a:rPr>
              <a:t>Ubuntu </a:t>
            </a:r>
            <a:r>
              <a:rPr lang="en"/>
              <a:t>System </a:t>
            </a:r>
            <a:r>
              <a:rPr b="0" i="0" lang="en" sz="3000" u="none" cap="none" strike="noStrike">
                <a:solidFill>
                  <a:srgbClr val="772953"/>
                </a:solidFill>
                <a:latin typeface="Ubuntu"/>
                <a:ea typeface="Ubuntu"/>
                <a:cs typeface="Ubuntu"/>
                <a:sym typeface="Ubuntu"/>
              </a:rPr>
              <a:t>Management</a:t>
            </a:r>
            <a:endParaRPr/>
          </a:p>
        </p:txBody>
      </p:sp>
      <p:sp>
        <p:nvSpPr>
          <p:cNvPr id="2361" name="Google Shape;2361;p160"/>
          <p:cNvSpPr txBox="1"/>
          <p:nvPr>
            <p:ph idx="1" type="body"/>
          </p:nvPr>
        </p:nvSpPr>
        <p:spPr>
          <a:xfrm>
            <a:off x="485525" y="1290925"/>
            <a:ext cx="8365800" cy="2103300"/>
          </a:xfrm>
          <a:prstGeom prst="rect">
            <a:avLst/>
          </a:prstGeom>
          <a:noFill/>
          <a:ln>
            <a:noFill/>
          </a:ln>
        </p:spPr>
        <p:txBody>
          <a:bodyPr anchorCtr="0" anchor="t" bIns="91400" lIns="91400" spcFirstLastPara="1" rIns="91400" wrap="square" tIns="91400">
            <a:noAutofit/>
          </a:bodyPr>
          <a:lstStyle/>
          <a:p>
            <a:pPr indent="0" lvl="0" marL="0" marR="0" rtl="0" algn="l">
              <a:lnSpc>
                <a:spcPct val="115000"/>
              </a:lnSpc>
              <a:spcBef>
                <a:spcPts val="1000"/>
              </a:spcBef>
              <a:spcAft>
                <a:spcPts val="0"/>
              </a:spcAft>
              <a:buClr>
                <a:srgbClr val="333333"/>
              </a:buClr>
              <a:buSzPts val="1700"/>
              <a:buFont typeface="Helvetica Neue"/>
              <a:buChar char="●"/>
            </a:pPr>
            <a:r>
              <a:rPr b="0" i="0" lang="en" sz="1700" u="none" cap="none" strike="noStrike">
                <a:solidFill>
                  <a:srgbClr val="333333"/>
                </a:solidFill>
                <a:latin typeface="Ubuntu"/>
                <a:ea typeface="Ubuntu"/>
                <a:cs typeface="Ubuntu"/>
                <a:sym typeface="Ubuntu"/>
              </a:rPr>
              <a:t> Inventory of software packages on each machine</a:t>
            </a:r>
            <a:endParaRPr/>
          </a:p>
          <a:p>
            <a:pPr indent="0" lvl="0" marL="0" marR="0" rtl="0" algn="l">
              <a:lnSpc>
                <a:spcPct val="115000"/>
              </a:lnSpc>
              <a:spcBef>
                <a:spcPts val="1000"/>
              </a:spcBef>
              <a:spcAft>
                <a:spcPts val="0"/>
              </a:spcAft>
              <a:buClr>
                <a:srgbClr val="333333"/>
              </a:buClr>
              <a:buSzPts val="1700"/>
              <a:buFont typeface="Helvetica Neue"/>
              <a:buChar char="●"/>
            </a:pPr>
            <a:r>
              <a:rPr b="0" i="0" lang="en" sz="1700" u="none" cap="none" strike="noStrike">
                <a:solidFill>
                  <a:srgbClr val="333333"/>
                </a:solidFill>
                <a:latin typeface="Ubuntu"/>
                <a:ea typeface="Ubuntu"/>
                <a:cs typeface="Ubuntu"/>
                <a:sym typeface="Ubuntu"/>
              </a:rPr>
              <a:t> Health monitoring &amp; service scaling based on workload requirements</a:t>
            </a:r>
            <a:endParaRPr/>
          </a:p>
          <a:p>
            <a:pPr indent="0" lvl="0" marL="0" marR="0" rtl="0" algn="l">
              <a:lnSpc>
                <a:spcPct val="115000"/>
              </a:lnSpc>
              <a:spcBef>
                <a:spcPts val="1000"/>
              </a:spcBef>
              <a:spcAft>
                <a:spcPts val="0"/>
              </a:spcAft>
              <a:buClr>
                <a:srgbClr val="333333"/>
              </a:buClr>
              <a:buSzPts val="1700"/>
              <a:buFont typeface="Helvetica Neue"/>
              <a:buChar char="●"/>
            </a:pPr>
            <a:r>
              <a:rPr b="0" i="0" lang="en" sz="1700" u="none" cap="none" strike="noStrike">
                <a:solidFill>
                  <a:srgbClr val="333333"/>
                </a:solidFill>
                <a:latin typeface="Ubuntu"/>
                <a:ea typeface="Ubuntu"/>
                <a:cs typeface="Ubuntu"/>
                <a:sym typeface="Ubuntu"/>
              </a:rPr>
              <a:t> Policy-based updates, upgrades for (security) patching</a:t>
            </a:r>
            <a:endParaRPr/>
          </a:p>
          <a:p>
            <a:pPr indent="0" lvl="0" marL="0" marR="0" rtl="0" algn="l">
              <a:lnSpc>
                <a:spcPct val="115000"/>
              </a:lnSpc>
              <a:spcBef>
                <a:spcPts val="1000"/>
              </a:spcBef>
              <a:spcAft>
                <a:spcPts val="0"/>
              </a:spcAft>
              <a:buClr>
                <a:srgbClr val="333333"/>
              </a:buClr>
              <a:buSzPts val="1700"/>
              <a:buFont typeface="Helvetica Neue"/>
              <a:buChar char="●"/>
            </a:pPr>
            <a:r>
              <a:rPr b="0" i="0" lang="en" sz="1700" u="none" cap="none" strike="noStrike">
                <a:solidFill>
                  <a:srgbClr val="333333"/>
                </a:solidFill>
                <a:latin typeface="Ubuntu"/>
                <a:ea typeface="Ubuntu"/>
                <a:cs typeface="Ubuntu"/>
                <a:sym typeface="Ubuntu"/>
              </a:rPr>
              <a:t> Audit logs &amp; reports for compliance reporting</a:t>
            </a:r>
            <a:endParaRPr/>
          </a:p>
          <a:p>
            <a:pPr indent="0" lvl="0" marL="0" marR="0" rtl="0" algn="l">
              <a:lnSpc>
                <a:spcPct val="115000"/>
              </a:lnSpc>
              <a:spcBef>
                <a:spcPts val="1000"/>
              </a:spcBef>
              <a:spcAft>
                <a:spcPts val="0"/>
              </a:spcAft>
              <a:buClr>
                <a:srgbClr val="333333"/>
              </a:buClr>
              <a:buSzPts val="1700"/>
              <a:buFont typeface="Helvetica Neue"/>
              <a:buChar char="●"/>
            </a:pPr>
            <a:r>
              <a:rPr b="0" i="0" lang="en" sz="1700" u="none" cap="none" strike="noStrike">
                <a:solidFill>
                  <a:srgbClr val="333333"/>
                </a:solidFill>
                <a:latin typeface="Ubuntu"/>
                <a:ea typeface="Ubuntu"/>
                <a:cs typeface="Ubuntu"/>
                <a:sym typeface="Ubuntu"/>
              </a:rPr>
              <a:t> Private software repositories for internal / custom packages</a:t>
            </a:r>
            <a:endParaRPr/>
          </a:p>
          <a:p>
            <a:pPr indent="0" lvl="0" marL="0" marR="0" rtl="0" algn="l">
              <a:lnSpc>
                <a:spcPct val="115000"/>
              </a:lnSpc>
              <a:spcBef>
                <a:spcPts val="1000"/>
              </a:spcBef>
              <a:spcAft>
                <a:spcPts val="0"/>
              </a:spcAft>
              <a:buClr>
                <a:srgbClr val="333333"/>
              </a:buClr>
              <a:buSzPts val="1700"/>
              <a:buFont typeface="Helvetica Neue"/>
              <a:buChar char="●"/>
            </a:pPr>
            <a:r>
              <a:rPr b="0" i="0" lang="en" sz="1700" u="none" cap="none" strike="noStrike">
                <a:solidFill>
                  <a:srgbClr val="333333"/>
                </a:solidFill>
                <a:latin typeface="Ubuntu"/>
                <a:ea typeface="Ubuntu"/>
                <a:cs typeface="Ubuntu"/>
                <a:sym typeface="Ubuntu"/>
              </a:rPr>
              <a:t> Manage via CLI or GUI.  Or integrate with your existing systems via the API.</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365" name="Shape 2365"/>
        <p:cNvGrpSpPr/>
        <p:nvPr/>
      </p:nvGrpSpPr>
      <p:grpSpPr>
        <a:xfrm>
          <a:off x="0" y="0"/>
          <a:ext cx="0" cy="0"/>
          <a:chOff x="0" y="0"/>
          <a:chExt cx="0" cy="0"/>
        </a:xfrm>
      </p:grpSpPr>
      <p:sp>
        <p:nvSpPr>
          <p:cNvPr id="2366" name="Google Shape;2366;p161"/>
          <p:cNvSpPr txBox="1"/>
          <p:nvPr>
            <p:ph type="ctrTitle"/>
          </p:nvPr>
        </p:nvSpPr>
        <p:spPr>
          <a:xfrm>
            <a:off x="526950" y="2093775"/>
            <a:ext cx="7429800" cy="1545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Ubuntu Advantage for Infrastructure</a:t>
            </a:r>
            <a:endParaRPr/>
          </a:p>
        </p:txBody>
      </p:sp>
      <p:sp>
        <p:nvSpPr>
          <p:cNvPr id="2367" name="Google Shape;2367;p161"/>
          <p:cNvSpPr txBox="1"/>
          <p:nvPr>
            <p:ph idx="1" type="subTitle"/>
          </p:nvPr>
        </p:nvSpPr>
        <p:spPr>
          <a:xfrm>
            <a:off x="560625" y="1525773"/>
            <a:ext cx="4727100" cy="388200"/>
          </a:xfrm>
          <a:prstGeom prst="rect">
            <a:avLst/>
          </a:prstGeom>
        </p:spPr>
        <p:txBody>
          <a:bodyPr anchorCtr="0" anchor="t" bIns="0" lIns="0" spcFirstLastPara="1" rIns="0" wrap="square" tIns="0">
            <a:noAutofit/>
          </a:bodyPr>
          <a:lstStyle/>
          <a:p>
            <a:pPr indent="0" lvl="0" marL="0" rtl="0" algn="l">
              <a:spcBef>
                <a:spcPts val="800"/>
              </a:spcBef>
              <a:spcAft>
                <a:spcPts val="1000"/>
              </a:spcAft>
              <a:buNone/>
            </a:pPr>
            <a:r>
              <a:rPr lang="en"/>
              <a:t>Unlocking Open Source</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371" name="Shape 2371"/>
        <p:cNvGrpSpPr/>
        <p:nvPr/>
      </p:nvGrpSpPr>
      <p:grpSpPr>
        <a:xfrm>
          <a:off x="0" y="0"/>
          <a:ext cx="0" cy="0"/>
          <a:chOff x="0" y="0"/>
          <a:chExt cx="0" cy="0"/>
        </a:xfrm>
      </p:grpSpPr>
      <p:sp>
        <p:nvSpPr>
          <p:cNvPr id="2372" name="Google Shape;2372;p162"/>
          <p:cNvSpPr txBox="1"/>
          <p:nvPr>
            <p:ph type="title"/>
          </p:nvPr>
        </p:nvSpPr>
        <p:spPr>
          <a:xfrm>
            <a:off x="381000" y="358378"/>
            <a:ext cx="8229600" cy="857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a:t>Ubuntu Advantage for Infrastructure</a:t>
            </a:r>
            <a:endParaRPr/>
          </a:p>
        </p:txBody>
      </p:sp>
      <p:pic>
        <p:nvPicPr>
          <p:cNvPr descr="supported_black-orange_st_cmyk_no®.png" id="2373" name="Google Shape;2373;p162"/>
          <p:cNvPicPr preferRelativeResize="0"/>
          <p:nvPr/>
        </p:nvPicPr>
        <p:blipFill>
          <a:blip r:embed="rId3">
            <a:alphaModFix/>
          </a:blip>
          <a:stretch>
            <a:fillRect/>
          </a:stretch>
        </p:blipFill>
        <p:spPr>
          <a:xfrm>
            <a:off x="901992" y="1947782"/>
            <a:ext cx="1901576" cy="1852277"/>
          </a:xfrm>
          <a:prstGeom prst="rect">
            <a:avLst/>
          </a:prstGeom>
          <a:noFill/>
          <a:ln>
            <a:noFill/>
          </a:ln>
        </p:spPr>
      </p:pic>
      <p:sp>
        <p:nvSpPr>
          <p:cNvPr id="2374" name="Google Shape;2374;p162"/>
          <p:cNvSpPr txBox="1"/>
          <p:nvPr/>
        </p:nvSpPr>
        <p:spPr>
          <a:xfrm>
            <a:off x="3288125" y="1531050"/>
            <a:ext cx="5559000" cy="30159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2C001E"/>
              </a:buClr>
              <a:buSzPts val="1400"/>
              <a:buFont typeface="Ubuntu"/>
              <a:buChar char="●"/>
            </a:pPr>
            <a:r>
              <a:rPr b="1" lang="en">
                <a:solidFill>
                  <a:srgbClr val="772953"/>
                </a:solidFill>
                <a:latin typeface="Ubuntu"/>
                <a:ea typeface="Ubuntu"/>
                <a:cs typeface="Ubuntu"/>
                <a:sym typeface="Ubuntu"/>
              </a:rPr>
              <a:t>Kernel livepatch access</a:t>
            </a:r>
            <a:br>
              <a:rPr lang="en">
                <a:latin typeface="Ubuntu"/>
                <a:ea typeface="Ubuntu"/>
                <a:cs typeface="Ubuntu"/>
                <a:sym typeface="Ubuntu"/>
              </a:rPr>
            </a:br>
            <a:r>
              <a:rPr lang="en">
                <a:latin typeface="Ubuntu"/>
                <a:ea typeface="Ubuntu"/>
                <a:cs typeface="Ubuntu"/>
                <a:sym typeface="Ubuntu"/>
              </a:rPr>
              <a:t>Automated kernel security patching without downtime.</a:t>
            </a:r>
            <a:br>
              <a:rPr lang="en">
                <a:latin typeface="Ubuntu"/>
                <a:ea typeface="Ubuntu"/>
                <a:cs typeface="Ubuntu"/>
                <a:sym typeface="Ubuntu"/>
              </a:rPr>
            </a:br>
            <a:endParaRPr>
              <a:latin typeface="Ubuntu"/>
              <a:ea typeface="Ubuntu"/>
              <a:cs typeface="Ubuntu"/>
              <a:sym typeface="Ubuntu"/>
            </a:endParaRPr>
          </a:p>
          <a:p>
            <a:pPr indent="-317500" lvl="0" marL="457200" rtl="0" algn="l">
              <a:spcBef>
                <a:spcPts val="0"/>
              </a:spcBef>
              <a:spcAft>
                <a:spcPts val="0"/>
              </a:spcAft>
              <a:buClr>
                <a:srgbClr val="2C001E"/>
              </a:buClr>
              <a:buSzPts val="1400"/>
              <a:buFont typeface="Ubuntu"/>
              <a:buChar char="●"/>
            </a:pPr>
            <a:r>
              <a:rPr b="1" lang="en">
                <a:solidFill>
                  <a:srgbClr val="772953"/>
                </a:solidFill>
                <a:latin typeface="Ubuntu"/>
                <a:ea typeface="Ubuntu"/>
                <a:cs typeface="Ubuntu"/>
                <a:sym typeface="Ubuntu"/>
              </a:rPr>
              <a:t>Extended Security Maintenance (ESM)</a:t>
            </a:r>
            <a:br>
              <a:rPr lang="en">
                <a:latin typeface="Ubuntu"/>
                <a:ea typeface="Ubuntu"/>
                <a:cs typeface="Ubuntu"/>
                <a:sym typeface="Ubuntu"/>
              </a:rPr>
            </a:br>
            <a:r>
              <a:rPr lang="en">
                <a:latin typeface="Ubuntu"/>
                <a:ea typeface="Ubuntu"/>
                <a:cs typeface="Ubuntu"/>
                <a:sym typeface="Ubuntu"/>
              </a:rPr>
              <a:t>A growing list of security updates exclusively available for UA subscribers.</a:t>
            </a:r>
            <a:br>
              <a:rPr lang="en">
                <a:latin typeface="Ubuntu"/>
                <a:ea typeface="Ubuntu"/>
                <a:cs typeface="Ubuntu"/>
                <a:sym typeface="Ubuntu"/>
              </a:rPr>
            </a:br>
            <a:endParaRPr>
              <a:latin typeface="Ubuntu"/>
              <a:ea typeface="Ubuntu"/>
              <a:cs typeface="Ubuntu"/>
              <a:sym typeface="Ubuntu"/>
            </a:endParaRPr>
          </a:p>
          <a:p>
            <a:pPr indent="-317500" lvl="0" marL="457200" rtl="0" algn="l">
              <a:spcBef>
                <a:spcPts val="0"/>
              </a:spcBef>
              <a:spcAft>
                <a:spcPts val="0"/>
              </a:spcAft>
              <a:buClr>
                <a:srgbClr val="2C001E"/>
              </a:buClr>
              <a:buSzPts val="1400"/>
              <a:buFont typeface="Ubuntu"/>
              <a:buChar char="●"/>
            </a:pPr>
            <a:r>
              <a:rPr b="1" lang="en">
                <a:solidFill>
                  <a:srgbClr val="772953"/>
                </a:solidFill>
                <a:latin typeface="Ubuntu"/>
                <a:ea typeface="Ubuntu"/>
                <a:cs typeface="Ubuntu"/>
                <a:sym typeface="Ubuntu"/>
              </a:rPr>
              <a:t>Landscape</a:t>
            </a:r>
            <a:br>
              <a:rPr lang="en">
                <a:latin typeface="Ubuntu"/>
                <a:ea typeface="Ubuntu"/>
                <a:cs typeface="Ubuntu"/>
                <a:sym typeface="Ubuntu"/>
              </a:rPr>
            </a:br>
            <a:r>
              <a:rPr lang="en">
                <a:latin typeface="Ubuntu"/>
                <a:ea typeface="Ubuntu"/>
                <a:cs typeface="Ubuntu"/>
                <a:sym typeface="Ubuntu"/>
              </a:rPr>
              <a:t>Ubuntu Systems Management at scale for audit and compliance </a:t>
            </a:r>
            <a:br>
              <a:rPr lang="en">
                <a:latin typeface="Ubuntu"/>
                <a:ea typeface="Ubuntu"/>
                <a:cs typeface="Ubuntu"/>
                <a:sym typeface="Ubuntu"/>
              </a:rPr>
            </a:br>
            <a:endParaRPr>
              <a:latin typeface="Ubuntu"/>
              <a:ea typeface="Ubuntu"/>
              <a:cs typeface="Ubuntu"/>
              <a:sym typeface="Ubuntu"/>
            </a:endParaRPr>
          </a:p>
          <a:p>
            <a:pPr indent="-317500" lvl="0" marL="457200" rtl="0" algn="l">
              <a:spcBef>
                <a:spcPts val="0"/>
              </a:spcBef>
              <a:spcAft>
                <a:spcPts val="0"/>
              </a:spcAft>
              <a:buClr>
                <a:srgbClr val="2C001E"/>
              </a:buClr>
              <a:buSzPts val="1400"/>
              <a:buFont typeface="Ubuntu"/>
              <a:buChar char="●"/>
            </a:pPr>
            <a:r>
              <a:rPr b="1" lang="en">
                <a:solidFill>
                  <a:srgbClr val="772953"/>
                </a:solidFill>
                <a:latin typeface="Ubuntu"/>
                <a:ea typeface="Ubuntu"/>
                <a:cs typeface="Ubuntu"/>
                <a:sym typeface="Ubuntu"/>
              </a:rPr>
              <a:t>Certified and Secure</a:t>
            </a:r>
            <a:br>
              <a:rPr lang="en">
                <a:latin typeface="Ubuntu"/>
                <a:ea typeface="Ubuntu"/>
                <a:cs typeface="Ubuntu"/>
                <a:sym typeface="Ubuntu"/>
              </a:rPr>
            </a:br>
            <a:r>
              <a:rPr lang="en">
                <a:latin typeface="Ubuntu"/>
                <a:ea typeface="Ubuntu"/>
                <a:cs typeface="Ubuntu"/>
                <a:sym typeface="Ubuntu"/>
              </a:rPr>
              <a:t>FIPS compliant crypto libraries, Common Criteria, DISA/STIG, FedRAMP, PCI</a:t>
            </a:r>
            <a:endParaRPr>
              <a:latin typeface="Ubuntu"/>
              <a:ea typeface="Ubuntu"/>
              <a:cs typeface="Ubuntu"/>
              <a:sym typeface="Ubuntu"/>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378" name="Shape 2378"/>
        <p:cNvGrpSpPr/>
        <p:nvPr/>
      </p:nvGrpSpPr>
      <p:grpSpPr>
        <a:xfrm>
          <a:off x="0" y="0"/>
          <a:ext cx="0" cy="0"/>
          <a:chOff x="0" y="0"/>
          <a:chExt cx="0" cy="0"/>
        </a:xfrm>
      </p:grpSpPr>
      <p:sp>
        <p:nvSpPr>
          <p:cNvPr id="2379" name="Google Shape;2379;p163"/>
          <p:cNvSpPr txBox="1"/>
          <p:nvPr>
            <p:ph type="title"/>
          </p:nvPr>
        </p:nvSpPr>
        <p:spPr>
          <a:xfrm>
            <a:off x="466344" y="177047"/>
            <a:ext cx="7886700" cy="994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2800"/>
              <a:t>Canonical</a:t>
            </a:r>
            <a:r>
              <a:rPr lang="en" sz="2800">
                <a:solidFill>
                  <a:srgbClr val="DE4716"/>
                </a:solidFill>
              </a:rPr>
              <a:t> full stack </a:t>
            </a:r>
            <a:r>
              <a:rPr lang="en" sz="2800">
                <a:solidFill>
                  <a:schemeClr val="lt1"/>
                </a:solidFill>
              </a:rPr>
              <a:t>support</a:t>
            </a:r>
            <a:endParaRPr sz="2800"/>
          </a:p>
        </p:txBody>
      </p:sp>
      <p:sp>
        <p:nvSpPr>
          <p:cNvPr id="2380" name="Google Shape;2380;p163"/>
          <p:cNvSpPr txBox="1"/>
          <p:nvPr>
            <p:ph idx="4294967295" type="body"/>
          </p:nvPr>
        </p:nvSpPr>
        <p:spPr>
          <a:xfrm>
            <a:off x="208850" y="787199"/>
            <a:ext cx="7886700" cy="3971400"/>
          </a:xfrm>
          <a:prstGeom prst="rect">
            <a:avLst/>
          </a:prstGeom>
        </p:spPr>
        <p:txBody>
          <a:bodyPr anchorCtr="0" anchor="t" bIns="34275" lIns="68575" spcFirstLastPara="1" rIns="68575" wrap="square" tIns="34275">
            <a:noAutofit/>
          </a:bodyPr>
          <a:lstStyle/>
          <a:p>
            <a:pPr indent="-342900" lvl="0" marL="457200" rtl="0" algn="l">
              <a:lnSpc>
                <a:spcPct val="200000"/>
              </a:lnSpc>
              <a:spcBef>
                <a:spcPts val="800"/>
              </a:spcBef>
              <a:spcAft>
                <a:spcPts val="0"/>
              </a:spcAft>
              <a:buClr>
                <a:srgbClr val="333333"/>
              </a:buClr>
              <a:buSzPts val="1800"/>
              <a:buFont typeface="Ubuntu"/>
              <a:buChar char="●"/>
            </a:pPr>
            <a:r>
              <a:rPr lang="en" sz="1800">
                <a:solidFill>
                  <a:srgbClr val="333333"/>
                </a:solidFill>
                <a:latin typeface="Ubuntu"/>
                <a:ea typeface="Ubuntu"/>
                <a:cs typeface="Ubuntu"/>
                <a:sym typeface="Ubuntu"/>
              </a:rPr>
              <a:t>Ubuntu guest images</a:t>
            </a:r>
            <a:endParaRPr sz="1800">
              <a:solidFill>
                <a:srgbClr val="333333"/>
              </a:solidFill>
              <a:latin typeface="Ubuntu"/>
              <a:ea typeface="Ubuntu"/>
              <a:cs typeface="Ubuntu"/>
              <a:sym typeface="Ubuntu"/>
            </a:endParaRPr>
          </a:p>
          <a:p>
            <a:pPr indent="-342900" lvl="0" marL="457200" rtl="0" algn="l">
              <a:lnSpc>
                <a:spcPct val="200000"/>
              </a:lnSpc>
              <a:spcBef>
                <a:spcPts val="0"/>
              </a:spcBef>
              <a:spcAft>
                <a:spcPts val="0"/>
              </a:spcAft>
              <a:buSzPts val="1800"/>
              <a:buChar char="●"/>
            </a:pPr>
            <a:r>
              <a:rPr lang="en" sz="1800"/>
              <a:t>OpenStack &amp; Kubernetes Charms, packages, projects</a:t>
            </a:r>
            <a:endParaRPr sz="1800"/>
          </a:p>
          <a:p>
            <a:pPr indent="-342900" lvl="0" marL="457200" rtl="0" algn="l">
              <a:lnSpc>
                <a:spcPct val="200000"/>
              </a:lnSpc>
              <a:spcBef>
                <a:spcPts val="0"/>
              </a:spcBef>
              <a:spcAft>
                <a:spcPts val="0"/>
              </a:spcAft>
              <a:buSzPts val="1800"/>
              <a:buChar char="●"/>
            </a:pPr>
            <a:r>
              <a:rPr lang="en" sz="1800"/>
              <a:t>Ubuntu as a host: Hypervisor, Kernel, Security</a:t>
            </a:r>
            <a:endParaRPr sz="1800"/>
          </a:p>
          <a:p>
            <a:pPr indent="-342900" lvl="0" marL="457200" rtl="0" algn="l">
              <a:lnSpc>
                <a:spcPct val="200000"/>
              </a:lnSpc>
              <a:spcBef>
                <a:spcPts val="0"/>
              </a:spcBef>
              <a:spcAft>
                <a:spcPts val="0"/>
              </a:spcAft>
              <a:buSzPts val="1800"/>
              <a:buChar char="●"/>
            </a:pPr>
            <a:r>
              <a:rPr lang="en" sz="1800"/>
              <a:t>MAAS: Hardware image provisioning</a:t>
            </a:r>
            <a:endParaRPr sz="1800"/>
          </a:p>
          <a:p>
            <a:pPr indent="-342900" lvl="0" marL="457200" rtl="0" algn="l">
              <a:lnSpc>
                <a:spcPct val="200000"/>
              </a:lnSpc>
              <a:spcBef>
                <a:spcPts val="0"/>
              </a:spcBef>
              <a:spcAft>
                <a:spcPts val="0"/>
              </a:spcAft>
              <a:buSzPts val="1800"/>
              <a:buChar char="●"/>
            </a:pPr>
            <a:r>
              <a:rPr lang="en" sz="1800"/>
              <a:t>Firmware: servers, network cards</a:t>
            </a:r>
            <a:endParaRPr sz="1800"/>
          </a:p>
          <a:p>
            <a:pPr indent="-342900" lvl="0" marL="457200" rtl="0" algn="l">
              <a:lnSpc>
                <a:spcPct val="200000"/>
              </a:lnSpc>
              <a:spcBef>
                <a:spcPts val="0"/>
              </a:spcBef>
              <a:spcAft>
                <a:spcPts val="0"/>
              </a:spcAft>
              <a:buSzPts val="1800"/>
              <a:buChar char="●"/>
            </a:pPr>
            <a:r>
              <a:rPr lang="en" sz="1800"/>
              <a:t>Certified hardware</a:t>
            </a:r>
            <a:endParaRPr sz="1800"/>
          </a:p>
          <a:p>
            <a:pPr indent="-342900" lvl="0" marL="457200" rtl="0" algn="l">
              <a:lnSpc>
                <a:spcPct val="100000"/>
              </a:lnSpc>
              <a:spcBef>
                <a:spcPts val="0"/>
              </a:spcBef>
              <a:spcAft>
                <a:spcPts val="0"/>
              </a:spcAft>
              <a:buSzPts val="1800"/>
              <a:buChar char="●"/>
            </a:pPr>
            <a:r>
              <a:rPr lang="en" sz="1800"/>
              <a:t>Certified architectures: X86, ARM64, LinuxONE,</a:t>
            </a:r>
            <a:endParaRPr sz="1800"/>
          </a:p>
          <a:p>
            <a:pPr indent="0" lvl="0" marL="2743200" rtl="0" algn="l">
              <a:lnSpc>
                <a:spcPct val="100000"/>
              </a:lnSpc>
              <a:spcBef>
                <a:spcPts val="1000"/>
              </a:spcBef>
              <a:spcAft>
                <a:spcPts val="1000"/>
              </a:spcAft>
              <a:buNone/>
            </a:pPr>
            <a:r>
              <a:rPr lang="en" sz="1800"/>
              <a:t>    IBM POWER</a:t>
            </a:r>
            <a:endParaRPr sz="1800"/>
          </a:p>
        </p:txBody>
      </p:sp>
      <p:sp>
        <p:nvSpPr>
          <p:cNvPr id="2381" name="Google Shape;2381;p163"/>
          <p:cNvSpPr/>
          <p:nvPr/>
        </p:nvSpPr>
        <p:spPr>
          <a:xfrm>
            <a:off x="6216300" y="4258675"/>
            <a:ext cx="2666375" cy="696150"/>
          </a:xfrm>
          <a:prstGeom prst="flowChartMagneticDisk">
            <a:avLst/>
          </a:prstGeom>
          <a:solidFill>
            <a:srgbClr val="762953"/>
          </a:solidFill>
          <a:ln cap="flat" cmpd="sng" w="19050">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Ubuntu"/>
                <a:ea typeface="Ubuntu"/>
                <a:cs typeface="Ubuntu"/>
                <a:sym typeface="Ubuntu"/>
              </a:rPr>
              <a:t>Certified Architecture</a:t>
            </a:r>
            <a:endParaRPr b="1">
              <a:solidFill>
                <a:srgbClr val="FFFFFF"/>
              </a:solidFill>
              <a:latin typeface="Ubuntu"/>
              <a:ea typeface="Ubuntu"/>
              <a:cs typeface="Ubuntu"/>
              <a:sym typeface="Ubuntu"/>
            </a:endParaRPr>
          </a:p>
        </p:txBody>
      </p:sp>
      <p:sp>
        <p:nvSpPr>
          <p:cNvPr id="2382" name="Google Shape;2382;p163"/>
          <p:cNvSpPr/>
          <p:nvPr/>
        </p:nvSpPr>
        <p:spPr>
          <a:xfrm>
            <a:off x="6216300" y="3708633"/>
            <a:ext cx="2666375" cy="696150"/>
          </a:xfrm>
          <a:prstGeom prst="flowChartMagneticDisk">
            <a:avLst/>
          </a:prstGeom>
          <a:solidFill>
            <a:srgbClr val="843E64"/>
          </a:solidFill>
          <a:ln cap="flat" cmpd="sng" w="19050">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Ubuntu"/>
                <a:ea typeface="Ubuntu"/>
                <a:cs typeface="Ubuntu"/>
                <a:sym typeface="Ubuntu"/>
              </a:rPr>
              <a:t>Certified hardware</a:t>
            </a:r>
            <a:endParaRPr b="1">
              <a:solidFill>
                <a:srgbClr val="FFFFFF"/>
              </a:solidFill>
              <a:latin typeface="Ubuntu"/>
              <a:ea typeface="Ubuntu"/>
              <a:cs typeface="Ubuntu"/>
              <a:sym typeface="Ubuntu"/>
            </a:endParaRPr>
          </a:p>
        </p:txBody>
      </p:sp>
      <p:sp>
        <p:nvSpPr>
          <p:cNvPr id="2383" name="Google Shape;2383;p163"/>
          <p:cNvSpPr/>
          <p:nvPr/>
        </p:nvSpPr>
        <p:spPr>
          <a:xfrm>
            <a:off x="6216300" y="3165209"/>
            <a:ext cx="2666375" cy="696150"/>
          </a:xfrm>
          <a:prstGeom prst="flowChartMagneticDisk">
            <a:avLst/>
          </a:prstGeom>
          <a:solidFill>
            <a:srgbClr val="925375"/>
          </a:solidFill>
          <a:ln cap="flat" cmpd="sng" w="19050">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Ubuntu"/>
                <a:ea typeface="Ubuntu"/>
                <a:cs typeface="Ubuntu"/>
                <a:sym typeface="Ubuntu"/>
              </a:rPr>
              <a:t>Hardware components</a:t>
            </a:r>
            <a:endParaRPr b="1">
              <a:solidFill>
                <a:srgbClr val="FFFFFF"/>
              </a:solidFill>
              <a:latin typeface="Ubuntu"/>
              <a:ea typeface="Ubuntu"/>
              <a:cs typeface="Ubuntu"/>
              <a:sym typeface="Ubuntu"/>
            </a:endParaRPr>
          </a:p>
        </p:txBody>
      </p:sp>
      <p:sp>
        <p:nvSpPr>
          <p:cNvPr id="2384" name="Google Shape;2384;p163"/>
          <p:cNvSpPr/>
          <p:nvPr/>
        </p:nvSpPr>
        <p:spPr>
          <a:xfrm>
            <a:off x="6216300" y="2605205"/>
            <a:ext cx="2666375" cy="696150"/>
          </a:xfrm>
          <a:prstGeom prst="flowChartMagneticDisk">
            <a:avLst/>
          </a:prstGeom>
          <a:solidFill>
            <a:srgbClr val="9F6986"/>
          </a:solidFill>
          <a:ln cap="flat" cmpd="sng" w="19050">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Ubuntu"/>
                <a:ea typeface="Ubuntu"/>
                <a:cs typeface="Ubuntu"/>
                <a:sym typeface="Ubuntu"/>
              </a:rPr>
              <a:t>Hardware automation</a:t>
            </a:r>
            <a:endParaRPr b="1">
              <a:solidFill>
                <a:srgbClr val="FFFFFF"/>
              </a:solidFill>
              <a:latin typeface="Ubuntu"/>
              <a:ea typeface="Ubuntu"/>
              <a:cs typeface="Ubuntu"/>
              <a:sym typeface="Ubuntu"/>
            </a:endParaRPr>
          </a:p>
        </p:txBody>
      </p:sp>
      <p:sp>
        <p:nvSpPr>
          <p:cNvPr id="2385" name="Google Shape;2385;p163"/>
          <p:cNvSpPr/>
          <p:nvPr/>
        </p:nvSpPr>
        <p:spPr>
          <a:xfrm>
            <a:off x="6216300" y="2071758"/>
            <a:ext cx="2666375" cy="696150"/>
          </a:xfrm>
          <a:prstGeom prst="flowChartMagneticDisk">
            <a:avLst/>
          </a:prstGeom>
          <a:solidFill>
            <a:srgbClr val="DE4716"/>
          </a:solidFill>
          <a:ln cap="flat" cmpd="sng" w="19050">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333333"/>
                </a:solidFill>
                <a:latin typeface="Ubuntu"/>
                <a:ea typeface="Ubuntu"/>
                <a:cs typeface="Ubuntu"/>
                <a:sym typeface="Ubuntu"/>
              </a:rPr>
              <a:t>Host Ubuntu</a:t>
            </a:r>
            <a:endParaRPr b="1">
              <a:solidFill>
                <a:srgbClr val="333333"/>
              </a:solidFill>
              <a:latin typeface="Ubuntu"/>
              <a:ea typeface="Ubuntu"/>
              <a:cs typeface="Ubuntu"/>
              <a:sym typeface="Ubuntu"/>
            </a:endParaRPr>
          </a:p>
        </p:txBody>
      </p:sp>
      <p:sp>
        <p:nvSpPr>
          <p:cNvPr id="2386" name="Google Shape;2386;p163"/>
          <p:cNvSpPr/>
          <p:nvPr/>
        </p:nvSpPr>
        <p:spPr>
          <a:xfrm>
            <a:off x="6216300" y="1546592"/>
            <a:ext cx="2666375" cy="696150"/>
          </a:xfrm>
          <a:prstGeom prst="flowChartMagneticDisk">
            <a:avLst/>
          </a:prstGeom>
          <a:solidFill>
            <a:srgbClr val="D38E79"/>
          </a:solidFill>
          <a:ln cap="flat" cmpd="sng" w="19050">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a:solidFill>
                  <a:srgbClr val="333333"/>
                </a:solidFill>
                <a:latin typeface="Ubuntu"/>
                <a:ea typeface="Ubuntu"/>
                <a:cs typeface="Ubuntu"/>
                <a:sym typeface="Ubuntu"/>
              </a:rPr>
              <a:t>OpenStack &amp; Kubernetes</a:t>
            </a:r>
            <a:endParaRPr b="1">
              <a:solidFill>
                <a:srgbClr val="333333"/>
              </a:solidFill>
              <a:latin typeface="Ubuntu"/>
              <a:ea typeface="Ubuntu"/>
              <a:cs typeface="Ubuntu"/>
              <a:sym typeface="Ubuntu"/>
            </a:endParaRPr>
          </a:p>
        </p:txBody>
      </p:sp>
      <p:sp>
        <p:nvSpPr>
          <p:cNvPr id="2387" name="Google Shape;2387;p163"/>
          <p:cNvSpPr/>
          <p:nvPr/>
        </p:nvSpPr>
        <p:spPr>
          <a:xfrm>
            <a:off x="6216300" y="1018750"/>
            <a:ext cx="2666375" cy="696150"/>
          </a:xfrm>
          <a:prstGeom prst="flowChartMagneticDisk">
            <a:avLst/>
          </a:prstGeom>
          <a:solidFill>
            <a:srgbClr val="DD4814">
              <a:alpha val="23460"/>
            </a:srgbClr>
          </a:solidFill>
          <a:ln cap="flat" cmpd="sng" w="19050">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Ubuntu"/>
                <a:ea typeface="Ubuntu"/>
                <a:cs typeface="Ubuntu"/>
                <a:sym typeface="Ubuntu"/>
              </a:rPr>
              <a:t>Ubuntu Guest images</a:t>
            </a:r>
            <a:endParaRPr b="1">
              <a:latin typeface="Ubuntu"/>
              <a:ea typeface="Ubuntu"/>
              <a:cs typeface="Ubuntu"/>
              <a:sym typeface="Ubuntu"/>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1" name="Shape 2391"/>
        <p:cNvGrpSpPr/>
        <p:nvPr/>
      </p:nvGrpSpPr>
      <p:grpSpPr>
        <a:xfrm>
          <a:off x="0" y="0"/>
          <a:ext cx="0" cy="0"/>
          <a:chOff x="0" y="0"/>
          <a:chExt cx="0" cy="0"/>
        </a:xfrm>
      </p:grpSpPr>
      <p:sp>
        <p:nvSpPr>
          <p:cNvPr id="2392" name="Google Shape;2392;p164"/>
          <p:cNvSpPr txBox="1"/>
          <p:nvPr>
            <p:ph type="ctrTitle"/>
          </p:nvPr>
        </p:nvSpPr>
        <p:spPr>
          <a:xfrm>
            <a:off x="526950" y="2093775"/>
            <a:ext cx="7429800" cy="1545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Ubuntu Pro + Support</a:t>
            </a:r>
            <a:endParaRPr/>
          </a:p>
        </p:txBody>
      </p:sp>
      <p:sp>
        <p:nvSpPr>
          <p:cNvPr id="2393" name="Google Shape;2393;p164"/>
          <p:cNvSpPr txBox="1"/>
          <p:nvPr>
            <p:ph idx="1" type="subTitle"/>
          </p:nvPr>
        </p:nvSpPr>
        <p:spPr>
          <a:xfrm>
            <a:off x="560625" y="1525773"/>
            <a:ext cx="4727100" cy="388200"/>
          </a:xfrm>
          <a:prstGeom prst="rect">
            <a:avLst/>
          </a:prstGeom>
        </p:spPr>
        <p:txBody>
          <a:bodyPr anchorCtr="0" anchor="t" bIns="0" lIns="0" spcFirstLastPara="1" rIns="0" wrap="square" tIns="0">
            <a:noAutofit/>
          </a:bodyPr>
          <a:lstStyle/>
          <a:p>
            <a:pPr indent="0" lvl="0" marL="0" rtl="0" algn="l">
              <a:spcBef>
                <a:spcPts val="800"/>
              </a:spcBef>
              <a:spcAft>
                <a:spcPts val="1000"/>
              </a:spcAft>
              <a:buNone/>
            </a:pPr>
            <a:r>
              <a:rPr lang="en"/>
              <a:t>Unlocking Open Source</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7" name="Shape 2397"/>
        <p:cNvGrpSpPr/>
        <p:nvPr/>
      </p:nvGrpSpPr>
      <p:grpSpPr>
        <a:xfrm>
          <a:off x="0" y="0"/>
          <a:ext cx="0" cy="0"/>
          <a:chOff x="0" y="0"/>
          <a:chExt cx="0" cy="0"/>
        </a:xfrm>
      </p:grpSpPr>
      <p:sp>
        <p:nvSpPr>
          <p:cNvPr id="2398" name="Google Shape;2398;p165"/>
          <p:cNvSpPr txBox="1"/>
          <p:nvPr>
            <p:ph type="title"/>
          </p:nvPr>
        </p:nvSpPr>
        <p:spPr>
          <a:xfrm>
            <a:off x="455775" y="59050"/>
            <a:ext cx="7886700" cy="7779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Cloud native Apps - Ubuntu Pro + Support</a:t>
            </a:r>
            <a:endParaRPr sz="2800"/>
          </a:p>
        </p:txBody>
      </p:sp>
      <p:sp>
        <p:nvSpPr>
          <p:cNvPr id="2399" name="Google Shape;2399;p165"/>
          <p:cNvSpPr/>
          <p:nvPr/>
        </p:nvSpPr>
        <p:spPr>
          <a:xfrm>
            <a:off x="4713763" y="1011025"/>
            <a:ext cx="3825000" cy="90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Ubuntu Light"/>
                <a:ea typeface="Ubuntu Light"/>
                <a:cs typeface="Ubuntu Light"/>
                <a:sym typeface="Ubuntu Light"/>
              </a:rPr>
              <a:t>These apps are deployed by our charms and we can support these apps within our environments</a:t>
            </a:r>
            <a:endParaRPr>
              <a:latin typeface="Ubuntu Light"/>
              <a:ea typeface="Ubuntu Light"/>
              <a:cs typeface="Ubuntu Light"/>
              <a:sym typeface="Ubuntu Light"/>
            </a:endParaRPr>
          </a:p>
          <a:p>
            <a:pPr indent="0" lvl="0" marL="0" rtl="0" algn="l">
              <a:spcBef>
                <a:spcPts val="0"/>
              </a:spcBef>
              <a:spcAft>
                <a:spcPts val="0"/>
              </a:spcAft>
              <a:buNone/>
            </a:pPr>
            <a:r>
              <a:rPr lang="en" u="sng">
                <a:solidFill>
                  <a:schemeClr val="hlink"/>
                </a:solidFill>
                <a:latin typeface="Ubuntu Light"/>
                <a:ea typeface="Ubuntu Light"/>
                <a:cs typeface="Ubuntu Light"/>
                <a:sym typeface="Ubuntu Light"/>
                <a:hlinkClick r:id="rId3"/>
              </a:rPr>
              <a:t>https://ubuntu.com/</a:t>
            </a:r>
            <a:r>
              <a:rPr lang="en" u="sng">
                <a:solidFill>
                  <a:schemeClr val="hlink"/>
                </a:solidFill>
                <a:latin typeface="Ubuntu Light"/>
                <a:ea typeface="Ubuntu Light"/>
                <a:cs typeface="Ubuntu Light"/>
                <a:sym typeface="Ubuntu Light"/>
                <a:hlinkClick r:id="rId4"/>
              </a:rPr>
              <a:t>support</a:t>
            </a:r>
            <a:endParaRPr>
              <a:latin typeface="Ubuntu Light"/>
              <a:ea typeface="Ubuntu Light"/>
              <a:cs typeface="Ubuntu Light"/>
              <a:sym typeface="Ubuntu Light"/>
            </a:endParaRPr>
          </a:p>
          <a:p>
            <a:pPr indent="0" lvl="0" marL="0" rtl="0" algn="l">
              <a:spcBef>
                <a:spcPts val="0"/>
              </a:spcBef>
              <a:spcAft>
                <a:spcPts val="0"/>
              </a:spcAft>
              <a:buNone/>
            </a:pPr>
            <a:r>
              <a:t/>
            </a:r>
            <a:endParaRPr>
              <a:latin typeface="Ubuntu Light"/>
              <a:ea typeface="Ubuntu Light"/>
              <a:cs typeface="Ubuntu Light"/>
              <a:sym typeface="Ubuntu Light"/>
            </a:endParaRPr>
          </a:p>
          <a:p>
            <a:pPr indent="0" lvl="0" marL="0" rtl="0" algn="l">
              <a:spcBef>
                <a:spcPts val="0"/>
              </a:spcBef>
              <a:spcAft>
                <a:spcPts val="0"/>
              </a:spcAft>
              <a:buNone/>
            </a:pPr>
            <a:r>
              <a:t/>
            </a:r>
            <a:endParaRPr>
              <a:latin typeface="Ubuntu Light"/>
              <a:ea typeface="Ubuntu Light"/>
              <a:cs typeface="Ubuntu Light"/>
              <a:sym typeface="Ubuntu Light"/>
            </a:endParaRPr>
          </a:p>
          <a:p>
            <a:pPr indent="0" lvl="0" marL="0" rtl="0" algn="l">
              <a:spcBef>
                <a:spcPts val="0"/>
              </a:spcBef>
              <a:spcAft>
                <a:spcPts val="0"/>
              </a:spcAft>
              <a:buNone/>
            </a:pPr>
            <a:r>
              <a:t/>
            </a:r>
            <a:endParaRPr>
              <a:latin typeface="Ubuntu Light"/>
              <a:ea typeface="Ubuntu Light"/>
              <a:cs typeface="Ubuntu Light"/>
              <a:sym typeface="Ubuntu Light"/>
            </a:endParaRPr>
          </a:p>
          <a:p>
            <a:pPr indent="0" lvl="0" marL="0" rtl="0" algn="l">
              <a:spcBef>
                <a:spcPts val="0"/>
              </a:spcBef>
              <a:spcAft>
                <a:spcPts val="0"/>
              </a:spcAft>
              <a:buNone/>
            </a:pPr>
            <a:r>
              <a:t/>
            </a:r>
            <a:endParaRPr>
              <a:latin typeface="Ubuntu Light"/>
              <a:ea typeface="Ubuntu Light"/>
              <a:cs typeface="Ubuntu Light"/>
              <a:sym typeface="Ubuntu Light"/>
            </a:endParaRPr>
          </a:p>
        </p:txBody>
      </p:sp>
      <p:sp>
        <p:nvSpPr>
          <p:cNvPr id="2400" name="Google Shape;2400;p165"/>
          <p:cNvSpPr/>
          <p:nvPr/>
        </p:nvSpPr>
        <p:spPr>
          <a:xfrm>
            <a:off x="677875" y="4396000"/>
            <a:ext cx="2575575" cy="614250"/>
          </a:xfrm>
          <a:prstGeom prst="flowChartMagneticDisk">
            <a:avLst/>
          </a:prstGeom>
          <a:solidFill>
            <a:srgbClr val="5E2750">
              <a:alpha val="89390"/>
            </a:srgbClr>
          </a:solidFill>
          <a:ln cap="flat" cmpd="sng" w="19050">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Ubuntu"/>
                <a:ea typeface="Ubuntu"/>
                <a:cs typeface="Ubuntu"/>
                <a:sym typeface="Ubuntu"/>
              </a:rPr>
              <a:t>Certified hardware</a:t>
            </a:r>
            <a:endParaRPr b="1">
              <a:solidFill>
                <a:srgbClr val="FFFFFF"/>
              </a:solidFill>
              <a:latin typeface="Ubuntu"/>
              <a:ea typeface="Ubuntu"/>
              <a:cs typeface="Ubuntu"/>
              <a:sym typeface="Ubuntu"/>
            </a:endParaRPr>
          </a:p>
        </p:txBody>
      </p:sp>
      <p:sp>
        <p:nvSpPr>
          <p:cNvPr id="2401" name="Google Shape;2401;p165"/>
          <p:cNvSpPr/>
          <p:nvPr/>
        </p:nvSpPr>
        <p:spPr>
          <a:xfrm>
            <a:off x="677875" y="3958075"/>
            <a:ext cx="2575575" cy="571275"/>
          </a:xfrm>
          <a:prstGeom prst="flowChartMagneticDisk">
            <a:avLst/>
          </a:prstGeom>
          <a:solidFill>
            <a:srgbClr val="77206F">
              <a:alpha val="86030"/>
            </a:srgbClr>
          </a:solidFill>
          <a:ln cap="flat" cmpd="sng" w="19050">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Ubuntu"/>
                <a:ea typeface="Ubuntu"/>
                <a:cs typeface="Ubuntu"/>
                <a:sym typeface="Ubuntu"/>
              </a:rPr>
              <a:t>Hardware automation</a:t>
            </a:r>
            <a:endParaRPr b="1">
              <a:solidFill>
                <a:srgbClr val="FFFFFF"/>
              </a:solidFill>
              <a:latin typeface="Ubuntu"/>
              <a:ea typeface="Ubuntu"/>
              <a:cs typeface="Ubuntu"/>
              <a:sym typeface="Ubuntu"/>
            </a:endParaRPr>
          </a:p>
        </p:txBody>
      </p:sp>
      <p:sp>
        <p:nvSpPr>
          <p:cNvPr id="2402" name="Google Shape;2402;p165"/>
          <p:cNvSpPr/>
          <p:nvPr/>
        </p:nvSpPr>
        <p:spPr>
          <a:xfrm>
            <a:off x="677875" y="3445049"/>
            <a:ext cx="2575575" cy="614250"/>
          </a:xfrm>
          <a:prstGeom prst="flowChartMagneticDisk">
            <a:avLst/>
          </a:prstGeom>
          <a:solidFill>
            <a:srgbClr val="DE4716">
              <a:alpha val="90500"/>
            </a:srgbClr>
          </a:solidFill>
          <a:ln cap="flat" cmpd="sng" w="19050">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Ubuntu"/>
                <a:ea typeface="Ubuntu"/>
                <a:cs typeface="Ubuntu"/>
                <a:sym typeface="Ubuntu"/>
              </a:rPr>
              <a:t>Ubuntu OS</a:t>
            </a:r>
            <a:endParaRPr b="1">
              <a:solidFill>
                <a:srgbClr val="FFFFFF"/>
              </a:solidFill>
              <a:latin typeface="Ubuntu"/>
              <a:ea typeface="Ubuntu"/>
              <a:cs typeface="Ubuntu"/>
              <a:sym typeface="Ubuntu"/>
            </a:endParaRPr>
          </a:p>
        </p:txBody>
      </p:sp>
      <p:sp>
        <p:nvSpPr>
          <p:cNvPr id="2403" name="Google Shape;2403;p165"/>
          <p:cNvSpPr/>
          <p:nvPr/>
        </p:nvSpPr>
        <p:spPr>
          <a:xfrm>
            <a:off x="677875" y="2961887"/>
            <a:ext cx="2575575" cy="614250"/>
          </a:xfrm>
          <a:prstGeom prst="flowChartMagneticDisk">
            <a:avLst/>
          </a:prstGeom>
          <a:solidFill>
            <a:srgbClr val="E95420">
              <a:alpha val="77090"/>
            </a:srgbClr>
          </a:solidFill>
          <a:ln cap="flat" cmpd="sng" w="19050">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a:solidFill>
                  <a:srgbClr val="FFFFFF"/>
                </a:solidFill>
                <a:latin typeface="Ubuntu"/>
                <a:ea typeface="Ubuntu"/>
                <a:cs typeface="Ubuntu"/>
                <a:sym typeface="Ubuntu"/>
              </a:rPr>
              <a:t>Operator Framework</a:t>
            </a:r>
            <a:endParaRPr b="1">
              <a:solidFill>
                <a:srgbClr val="FFFFFF"/>
              </a:solidFill>
              <a:latin typeface="Ubuntu"/>
              <a:ea typeface="Ubuntu"/>
              <a:cs typeface="Ubuntu"/>
              <a:sym typeface="Ubuntu"/>
            </a:endParaRPr>
          </a:p>
        </p:txBody>
      </p:sp>
      <p:sp>
        <p:nvSpPr>
          <p:cNvPr id="2404" name="Google Shape;2404;p165"/>
          <p:cNvSpPr/>
          <p:nvPr/>
        </p:nvSpPr>
        <p:spPr>
          <a:xfrm>
            <a:off x="677875" y="2507875"/>
            <a:ext cx="2575575" cy="571275"/>
          </a:xfrm>
          <a:prstGeom prst="flowChartMagneticDisk">
            <a:avLst/>
          </a:prstGeom>
          <a:solidFill>
            <a:srgbClr val="E95420">
              <a:alpha val="67040"/>
            </a:srgbClr>
          </a:solidFill>
          <a:ln cap="flat" cmpd="sng" w="19050">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a:solidFill>
                  <a:srgbClr val="FFFFFF"/>
                </a:solidFill>
                <a:latin typeface="Ubuntu"/>
                <a:ea typeface="Ubuntu"/>
                <a:cs typeface="Ubuntu"/>
                <a:sym typeface="Ubuntu"/>
              </a:rPr>
              <a:t>Infrastructure management</a:t>
            </a:r>
            <a:endParaRPr b="1">
              <a:solidFill>
                <a:srgbClr val="FFFFFF"/>
              </a:solidFill>
              <a:latin typeface="Ubuntu"/>
              <a:ea typeface="Ubuntu"/>
              <a:cs typeface="Ubuntu"/>
              <a:sym typeface="Ubuntu"/>
            </a:endParaRPr>
          </a:p>
        </p:txBody>
      </p:sp>
      <p:sp>
        <p:nvSpPr>
          <p:cNvPr id="2405" name="Google Shape;2405;p165"/>
          <p:cNvSpPr/>
          <p:nvPr/>
        </p:nvSpPr>
        <p:spPr>
          <a:xfrm>
            <a:off x="677875" y="1483099"/>
            <a:ext cx="2575575" cy="658900"/>
          </a:xfrm>
          <a:prstGeom prst="flowChartMagneticDisk">
            <a:avLst/>
          </a:prstGeom>
          <a:solidFill>
            <a:srgbClr val="DD4814">
              <a:alpha val="23460"/>
            </a:srgbClr>
          </a:solidFill>
          <a:ln cap="flat" cmpd="sng" w="19050">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a:solidFill>
                  <a:srgbClr val="4C1130"/>
                </a:solidFill>
                <a:latin typeface="Ubuntu"/>
                <a:ea typeface="Ubuntu"/>
                <a:cs typeface="Ubuntu"/>
                <a:sym typeface="Ubuntu"/>
              </a:rPr>
              <a:t>OpenStack &amp; Kubernetes</a:t>
            </a:r>
            <a:endParaRPr b="1">
              <a:solidFill>
                <a:srgbClr val="4C1130"/>
              </a:solidFill>
              <a:latin typeface="Ubuntu"/>
              <a:ea typeface="Ubuntu"/>
              <a:cs typeface="Ubuntu"/>
              <a:sym typeface="Ubuntu"/>
            </a:endParaRPr>
          </a:p>
        </p:txBody>
      </p:sp>
      <p:sp>
        <p:nvSpPr>
          <p:cNvPr id="2406" name="Google Shape;2406;p165"/>
          <p:cNvSpPr/>
          <p:nvPr/>
        </p:nvSpPr>
        <p:spPr>
          <a:xfrm>
            <a:off x="1287475" y="1057675"/>
            <a:ext cx="2575575" cy="571275"/>
          </a:xfrm>
          <a:prstGeom prst="flowChartMagneticDisk">
            <a:avLst/>
          </a:prstGeom>
          <a:solidFill>
            <a:srgbClr val="DD4814">
              <a:alpha val="12360"/>
            </a:srgbClr>
          </a:solidFill>
          <a:ln cap="flat" cmpd="sng" w="19050">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4C1130"/>
                </a:solidFill>
                <a:latin typeface="Ubuntu"/>
                <a:ea typeface="Ubuntu"/>
                <a:cs typeface="Ubuntu"/>
                <a:sym typeface="Ubuntu"/>
              </a:rPr>
              <a:t>Cloud-native apps</a:t>
            </a:r>
            <a:endParaRPr b="1">
              <a:solidFill>
                <a:srgbClr val="4C1130"/>
              </a:solidFill>
              <a:latin typeface="Ubuntu"/>
              <a:ea typeface="Ubuntu"/>
              <a:cs typeface="Ubuntu"/>
              <a:sym typeface="Ubuntu"/>
            </a:endParaRPr>
          </a:p>
        </p:txBody>
      </p:sp>
      <p:sp>
        <p:nvSpPr>
          <p:cNvPr id="2407" name="Google Shape;2407;p165"/>
          <p:cNvSpPr/>
          <p:nvPr/>
        </p:nvSpPr>
        <p:spPr>
          <a:xfrm>
            <a:off x="677875" y="2007701"/>
            <a:ext cx="2575575" cy="614250"/>
          </a:xfrm>
          <a:prstGeom prst="flowChartMagneticDisk">
            <a:avLst/>
          </a:prstGeom>
          <a:solidFill>
            <a:srgbClr val="E95420">
              <a:alpha val="43580"/>
            </a:srgbClr>
          </a:solidFill>
          <a:ln cap="flat" cmpd="sng" w="19050">
            <a:solidFill>
              <a:srgbClr val="999999"/>
            </a:solidFill>
            <a:prstDash val="solid"/>
            <a:round/>
            <a:headEnd len="sm" w="sm" type="none"/>
            <a:tailEnd len="sm" w="sm" type="none"/>
          </a:ln>
          <a:effectLst>
            <a:reflection blurRad="0" dir="5400000" dist="38100" endA="0" endPos="30000" fadeDir="5400012" kx="0" rotWithShape="0" algn="bl" stPos="0" sy="-100000" ky="0"/>
          </a:effectLst>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a:solidFill>
                  <a:srgbClr val="FFFFFF"/>
                </a:solidFill>
                <a:latin typeface="Ubuntu"/>
                <a:ea typeface="Ubuntu"/>
                <a:cs typeface="Ubuntu"/>
                <a:sym typeface="Ubuntu"/>
              </a:rPr>
              <a:t>Ceph storage</a:t>
            </a:r>
            <a:endParaRPr b="1">
              <a:solidFill>
                <a:srgbClr val="FFFFFF"/>
              </a:solidFill>
              <a:latin typeface="Ubuntu"/>
              <a:ea typeface="Ubuntu"/>
              <a:cs typeface="Ubuntu"/>
              <a:sym typeface="Ubuntu"/>
            </a:endParaRPr>
          </a:p>
        </p:txBody>
      </p:sp>
      <p:pic>
        <p:nvPicPr>
          <p:cNvPr id="2408" name="Google Shape;2408;p165"/>
          <p:cNvPicPr preferRelativeResize="0"/>
          <p:nvPr/>
        </p:nvPicPr>
        <p:blipFill>
          <a:blip r:embed="rId5">
            <a:alphaModFix/>
          </a:blip>
          <a:stretch>
            <a:fillRect/>
          </a:stretch>
        </p:blipFill>
        <p:spPr>
          <a:xfrm>
            <a:off x="3405850" y="2066425"/>
            <a:ext cx="5585750" cy="2677433"/>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2" name="Shape 2412"/>
        <p:cNvGrpSpPr/>
        <p:nvPr/>
      </p:nvGrpSpPr>
      <p:grpSpPr>
        <a:xfrm>
          <a:off x="0" y="0"/>
          <a:ext cx="0" cy="0"/>
          <a:chOff x="0" y="0"/>
          <a:chExt cx="0" cy="0"/>
        </a:xfrm>
      </p:grpSpPr>
      <p:pic>
        <p:nvPicPr>
          <p:cNvPr id="2413" name="Google Shape;2413;p166"/>
          <p:cNvPicPr preferRelativeResize="0"/>
          <p:nvPr/>
        </p:nvPicPr>
        <p:blipFill>
          <a:blip r:embed="rId3">
            <a:alphaModFix/>
          </a:blip>
          <a:stretch>
            <a:fillRect/>
          </a:stretch>
        </p:blipFill>
        <p:spPr>
          <a:xfrm>
            <a:off x="3547550" y="0"/>
            <a:ext cx="4776950" cy="5143501"/>
          </a:xfrm>
          <a:prstGeom prst="rect">
            <a:avLst/>
          </a:prstGeom>
          <a:noFill/>
          <a:ln>
            <a:noFill/>
          </a:ln>
        </p:spPr>
      </p:pic>
      <p:sp>
        <p:nvSpPr>
          <p:cNvPr id="2414" name="Google Shape;2414;p166"/>
          <p:cNvSpPr txBox="1"/>
          <p:nvPr>
            <p:ph type="title"/>
          </p:nvPr>
        </p:nvSpPr>
        <p:spPr>
          <a:xfrm>
            <a:off x="470475" y="959606"/>
            <a:ext cx="1854600" cy="2392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Ubuntu Pro + Support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$3400/ yr per machine</a:t>
            </a:r>
            <a:endParaRPr/>
          </a:p>
        </p:txBody>
      </p:sp>
      <p:cxnSp>
        <p:nvCxnSpPr>
          <p:cNvPr id="2415" name="Google Shape;2415;p166"/>
          <p:cNvCxnSpPr/>
          <p:nvPr/>
        </p:nvCxnSpPr>
        <p:spPr>
          <a:xfrm>
            <a:off x="5226575" y="3352100"/>
            <a:ext cx="744900" cy="94500"/>
          </a:xfrm>
          <a:prstGeom prst="straightConnector1">
            <a:avLst/>
          </a:prstGeom>
          <a:noFill/>
          <a:ln cap="flat" cmpd="sng" w="38100">
            <a:solidFill>
              <a:schemeClr val="dk2"/>
            </a:solidFill>
            <a:prstDash val="solid"/>
            <a:round/>
            <a:headEnd len="med" w="med" type="none"/>
            <a:tailEnd len="med" w="med" type="triangle"/>
          </a:ln>
        </p:spPr>
      </p:cxn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419" name="Shape 2419"/>
        <p:cNvGrpSpPr/>
        <p:nvPr/>
      </p:nvGrpSpPr>
      <p:grpSpPr>
        <a:xfrm>
          <a:off x="0" y="0"/>
          <a:ext cx="0" cy="0"/>
          <a:chOff x="0" y="0"/>
          <a:chExt cx="0" cy="0"/>
        </a:xfrm>
      </p:grpSpPr>
      <p:sp>
        <p:nvSpPr>
          <p:cNvPr id="2420" name="Google Shape;2420;p167"/>
          <p:cNvSpPr txBox="1"/>
          <p:nvPr>
            <p:ph type="ctrTitle"/>
          </p:nvPr>
        </p:nvSpPr>
        <p:spPr>
          <a:xfrm>
            <a:off x="526950" y="2093775"/>
            <a:ext cx="7429800" cy="1545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Infrastructure </a:t>
            </a:r>
            <a:r>
              <a:rPr lang="en">
                <a:solidFill>
                  <a:schemeClr val="accent1"/>
                </a:solidFill>
              </a:rPr>
              <a:t>Economics</a:t>
            </a:r>
            <a:endParaRPr>
              <a:solidFill>
                <a:schemeClr val="accent1"/>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4" name="Shape 2424"/>
        <p:cNvGrpSpPr/>
        <p:nvPr/>
      </p:nvGrpSpPr>
      <p:grpSpPr>
        <a:xfrm>
          <a:off x="0" y="0"/>
          <a:ext cx="0" cy="0"/>
          <a:chOff x="0" y="0"/>
          <a:chExt cx="0" cy="0"/>
        </a:xfrm>
      </p:grpSpPr>
      <p:sp>
        <p:nvSpPr>
          <p:cNvPr id="2425" name="Google Shape;2425;p168"/>
          <p:cNvSpPr txBox="1"/>
          <p:nvPr/>
        </p:nvSpPr>
        <p:spPr>
          <a:xfrm>
            <a:off x="4906025" y="1558375"/>
            <a:ext cx="4801500" cy="28713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lang="en" sz="2000">
                <a:solidFill>
                  <a:srgbClr val="DE4716"/>
                </a:solidFill>
                <a:latin typeface="Ubuntu"/>
                <a:ea typeface="Ubuntu"/>
                <a:cs typeface="Ubuntu"/>
                <a:sym typeface="Ubuntu"/>
              </a:rPr>
              <a:t>✓</a:t>
            </a:r>
            <a:r>
              <a:rPr lang="en" sz="1800">
                <a:solidFill>
                  <a:srgbClr val="333333"/>
                </a:solidFill>
                <a:latin typeface="Ubuntu"/>
                <a:ea typeface="Ubuntu"/>
                <a:cs typeface="Ubuntu"/>
                <a:sym typeface="Ubuntu"/>
              </a:rPr>
              <a:t> </a:t>
            </a:r>
            <a:r>
              <a:rPr b="1" lang="en" sz="1800">
                <a:solidFill>
                  <a:srgbClr val="333333"/>
                </a:solidFill>
                <a:latin typeface="Ubuntu"/>
                <a:ea typeface="Ubuntu"/>
                <a:cs typeface="Ubuntu"/>
                <a:sym typeface="Ubuntu"/>
              </a:rPr>
              <a:t>Full stack</a:t>
            </a:r>
            <a:r>
              <a:rPr lang="en" sz="1800">
                <a:solidFill>
                  <a:srgbClr val="333333"/>
                </a:solidFill>
                <a:latin typeface="Ubuntu"/>
                <a:ea typeface="Ubuntu"/>
                <a:cs typeface="Ubuntu"/>
                <a:sym typeface="Ubuntu"/>
              </a:rPr>
              <a:t> support</a:t>
            </a:r>
            <a:endParaRPr sz="1800">
              <a:solidFill>
                <a:srgbClr val="333333"/>
              </a:solidFill>
              <a:latin typeface="Ubuntu"/>
              <a:ea typeface="Ubuntu"/>
              <a:cs typeface="Ubuntu"/>
              <a:sym typeface="Ubuntu"/>
            </a:endParaRPr>
          </a:p>
          <a:p>
            <a:pPr indent="0" lvl="0" marL="0" rtl="0" algn="l">
              <a:lnSpc>
                <a:spcPct val="115000"/>
              </a:lnSpc>
              <a:spcBef>
                <a:spcPts val="1000"/>
              </a:spcBef>
              <a:spcAft>
                <a:spcPts val="0"/>
              </a:spcAft>
              <a:buClr>
                <a:schemeClr val="dk1"/>
              </a:buClr>
              <a:buSzPts val="1100"/>
              <a:buFont typeface="Arial"/>
              <a:buNone/>
            </a:pPr>
            <a:r>
              <a:rPr lang="en" sz="2000">
                <a:solidFill>
                  <a:srgbClr val="DE4716"/>
                </a:solidFill>
                <a:latin typeface="Ubuntu"/>
                <a:ea typeface="Ubuntu"/>
                <a:cs typeface="Ubuntu"/>
                <a:sym typeface="Ubuntu"/>
              </a:rPr>
              <a:t>✓ </a:t>
            </a:r>
            <a:r>
              <a:rPr lang="en" sz="1800">
                <a:solidFill>
                  <a:srgbClr val="333333"/>
                </a:solidFill>
                <a:latin typeface="Ubuntu"/>
                <a:ea typeface="Ubuntu"/>
                <a:cs typeface="Ubuntu"/>
                <a:sym typeface="Ubuntu"/>
              </a:rPr>
              <a:t>Highly available</a:t>
            </a:r>
            <a:endParaRPr sz="1800">
              <a:solidFill>
                <a:srgbClr val="333333"/>
              </a:solidFill>
              <a:latin typeface="Ubuntu"/>
              <a:ea typeface="Ubuntu"/>
              <a:cs typeface="Ubuntu"/>
              <a:sym typeface="Ubuntu"/>
            </a:endParaRPr>
          </a:p>
          <a:p>
            <a:pPr indent="0" lvl="0" marL="0" rtl="0" algn="l">
              <a:lnSpc>
                <a:spcPct val="115000"/>
              </a:lnSpc>
              <a:spcBef>
                <a:spcPts val="1000"/>
              </a:spcBef>
              <a:spcAft>
                <a:spcPts val="0"/>
              </a:spcAft>
              <a:buNone/>
            </a:pPr>
            <a:r>
              <a:rPr lang="en" sz="1800">
                <a:solidFill>
                  <a:srgbClr val="DE4716"/>
                </a:solidFill>
                <a:latin typeface="Ubuntu"/>
                <a:ea typeface="Ubuntu"/>
                <a:cs typeface="Ubuntu"/>
                <a:sym typeface="Ubuntu"/>
              </a:rPr>
              <a:t>✓ </a:t>
            </a:r>
            <a:r>
              <a:rPr b="1" lang="en" sz="1800">
                <a:latin typeface="Ubuntu"/>
                <a:ea typeface="Ubuntu"/>
                <a:cs typeface="Ubuntu"/>
                <a:sym typeface="Ubuntu"/>
              </a:rPr>
              <a:t>Including</a:t>
            </a:r>
            <a:r>
              <a:rPr lang="en" sz="1800">
                <a:latin typeface="Ubuntu"/>
                <a:ea typeface="Ubuntu"/>
                <a:cs typeface="Ubuntu"/>
                <a:sym typeface="Ubuntu"/>
              </a:rPr>
              <a:t> upgrades and updates</a:t>
            </a:r>
            <a:endParaRPr sz="1800">
              <a:latin typeface="Ubuntu"/>
              <a:ea typeface="Ubuntu"/>
              <a:cs typeface="Ubuntu"/>
              <a:sym typeface="Ubuntu"/>
            </a:endParaRPr>
          </a:p>
          <a:p>
            <a:pPr indent="0" lvl="0" marL="0" rtl="0" algn="l">
              <a:lnSpc>
                <a:spcPct val="115000"/>
              </a:lnSpc>
              <a:spcBef>
                <a:spcPts val="1000"/>
              </a:spcBef>
              <a:spcAft>
                <a:spcPts val="0"/>
              </a:spcAft>
              <a:buNone/>
            </a:pPr>
            <a:r>
              <a:rPr lang="en" sz="1800">
                <a:solidFill>
                  <a:srgbClr val="DE4716"/>
                </a:solidFill>
                <a:latin typeface="Ubuntu"/>
                <a:ea typeface="Ubuntu"/>
                <a:cs typeface="Ubuntu"/>
                <a:sym typeface="Ubuntu"/>
              </a:rPr>
              <a:t>✓ </a:t>
            </a:r>
            <a:r>
              <a:rPr lang="en" sz="1800">
                <a:latin typeface="Ubuntu"/>
                <a:ea typeface="Ubuntu"/>
                <a:cs typeface="Ubuntu"/>
                <a:sym typeface="Ubuntu"/>
              </a:rPr>
              <a:t>Active infrastructure monitoring</a:t>
            </a:r>
            <a:endParaRPr sz="1800">
              <a:latin typeface="Ubuntu"/>
              <a:ea typeface="Ubuntu"/>
              <a:cs typeface="Ubuntu"/>
              <a:sym typeface="Ubuntu"/>
            </a:endParaRPr>
          </a:p>
          <a:p>
            <a:pPr indent="0" lvl="0" marL="0" rtl="0" algn="l">
              <a:lnSpc>
                <a:spcPct val="115000"/>
              </a:lnSpc>
              <a:spcBef>
                <a:spcPts val="1000"/>
              </a:spcBef>
              <a:spcAft>
                <a:spcPts val="0"/>
              </a:spcAft>
              <a:buNone/>
            </a:pPr>
            <a:r>
              <a:rPr lang="en" sz="1800">
                <a:solidFill>
                  <a:srgbClr val="DE4716"/>
                </a:solidFill>
                <a:latin typeface="Ubuntu"/>
                <a:ea typeface="Ubuntu"/>
                <a:cs typeface="Ubuntu"/>
                <a:sym typeface="Ubuntu"/>
              </a:rPr>
              <a:t>✓ </a:t>
            </a:r>
            <a:r>
              <a:rPr lang="en" sz="1800">
                <a:latin typeface="Ubuntu"/>
                <a:ea typeface="Ubuntu"/>
                <a:cs typeface="Ubuntu"/>
                <a:sym typeface="Ubuntu"/>
              </a:rPr>
              <a:t>Capacity and performance reports</a:t>
            </a:r>
            <a:endParaRPr sz="1800">
              <a:latin typeface="Ubuntu"/>
              <a:ea typeface="Ubuntu"/>
              <a:cs typeface="Ubuntu"/>
              <a:sym typeface="Ubuntu"/>
            </a:endParaRPr>
          </a:p>
          <a:p>
            <a:pPr indent="0" lvl="0" marL="0" rtl="0" algn="l">
              <a:lnSpc>
                <a:spcPct val="115000"/>
              </a:lnSpc>
              <a:spcBef>
                <a:spcPts val="1000"/>
              </a:spcBef>
              <a:spcAft>
                <a:spcPts val="1000"/>
              </a:spcAft>
              <a:buClr>
                <a:schemeClr val="dk1"/>
              </a:buClr>
              <a:buSzPts val="1100"/>
              <a:buFont typeface="Arial"/>
              <a:buNone/>
            </a:pPr>
            <a:r>
              <a:rPr lang="en" sz="1800">
                <a:solidFill>
                  <a:srgbClr val="DE4716"/>
                </a:solidFill>
                <a:latin typeface="Ubuntu"/>
                <a:ea typeface="Ubuntu"/>
                <a:cs typeface="Ubuntu"/>
                <a:sym typeface="Ubuntu"/>
              </a:rPr>
              <a:t>✓ </a:t>
            </a:r>
            <a:r>
              <a:rPr b="1" lang="en" sz="1800">
                <a:solidFill>
                  <a:schemeClr val="dk1"/>
                </a:solidFill>
                <a:latin typeface="Ubuntu"/>
                <a:ea typeface="Ubuntu"/>
                <a:cs typeface="Ubuntu"/>
                <a:sym typeface="Ubuntu"/>
              </a:rPr>
              <a:t>Predictable</a:t>
            </a:r>
            <a:r>
              <a:rPr lang="en" sz="1800">
                <a:solidFill>
                  <a:schemeClr val="dk1"/>
                </a:solidFill>
                <a:latin typeface="Ubuntu"/>
                <a:ea typeface="Ubuntu"/>
                <a:cs typeface="Ubuntu"/>
                <a:sym typeface="Ubuntu"/>
              </a:rPr>
              <a:t> cost profile</a:t>
            </a:r>
            <a:endParaRPr sz="1800">
              <a:latin typeface="Ubuntu"/>
              <a:ea typeface="Ubuntu"/>
              <a:cs typeface="Ubuntu"/>
              <a:sym typeface="Ubuntu"/>
            </a:endParaRPr>
          </a:p>
        </p:txBody>
      </p:sp>
      <p:pic>
        <p:nvPicPr>
          <p:cNvPr descr="Screen Shot 2017-02-28 at 3.14.24 PM.png" id="2426" name="Google Shape;2426;p168"/>
          <p:cNvPicPr preferRelativeResize="0"/>
          <p:nvPr/>
        </p:nvPicPr>
        <p:blipFill>
          <a:blip r:embed="rId3">
            <a:alphaModFix/>
          </a:blip>
          <a:stretch>
            <a:fillRect/>
          </a:stretch>
        </p:blipFill>
        <p:spPr>
          <a:xfrm>
            <a:off x="457200" y="715250"/>
            <a:ext cx="3891550" cy="4580650"/>
          </a:xfrm>
          <a:prstGeom prst="rect">
            <a:avLst/>
          </a:prstGeom>
          <a:noFill/>
          <a:ln>
            <a:noFill/>
          </a:ln>
        </p:spPr>
      </p:pic>
      <p:sp>
        <p:nvSpPr>
          <p:cNvPr id="2427" name="Google Shape;2427;p168"/>
          <p:cNvSpPr txBox="1"/>
          <p:nvPr>
            <p:ph type="title"/>
          </p:nvPr>
        </p:nvSpPr>
        <p:spPr>
          <a:xfrm>
            <a:off x="381000" y="205978"/>
            <a:ext cx="8229600" cy="857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a:t>A resilient cloud is an economical cloud</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64" name="Shape 1264"/>
        <p:cNvGrpSpPr/>
        <p:nvPr/>
      </p:nvGrpSpPr>
      <p:grpSpPr>
        <a:xfrm>
          <a:off x="0" y="0"/>
          <a:ext cx="0" cy="0"/>
          <a:chOff x="0" y="0"/>
          <a:chExt cx="0" cy="0"/>
        </a:xfrm>
      </p:grpSpPr>
      <p:sp>
        <p:nvSpPr>
          <p:cNvPr id="1265" name="Google Shape;1265;p106"/>
          <p:cNvSpPr txBox="1"/>
          <p:nvPr>
            <p:ph type="title"/>
          </p:nvPr>
        </p:nvSpPr>
        <p:spPr>
          <a:xfrm>
            <a:off x="455775" y="59050"/>
            <a:ext cx="7886700" cy="7779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sz="2800"/>
              <a:t>Canonica</a:t>
            </a:r>
            <a:r>
              <a:rPr lang="en"/>
              <a:t>l offers </a:t>
            </a:r>
            <a:r>
              <a:rPr lang="en" sz="2800"/>
              <a:t>solutions across the stack</a:t>
            </a:r>
            <a:endParaRPr sz="2800"/>
          </a:p>
        </p:txBody>
      </p:sp>
      <p:sp>
        <p:nvSpPr>
          <p:cNvPr id="1266" name="Google Shape;1266;p106"/>
          <p:cNvSpPr/>
          <p:nvPr/>
        </p:nvSpPr>
        <p:spPr>
          <a:xfrm>
            <a:off x="4579700" y="4516325"/>
            <a:ext cx="4413300" cy="487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latin typeface="Ubuntu Light"/>
                <a:ea typeface="Ubuntu Light"/>
                <a:cs typeface="Ubuntu Light"/>
                <a:sym typeface="Ubuntu Light"/>
              </a:rPr>
              <a:t>Full Stack solutions that span hybrid and multi-cloud architectures</a:t>
            </a:r>
            <a:endParaRPr sz="1500">
              <a:latin typeface="Ubuntu Light"/>
              <a:ea typeface="Ubuntu Light"/>
              <a:cs typeface="Ubuntu Light"/>
              <a:sym typeface="Ubuntu Light"/>
            </a:endParaRPr>
          </a:p>
        </p:txBody>
      </p:sp>
      <p:grpSp>
        <p:nvGrpSpPr>
          <p:cNvPr id="1267" name="Google Shape;1267;p106"/>
          <p:cNvGrpSpPr/>
          <p:nvPr/>
        </p:nvGrpSpPr>
        <p:grpSpPr>
          <a:xfrm>
            <a:off x="220675" y="1177350"/>
            <a:ext cx="2575575" cy="3862075"/>
            <a:chOff x="677875" y="1177350"/>
            <a:chExt cx="2575575" cy="3862075"/>
          </a:xfrm>
        </p:grpSpPr>
        <p:sp>
          <p:nvSpPr>
            <p:cNvPr id="1268" name="Google Shape;1268;p106"/>
            <p:cNvSpPr/>
            <p:nvPr/>
          </p:nvSpPr>
          <p:spPr>
            <a:xfrm>
              <a:off x="677875" y="4316018"/>
              <a:ext cx="2575575" cy="723407"/>
            </a:xfrm>
            <a:prstGeom prst="flowChartMagneticDisk">
              <a:avLst/>
            </a:prstGeom>
            <a:solidFill>
              <a:srgbClr val="5E2750">
                <a:alpha val="89390"/>
              </a:srgbClr>
            </a:solidFill>
            <a:ln cap="flat" cmpd="sng" w="19050">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Ubuntu"/>
                  <a:ea typeface="Ubuntu"/>
                  <a:cs typeface="Ubuntu"/>
                  <a:sym typeface="Ubuntu"/>
                </a:rPr>
                <a:t>Certified hardware</a:t>
              </a:r>
              <a:endParaRPr b="1">
                <a:solidFill>
                  <a:srgbClr val="FFFFFF"/>
                </a:solidFill>
                <a:latin typeface="Ubuntu"/>
                <a:ea typeface="Ubuntu"/>
                <a:cs typeface="Ubuntu"/>
                <a:sym typeface="Ubuntu"/>
              </a:endParaRPr>
            </a:p>
          </p:txBody>
        </p:sp>
        <p:sp>
          <p:nvSpPr>
            <p:cNvPr id="1269" name="Google Shape;1269;p106"/>
            <p:cNvSpPr/>
            <p:nvPr/>
          </p:nvSpPr>
          <p:spPr>
            <a:xfrm>
              <a:off x="677875" y="3792907"/>
              <a:ext cx="2575575" cy="723407"/>
            </a:xfrm>
            <a:prstGeom prst="flowChartMagneticDisk">
              <a:avLst/>
            </a:prstGeom>
            <a:solidFill>
              <a:srgbClr val="77206F">
                <a:alpha val="86030"/>
              </a:srgbClr>
            </a:solidFill>
            <a:ln cap="flat" cmpd="sng" w="19050">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Ubuntu"/>
                  <a:ea typeface="Ubuntu"/>
                  <a:cs typeface="Ubuntu"/>
                  <a:sym typeface="Ubuntu"/>
                </a:rPr>
                <a:t>Hardware automation</a:t>
              </a:r>
              <a:endParaRPr b="1">
                <a:solidFill>
                  <a:srgbClr val="FFFFFF"/>
                </a:solidFill>
                <a:latin typeface="Ubuntu"/>
                <a:ea typeface="Ubuntu"/>
                <a:cs typeface="Ubuntu"/>
                <a:sym typeface="Ubuntu"/>
              </a:endParaRPr>
            </a:p>
          </p:txBody>
        </p:sp>
        <p:sp>
          <p:nvSpPr>
            <p:cNvPr id="1270" name="Google Shape;1270;p106"/>
            <p:cNvSpPr/>
            <p:nvPr/>
          </p:nvSpPr>
          <p:spPr>
            <a:xfrm>
              <a:off x="677875" y="3269795"/>
              <a:ext cx="2575575" cy="723407"/>
            </a:xfrm>
            <a:prstGeom prst="flowChartMagneticDisk">
              <a:avLst/>
            </a:prstGeom>
            <a:solidFill>
              <a:srgbClr val="DE4716">
                <a:alpha val="90500"/>
              </a:srgbClr>
            </a:solidFill>
            <a:ln cap="flat" cmpd="sng" w="19050">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Ubuntu"/>
                  <a:ea typeface="Ubuntu"/>
                  <a:cs typeface="Ubuntu"/>
                  <a:sym typeface="Ubuntu"/>
                </a:rPr>
                <a:t>Ubuntu OS</a:t>
              </a:r>
              <a:endParaRPr b="1">
                <a:solidFill>
                  <a:srgbClr val="FFFFFF"/>
                </a:solidFill>
                <a:latin typeface="Ubuntu"/>
                <a:ea typeface="Ubuntu"/>
                <a:cs typeface="Ubuntu"/>
                <a:sym typeface="Ubuntu"/>
              </a:endParaRPr>
            </a:p>
          </p:txBody>
        </p:sp>
        <p:sp>
          <p:nvSpPr>
            <p:cNvPr id="1271" name="Google Shape;1271;p106"/>
            <p:cNvSpPr/>
            <p:nvPr/>
          </p:nvSpPr>
          <p:spPr>
            <a:xfrm>
              <a:off x="677875" y="2746684"/>
              <a:ext cx="2575575" cy="723407"/>
            </a:xfrm>
            <a:prstGeom prst="flowChartMagneticDisk">
              <a:avLst/>
            </a:prstGeom>
            <a:solidFill>
              <a:srgbClr val="E95420">
                <a:alpha val="77090"/>
              </a:srgbClr>
            </a:solidFill>
            <a:ln cap="flat" cmpd="sng" w="19050">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a:solidFill>
                    <a:srgbClr val="FFFFFF"/>
                  </a:solidFill>
                  <a:latin typeface="Ubuntu"/>
                  <a:ea typeface="Ubuntu"/>
                  <a:cs typeface="Ubuntu"/>
                  <a:sym typeface="Ubuntu"/>
                </a:rPr>
                <a:t>Operator Framework</a:t>
              </a:r>
              <a:endParaRPr b="1">
                <a:solidFill>
                  <a:srgbClr val="FFFFFF"/>
                </a:solidFill>
                <a:latin typeface="Ubuntu"/>
                <a:ea typeface="Ubuntu"/>
                <a:cs typeface="Ubuntu"/>
                <a:sym typeface="Ubuntu"/>
              </a:endParaRPr>
            </a:p>
          </p:txBody>
        </p:sp>
        <p:sp>
          <p:nvSpPr>
            <p:cNvPr id="1272" name="Google Shape;1272;p106"/>
            <p:cNvSpPr/>
            <p:nvPr/>
          </p:nvSpPr>
          <p:spPr>
            <a:xfrm>
              <a:off x="677875" y="2223573"/>
              <a:ext cx="2575575" cy="723407"/>
            </a:xfrm>
            <a:prstGeom prst="flowChartMagneticDisk">
              <a:avLst/>
            </a:prstGeom>
            <a:solidFill>
              <a:srgbClr val="E95420">
                <a:alpha val="67040"/>
              </a:srgbClr>
            </a:solidFill>
            <a:ln cap="flat" cmpd="sng" w="19050">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a:solidFill>
                    <a:srgbClr val="FFFFFF"/>
                  </a:solidFill>
                  <a:latin typeface="Ubuntu"/>
                  <a:ea typeface="Ubuntu"/>
                  <a:cs typeface="Ubuntu"/>
                  <a:sym typeface="Ubuntu"/>
                </a:rPr>
                <a:t>Infrastructure management</a:t>
              </a:r>
              <a:endParaRPr b="1">
                <a:solidFill>
                  <a:srgbClr val="FFFFFF"/>
                </a:solidFill>
                <a:latin typeface="Ubuntu"/>
                <a:ea typeface="Ubuntu"/>
                <a:cs typeface="Ubuntu"/>
                <a:sym typeface="Ubuntu"/>
              </a:endParaRPr>
            </a:p>
          </p:txBody>
        </p:sp>
        <p:sp>
          <p:nvSpPr>
            <p:cNvPr id="1273" name="Google Shape;1273;p106"/>
            <p:cNvSpPr/>
            <p:nvPr/>
          </p:nvSpPr>
          <p:spPr>
            <a:xfrm>
              <a:off x="677875" y="1700461"/>
              <a:ext cx="2575575" cy="723407"/>
            </a:xfrm>
            <a:prstGeom prst="flowChartMagneticDisk">
              <a:avLst/>
            </a:prstGeom>
            <a:solidFill>
              <a:srgbClr val="E95420">
                <a:alpha val="43580"/>
              </a:srgbClr>
            </a:solidFill>
            <a:ln cap="flat" cmpd="sng" w="19050">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a:solidFill>
                    <a:srgbClr val="4C1130"/>
                  </a:solidFill>
                  <a:latin typeface="Ubuntu"/>
                  <a:ea typeface="Ubuntu"/>
                  <a:cs typeface="Ubuntu"/>
                  <a:sym typeface="Ubuntu"/>
                </a:rPr>
                <a:t>OpenStack &amp; Kubernetes</a:t>
              </a:r>
              <a:endParaRPr b="1">
                <a:solidFill>
                  <a:srgbClr val="4C1130"/>
                </a:solidFill>
                <a:latin typeface="Ubuntu"/>
                <a:ea typeface="Ubuntu"/>
                <a:cs typeface="Ubuntu"/>
                <a:sym typeface="Ubuntu"/>
              </a:endParaRPr>
            </a:p>
          </p:txBody>
        </p:sp>
        <p:sp>
          <p:nvSpPr>
            <p:cNvPr id="1274" name="Google Shape;1274;p106"/>
            <p:cNvSpPr/>
            <p:nvPr/>
          </p:nvSpPr>
          <p:spPr>
            <a:xfrm>
              <a:off x="677875" y="1177350"/>
              <a:ext cx="2575575" cy="723407"/>
            </a:xfrm>
            <a:prstGeom prst="flowChartMagneticDisk">
              <a:avLst/>
            </a:prstGeom>
            <a:solidFill>
              <a:srgbClr val="DD4814">
                <a:alpha val="23460"/>
              </a:srgbClr>
            </a:solidFill>
            <a:ln cap="flat" cmpd="sng" w="19050">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4C1130"/>
                  </a:solidFill>
                  <a:latin typeface="Ubuntu"/>
                  <a:ea typeface="Ubuntu"/>
                  <a:cs typeface="Ubuntu"/>
                  <a:sym typeface="Ubuntu"/>
                </a:rPr>
                <a:t>Cloud-native apps</a:t>
              </a:r>
              <a:endParaRPr b="1">
                <a:solidFill>
                  <a:srgbClr val="4C1130"/>
                </a:solidFill>
                <a:latin typeface="Ubuntu"/>
                <a:ea typeface="Ubuntu"/>
                <a:cs typeface="Ubuntu"/>
                <a:sym typeface="Ubuntu"/>
              </a:endParaRPr>
            </a:p>
          </p:txBody>
        </p:sp>
      </p:grpSp>
      <p:pic>
        <p:nvPicPr>
          <p:cNvPr id="1275" name="Google Shape;1275;p106"/>
          <p:cNvPicPr preferRelativeResize="0"/>
          <p:nvPr/>
        </p:nvPicPr>
        <p:blipFill>
          <a:blip r:embed="rId3">
            <a:alphaModFix/>
          </a:blip>
          <a:stretch>
            <a:fillRect/>
          </a:stretch>
        </p:blipFill>
        <p:spPr>
          <a:xfrm>
            <a:off x="4708075" y="4160062"/>
            <a:ext cx="364646" cy="218220"/>
          </a:xfrm>
          <a:prstGeom prst="rect">
            <a:avLst/>
          </a:prstGeom>
          <a:noFill/>
          <a:ln>
            <a:noFill/>
          </a:ln>
        </p:spPr>
      </p:pic>
      <p:pic>
        <p:nvPicPr>
          <p:cNvPr id="1276" name="Google Shape;1276;p106"/>
          <p:cNvPicPr preferRelativeResize="0"/>
          <p:nvPr/>
        </p:nvPicPr>
        <p:blipFill rotWithShape="1">
          <a:blip r:embed="rId4">
            <a:alphaModFix/>
          </a:blip>
          <a:srcRect b="6753" l="8725" r="8725" t="13793"/>
          <a:stretch/>
        </p:blipFill>
        <p:spPr>
          <a:xfrm>
            <a:off x="4143682" y="4068424"/>
            <a:ext cx="416287" cy="401496"/>
          </a:xfrm>
          <a:prstGeom prst="rect">
            <a:avLst/>
          </a:prstGeom>
          <a:noFill/>
          <a:ln>
            <a:noFill/>
          </a:ln>
        </p:spPr>
      </p:pic>
      <p:pic>
        <p:nvPicPr>
          <p:cNvPr id="1277" name="Google Shape;1277;p106"/>
          <p:cNvPicPr preferRelativeResize="0"/>
          <p:nvPr/>
        </p:nvPicPr>
        <p:blipFill rotWithShape="1">
          <a:blip r:embed="rId5">
            <a:alphaModFix/>
          </a:blip>
          <a:srcRect b="28419" l="14960" r="14967" t="28423"/>
          <a:stretch/>
        </p:blipFill>
        <p:spPr>
          <a:xfrm>
            <a:off x="3324784" y="4160062"/>
            <a:ext cx="670792" cy="218219"/>
          </a:xfrm>
          <a:prstGeom prst="rect">
            <a:avLst/>
          </a:prstGeom>
          <a:noFill/>
          <a:ln>
            <a:noFill/>
          </a:ln>
        </p:spPr>
      </p:pic>
      <p:pic>
        <p:nvPicPr>
          <p:cNvPr id="1278" name="Google Shape;1278;p106"/>
          <p:cNvPicPr preferRelativeResize="0"/>
          <p:nvPr/>
        </p:nvPicPr>
        <p:blipFill>
          <a:blip r:embed="rId6">
            <a:alphaModFix/>
          </a:blip>
          <a:stretch>
            <a:fillRect/>
          </a:stretch>
        </p:blipFill>
        <p:spPr>
          <a:xfrm>
            <a:off x="5220827" y="4134205"/>
            <a:ext cx="512800" cy="269935"/>
          </a:xfrm>
          <a:prstGeom prst="rect">
            <a:avLst/>
          </a:prstGeom>
          <a:noFill/>
          <a:ln>
            <a:noFill/>
          </a:ln>
        </p:spPr>
      </p:pic>
      <p:sp>
        <p:nvSpPr>
          <p:cNvPr id="1279" name="Google Shape;1279;p106"/>
          <p:cNvSpPr/>
          <p:nvPr/>
        </p:nvSpPr>
        <p:spPr>
          <a:xfrm>
            <a:off x="3268675" y="3269795"/>
            <a:ext cx="2575575" cy="723407"/>
          </a:xfrm>
          <a:prstGeom prst="flowChartMagneticDisk">
            <a:avLst/>
          </a:prstGeom>
          <a:solidFill>
            <a:srgbClr val="DE4716">
              <a:alpha val="90500"/>
            </a:srgbClr>
          </a:solidFill>
          <a:ln cap="flat" cmpd="sng" w="19050">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Ubuntu"/>
                <a:ea typeface="Ubuntu"/>
                <a:cs typeface="Ubuntu"/>
                <a:sym typeface="Ubuntu"/>
              </a:rPr>
              <a:t>Ubuntu OS</a:t>
            </a:r>
            <a:endParaRPr b="1">
              <a:solidFill>
                <a:srgbClr val="FFFFFF"/>
              </a:solidFill>
              <a:latin typeface="Ubuntu"/>
              <a:ea typeface="Ubuntu"/>
              <a:cs typeface="Ubuntu"/>
              <a:sym typeface="Ubuntu"/>
            </a:endParaRPr>
          </a:p>
        </p:txBody>
      </p:sp>
      <p:sp>
        <p:nvSpPr>
          <p:cNvPr id="1280" name="Google Shape;1280;p106"/>
          <p:cNvSpPr/>
          <p:nvPr/>
        </p:nvSpPr>
        <p:spPr>
          <a:xfrm>
            <a:off x="3268675" y="2746684"/>
            <a:ext cx="2575575" cy="723407"/>
          </a:xfrm>
          <a:prstGeom prst="flowChartMagneticDisk">
            <a:avLst/>
          </a:prstGeom>
          <a:solidFill>
            <a:srgbClr val="E95420">
              <a:alpha val="77090"/>
            </a:srgbClr>
          </a:solidFill>
          <a:ln cap="flat" cmpd="sng" w="19050">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a:solidFill>
                  <a:srgbClr val="FFFFFF"/>
                </a:solidFill>
                <a:latin typeface="Ubuntu"/>
                <a:ea typeface="Ubuntu"/>
                <a:cs typeface="Ubuntu"/>
                <a:sym typeface="Ubuntu"/>
              </a:rPr>
              <a:t>Operator Framework</a:t>
            </a:r>
            <a:endParaRPr b="1">
              <a:solidFill>
                <a:srgbClr val="FFFFFF"/>
              </a:solidFill>
              <a:latin typeface="Ubuntu"/>
              <a:ea typeface="Ubuntu"/>
              <a:cs typeface="Ubuntu"/>
              <a:sym typeface="Ubuntu"/>
            </a:endParaRPr>
          </a:p>
        </p:txBody>
      </p:sp>
      <p:sp>
        <p:nvSpPr>
          <p:cNvPr id="1281" name="Google Shape;1281;p106"/>
          <p:cNvSpPr/>
          <p:nvPr/>
        </p:nvSpPr>
        <p:spPr>
          <a:xfrm>
            <a:off x="3268675" y="2223573"/>
            <a:ext cx="2575575" cy="723407"/>
          </a:xfrm>
          <a:prstGeom prst="flowChartMagneticDisk">
            <a:avLst/>
          </a:prstGeom>
          <a:solidFill>
            <a:srgbClr val="E95420">
              <a:alpha val="67040"/>
            </a:srgbClr>
          </a:solidFill>
          <a:ln cap="flat" cmpd="sng" w="19050">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a:solidFill>
                  <a:srgbClr val="FFFFFF"/>
                </a:solidFill>
                <a:latin typeface="Ubuntu"/>
                <a:ea typeface="Ubuntu"/>
                <a:cs typeface="Ubuntu"/>
                <a:sym typeface="Ubuntu"/>
              </a:rPr>
              <a:t>Infrastructure management</a:t>
            </a:r>
            <a:endParaRPr b="1">
              <a:solidFill>
                <a:srgbClr val="FFFFFF"/>
              </a:solidFill>
              <a:latin typeface="Ubuntu"/>
              <a:ea typeface="Ubuntu"/>
              <a:cs typeface="Ubuntu"/>
              <a:sym typeface="Ubuntu"/>
            </a:endParaRPr>
          </a:p>
        </p:txBody>
      </p:sp>
      <p:sp>
        <p:nvSpPr>
          <p:cNvPr id="1282" name="Google Shape;1282;p106"/>
          <p:cNvSpPr/>
          <p:nvPr/>
        </p:nvSpPr>
        <p:spPr>
          <a:xfrm>
            <a:off x="3268675" y="1700461"/>
            <a:ext cx="2575575" cy="723407"/>
          </a:xfrm>
          <a:prstGeom prst="flowChartMagneticDisk">
            <a:avLst/>
          </a:prstGeom>
          <a:solidFill>
            <a:srgbClr val="E95420">
              <a:alpha val="43580"/>
            </a:srgbClr>
          </a:solidFill>
          <a:ln cap="flat" cmpd="sng" w="19050">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a:solidFill>
                  <a:srgbClr val="4C1130"/>
                </a:solidFill>
                <a:latin typeface="Ubuntu"/>
                <a:ea typeface="Ubuntu"/>
                <a:cs typeface="Ubuntu"/>
                <a:sym typeface="Ubuntu"/>
              </a:rPr>
              <a:t>Kubernetes</a:t>
            </a:r>
            <a:endParaRPr b="1">
              <a:solidFill>
                <a:srgbClr val="4C1130"/>
              </a:solidFill>
              <a:latin typeface="Ubuntu"/>
              <a:ea typeface="Ubuntu"/>
              <a:cs typeface="Ubuntu"/>
              <a:sym typeface="Ubuntu"/>
            </a:endParaRPr>
          </a:p>
        </p:txBody>
      </p:sp>
      <p:sp>
        <p:nvSpPr>
          <p:cNvPr id="1283" name="Google Shape;1283;p106"/>
          <p:cNvSpPr/>
          <p:nvPr/>
        </p:nvSpPr>
        <p:spPr>
          <a:xfrm>
            <a:off x="3268675" y="1177350"/>
            <a:ext cx="2575575" cy="723407"/>
          </a:xfrm>
          <a:prstGeom prst="flowChartMagneticDisk">
            <a:avLst/>
          </a:prstGeom>
          <a:solidFill>
            <a:srgbClr val="DD4814">
              <a:alpha val="23460"/>
            </a:srgbClr>
          </a:solidFill>
          <a:ln cap="flat" cmpd="sng" w="19050">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4C1130"/>
                </a:solidFill>
                <a:latin typeface="Ubuntu"/>
                <a:ea typeface="Ubuntu"/>
                <a:cs typeface="Ubuntu"/>
                <a:sym typeface="Ubuntu"/>
              </a:rPr>
              <a:t>Cloud-native apps</a:t>
            </a:r>
            <a:endParaRPr b="1">
              <a:solidFill>
                <a:srgbClr val="4C1130"/>
              </a:solidFill>
              <a:latin typeface="Ubuntu"/>
              <a:ea typeface="Ubuntu"/>
              <a:cs typeface="Ubuntu"/>
              <a:sym typeface="Ubuntu"/>
            </a:endParaRPr>
          </a:p>
        </p:txBody>
      </p:sp>
      <p:grpSp>
        <p:nvGrpSpPr>
          <p:cNvPr id="1284" name="Google Shape;1284;p106"/>
          <p:cNvGrpSpPr/>
          <p:nvPr/>
        </p:nvGrpSpPr>
        <p:grpSpPr>
          <a:xfrm>
            <a:off x="6316675" y="1177350"/>
            <a:ext cx="2575575" cy="2343948"/>
            <a:chOff x="6392875" y="1533352"/>
            <a:chExt cx="2575575" cy="2343948"/>
          </a:xfrm>
        </p:grpSpPr>
        <p:pic>
          <p:nvPicPr>
            <p:cNvPr id="1285" name="Google Shape;1285;p106"/>
            <p:cNvPicPr preferRelativeResize="0"/>
            <p:nvPr/>
          </p:nvPicPr>
          <p:blipFill>
            <a:blip r:embed="rId7">
              <a:alphaModFix/>
            </a:blip>
            <a:stretch>
              <a:fillRect/>
            </a:stretch>
          </p:blipFill>
          <p:spPr>
            <a:xfrm>
              <a:off x="7561676" y="3488456"/>
              <a:ext cx="670800" cy="388841"/>
            </a:xfrm>
            <a:prstGeom prst="rect">
              <a:avLst/>
            </a:prstGeom>
            <a:noFill/>
            <a:ln>
              <a:noFill/>
            </a:ln>
          </p:spPr>
        </p:pic>
        <p:pic>
          <p:nvPicPr>
            <p:cNvPr id="1286" name="Google Shape;1286;p106"/>
            <p:cNvPicPr preferRelativeResize="0"/>
            <p:nvPr/>
          </p:nvPicPr>
          <p:blipFill>
            <a:blip r:embed="rId8">
              <a:alphaModFix/>
            </a:blip>
            <a:stretch>
              <a:fillRect/>
            </a:stretch>
          </p:blipFill>
          <p:spPr>
            <a:xfrm>
              <a:off x="6668800" y="3488450"/>
              <a:ext cx="664701" cy="388850"/>
            </a:xfrm>
            <a:prstGeom prst="rect">
              <a:avLst/>
            </a:prstGeom>
            <a:noFill/>
            <a:ln>
              <a:noFill/>
            </a:ln>
          </p:spPr>
        </p:pic>
        <p:pic>
          <p:nvPicPr>
            <p:cNvPr id="1287" name="Google Shape;1287;p106"/>
            <p:cNvPicPr preferRelativeResize="0"/>
            <p:nvPr/>
          </p:nvPicPr>
          <p:blipFill>
            <a:blip r:embed="rId9">
              <a:alphaModFix/>
            </a:blip>
            <a:stretch>
              <a:fillRect/>
            </a:stretch>
          </p:blipFill>
          <p:spPr>
            <a:xfrm>
              <a:off x="8460650" y="3514238"/>
              <a:ext cx="258725" cy="337275"/>
            </a:xfrm>
            <a:prstGeom prst="rect">
              <a:avLst/>
            </a:prstGeom>
            <a:noFill/>
            <a:ln>
              <a:noFill/>
            </a:ln>
          </p:spPr>
        </p:pic>
        <p:sp>
          <p:nvSpPr>
            <p:cNvPr id="1288" name="Google Shape;1288;p106"/>
            <p:cNvSpPr/>
            <p:nvPr/>
          </p:nvSpPr>
          <p:spPr>
            <a:xfrm>
              <a:off x="6392875" y="2589629"/>
              <a:ext cx="2575575" cy="723407"/>
            </a:xfrm>
            <a:prstGeom prst="flowChartMagneticDisk">
              <a:avLst/>
            </a:prstGeom>
            <a:solidFill>
              <a:srgbClr val="DE4716">
                <a:alpha val="90500"/>
              </a:srgbClr>
            </a:solidFill>
            <a:ln cap="flat" cmpd="sng" w="19050">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a:solidFill>
                    <a:srgbClr val="FFFFFF"/>
                  </a:solidFill>
                  <a:latin typeface="Ubuntu"/>
                  <a:ea typeface="Ubuntu"/>
                  <a:cs typeface="Ubuntu"/>
                  <a:sym typeface="Ubuntu"/>
                </a:rPr>
                <a:t>Operator Framework</a:t>
              </a:r>
              <a:endParaRPr b="1">
                <a:solidFill>
                  <a:srgbClr val="FFFFFF"/>
                </a:solidFill>
                <a:latin typeface="Ubuntu"/>
                <a:ea typeface="Ubuntu"/>
                <a:cs typeface="Ubuntu"/>
                <a:sym typeface="Ubuntu"/>
              </a:endParaRPr>
            </a:p>
          </p:txBody>
        </p:sp>
        <p:sp>
          <p:nvSpPr>
            <p:cNvPr id="1289" name="Google Shape;1289;p106"/>
            <p:cNvSpPr/>
            <p:nvPr/>
          </p:nvSpPr>
          <p:spPr>
            <a:xfrm>
              <a:off x="6392875" y="2064560"/>
              <a:ext cx="2575575" cy="723407"/>
            </a:xfrm>
            <a:prstGeom prst="flowChartMagneticDisk">
              <a:avLst/>
            </a:prstGeom>
            <a:solidFill>
              <a:srgbClr val="E95420">
                <a:alpha val="67040"/>
              </a:srgbClr>
            </a:solidFill>
            <a:ln cap="flat" cmpd="sng" w="19050">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a:solidFill>
                    <a:srgbClr val="FFFFFF"/>
                  </a:solidFill>
                  <a:latin typeface="Ubuntu"/>
                  <a:ea typeface="Ubuntu"/>
                  <a:cs typeface="Ubuntu"/>
                  <a:sym typeface="Ubuntu"/>
                </a:rPr>
                <a:t>Ubuntu OS</a:t>
              </a:r>
              <a:endParaRPr b="1">
                <a:solidFill>
                  <a:srgbClr val="FFFFFF"/>
                </a:solidFill>
                <a:latin typeface="Ubuntu"/>
                <a:ea typeface="Ubuntu"/>
                <a:cs typeface="Ubuntu"/>
                <a:sym typeface="Ubuntu"/>
              </a:endParaRPr>
            </a:p>
          </p:txBody>
        </p:sp>
        <p:sp>
          <p:nvSpPr>
            <p:cNvPr id="1290" name="Google Shape;1290;p106"/>
            <p:cNvSpPr/>
            <p:nvPr/>
          </p:nvSpPr>
          <p:spPr>
            <a:xfrm>
              <a:off x="6392875" y="1533352"/>
              <a:ext cx="2575575" cy="723407"/>
            </a:xfrm>
            <a:prstGeom prst="flowChartMagneticDisk">
              <a:avLst/>
            </a:prstGeom>
            <a:solidFill>
              <a:srgbClr val="DD4814">
                <a:alpha val="23460"/>
              </a:srgbClr>
            </a:solidFill>
            <a:ln cap="flat" cmpd="sng" w="19050">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4C1130"/>
                  </a:solidFill>
                  <a:latin typeface="Ubuntu"/>
                  <a:ea typeface="Ubuntu"/>
                  <a:cs typeface="Ubuntu"/>
                  <a:sym typeface="Ubuntu"/>
                </a:rPr>
                <a:t>Cloud-native apps</a:t>
              </a:r>
              <a:endParaRPr b="1">
                <a:solidFill>
                  <a:srgbClr val="4C1130"/>
                </a:solidFill>
                <a:latin typeface="Ubuntu"/>
                <a:ea typeface="Ubuntu"/>
                <a:cs typeface="Ubuntu"/>
                <a:sym typeface="Ubuntu"/>
              </a:endParaRPr>
            </a:p>
          </p:txBody>
        </p:sp>
      </p:gr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1" name="Shape 2431"/>
        <p:cNvGrpSpPr/>
        <p:nvPr/>
      </p:nvGrpSpPr>
      <p:grpSpPr>
        <a:xfrm>
          <a:off x="0" y="0"/>
          <a:ext cx="0" cy="0"/>
          <a:chOff x="0" y="0"/>
          <a:chExt cx="0" cy="0"/>
        </a:xfrm>
      </p:grpSpPr>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4" name="Shape 1294"/>
        <p:cNvGrpSpPr/>
        <p:nvPr/>
      </p:nvGrpSpPr>
      <p:grpSpPr>
        <a:xfrm>
          <a:off x="0" y="0"/>
          <a:ext cx="0" cy="0"/>
          <a:chOff x="0" y="0"/>
          <a:chExt cx="0" cy="0"/>
        </a:xfrm>
      </p:grpSpPr>
      <p:sp>
        <p:nvSpPr>
          <p:cNvPr id="1295" name="Google Shape;1295;p107"/>
          <p:cNvSpPr txBox="1"/>
          <p:nvPr>
            <p:ph type="title"/>
          </p:nvPr>
        </p:nvSpPr>
        <p:spPr>
          <a:xfrm>
            <a:off x="1905450" y="929600"/>
            <a:ext cx="5333100" cy="10155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b="1" lang="en">
                <a:latin typeface="Ubuntu"/>
                <a:ea typeface="Ubuntu"/>
                <a:cs typeface="Ubuntu"/>
                <a:sym typeface="Ubuntu"/>
              </a:rPr>
              <a:t>Canonical has only one price for the full Open Source Stack</a:t>
            </a:r>
            <a:endParaRPr b="1">
              <a:latin typeface="Ubuntu"/>
              <a:ea typeface="Ubuntu"/>
              <a:cs typeface="Ubuntu"/>
              <a:sym typeface="Ubuntu"/>
            </a:endParaRPr>
          </a:p>
        </p:txBody>
      </p:sp>
      <p:pic>
        <p:nvPicPr>
          <p:cNvPr id="1296" name="Google Shape;1296;p107"/>
          <p:cNvPicPr preferRelativeResize="0"/>
          <p:nvPr/>
        </p:nvPicPr>
        <p:blipFill>
          <a:blip r:embed="rId3">
            <a:alphaModFix/>
          </a:blip>
          <a:stretch>
            <a:fillRect/>
          </a:stretch>
        </p:blipFill>
        <p:spPr>
          <a:xfrm>
            <a:off x="2428875" y="2677600"/>
            <a:ext cx="4286250" cy="13239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0" name="Shape 1300"/>
        <p:cNvGrpSpPr/>
        <p:nvPr/>
      </p:nvGrpSpPr>
      <p:grpSpPr>
        <a:xfrm>
          <a:off x="0" y="0"/>
          <a:ext cx="0" cy="0"/>
          <a:chOff x="0" y="0"/>
          <a:chExt cx="0" cy="0"/>
        </a:xfrm>
      </p:grpSpPr>
      <p:sp>
        <p:nvSpPr>
          <p:cNvPr id="1301" name="Google Shape;1301;p108"/>
          <p:cNvSpPr/>
          <p:nvPr/>
        </p:nvSpPr>
        <p:spPr>
          <a:xfrm>
            <a:off x="576075" y="1292924"/>
            <a:ext cx="3945600" cy="1078500"/>
          </a:xfrm>
          <a:prstGeom prst="rect">
            <a:avLst/>
          </a:prstGeom>
          <a:solidFill>
            <a:srgbClr val="FFFFFF"/>
          </a:solidFill>
          <a:ln cap="flat" cmpd="sng" w="9525">
            <a:solidFill>
              <a:srgbClr val="11111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02" name="Google Shape;1302;p108"/>
          <p:cNvSpPr/>
          <p:nvPr/>
        </p:nvSpPr>
        <p:spPr>
          <a:xfrm>
            <a:off x="576075" y="1081324"/>
            <a:ext cx="3945600" cy="249900"/>
          </a:xfrm>
          <a:prstGeom prst="rect">
            <a:avLst/>
          </a:prstGeom>
          <a:solidFill>
            <a:srgbClr val="666666"/>
          </a:solidFill>
          <a:ln cap="flat" cmpd="sng" w="9525">
            <a:solidFill>
              <a:srgbClr val="11111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7F7F7"/>
                </a:solidFill>
                <a:latin typeface="Ubuntu"/>
                <a:ea typeface="Ubuntu"/>
                <a:cs typeface="Ubuntu"/>
                <a:sym typeface="Ubuntu"/>
              </a:rPr>
              <a:t>Cloud App Ecosystem</a:t>
            </a:r>
            <a:endParaRPr>
              <a:solidFill>
                <a:srgbClr val="F7F7F7"/>
              </a:solidFill>
              <a:latin typeface="Ubuntu"/>
              <a:ea typeface="Ubuntu"/>
              <a:cs typeface="Ubuntu"/>
              <a:sym typeface="Ubuntu"/>
            </a:endParaRPr>
          </a:p>
        </p:txBody>
      </p:sp>
      <p:sp>
        <p:nvSpPr>
          <p:cNvPr id="1303" name="Google Shape;1303;p108"/>
          <p:cNvSpPr/>
          <p:nvPr/>
        </p:nvSpPr>
        <p:spPr>
          <a:xfrm>
            <a:off x="4594850" y="1081324"/>
            <a:ext cx="3981300" cy="249900"/>
          </a:xfrm>
          <a:prstGeom prst="rect">
            <a:avLst/>
          </a:prstGeom>
          <a:solidFill>
            <a:srgbClr val="666666"/>
          </a:solidFill>
          <a:ln cap="flat" cmpd="sng" w="9525">
            <a:solidFill>
              <a:srgbClr val="11111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7F7F7"/>
                </a:solidFill>
                <a:latin typeface="Ubuntu"/>
                <a:ea typeface="Ubuntu"/>
                <a:cs typeface="Ubuntu"/>
                <a:sym typeface="Ubuntu"/>
              </a:rPr>
              <a:t>IoT App Ecosystem</a:t>
            </a:r>
            <a:endParaRPr>
              <a:solidFill>
                <a:srgbClr val="F7F7F7"/>
              </a:solidFill>
              <a:latin typeface="Ubuntu"/>
              <a:ea typeface="Ubuntu"/>
              <a:cs typeface="Ubuntu"/>
              <a:sym typeface="Ubuntu"/>
            </a:endParaRPr>
          </a:p>
        </p:txBody>
      </p:sp>
      <p:sp>
        <p:nvSpPr>
          <p:cNvPr id="1304" name="Google Shape;1304;p108"/>
          <p:cNvSpPr/>
          <p:nvPr/>
        </p:nvSpPr>
        <p:spPr>
          <a:xfrm>
            <a:off x="4594850" y="1336899"/>
            <a:ext cx="3981300" cy="1034400"/>
          </a:xfrm>
          <a:prstGeom prst="rect">
            <a:avLst/>
          </a:prstGeom>
          <a:solidFill>
            <a:srgbClr val="FFFFFF"/>
          </a:solidFill>
          <a:ln cap="flat" cmpd="sng" w="9525">
            <a:solidFill>
              <a:srgbClr val="11111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5" name="Google Shape;1305;p108"/>
          <p:cNvSpPr/>
          <p:nvPr/>
        </p:nvSpPr>
        <p:spPr>
          <a:xfrm>
            <a:off x="571950" y="2436824"/>
            <a:ext cx="8000100" cy="220500"/>
          </a:xfrm>
          <a:prstGeom prst="rect">
            <a:avLst/>
          </a:prstGeom>
          <a:solidFill>
            <a:srgbClr val="666666"/>
          </a:solidFill>
          <a:ln cap="flat" cmpd="sng" w="9525">
            <a:solidFill>
              <a:srgbClr val="11111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7F7F7"/>
                </a:solidFill>
                <a:latin typeface="Ubuntu"/>
                <a:ea typeface="Ubuntu"/>
                <a:cs typeface="Ubuntu"/>
                <a:sym typeface="Ubuntu"/>
              </a:rPr>
              <a:t>Platform</a:t>
            </a:r>
            <a:endParaRPr>
              <a:solidFill>
                <a:srgbClr val="F7F7F7"/>
              </a:solidFill>
              <a:latin typeface="Ubuntu"/>
              <a:ea typeface="Ubuntu"/>
              <a:cs typeface="Ubuntu"/>
              <a:sym typeface="Ubuntu"/>
            </a:endParaRPr>
          </a:p>
        </p:txBody>
      </p:sp>
      <p:sp>
        <p:nvSpPr>
          <p:cNvPr id="1306" name="Google Shape;1306;p108"/>
          <p:cNvSpPr/>
          <p:nvPr/>
        </p:nvSpPr>
        <p:spPr>
          <a:xfrm>
            <a:off x="576075" y="2657324"/>
            <a:ext cx="8000100" cy="2403900"/>
          </a:xfrm>
          <a:prstGeom prst="rect">
            <a:avLst/>
          </a:prstGeom>
          <a:solidFill>
            <a:srgbClr val="FFFFFF"/>
          </a:solidFill>
          <a:ln cap="flat" cmpd="sng" w="9525">
            <a:solidFill>
              <a:srgbClr val="11111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7" name="Google Shape;1307;p108"/>
          <p:cNvSpPr/>
          <p:nvPr/>
        </p:nvSpPr>
        <p:spPr>
          <a:xfrm>
            <a:off x="670650" y="4767149"/>
            <a:ext cx="7834500" cy="255900"/>
          </a:xfrm>
          <a:prstGeom prst="rect">
            <a:avLst/>
          </a:prstGeom>
          <a:solidFill>
            <a:srgbClr val="666666"/>
          </a:solidFill>
          <a:ln cap="flat" cmpd="sng" w="9525">
            <a:solidFill>
              <a:srgbClr val="11111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Ubuntu"/>
                <a:ea typeface="Ubuntu"/>
                <a:cs typeface="Ubuntu"/>
                <a:sym typeface="Ubuntu"/>
              </a:rPr>
              <a:t>Hardware</a:t>
            </a:r>
            <a:endParaRPr>
              <a:solidFill>
                <a:srgbClr val="FFFFFF"/>
              </a:solidFill>
              <a:latin typeface="Ubuntu"/>
              <a:ea typeface="Ubuntu"/>
              <a:cs typeface="Ubuntu"/>
              <a:sym typeface="Ubuntu"/>
            </a:endParaRPr>
          </a:p>
        </p:txBody>
      </p:sp>
      <p:sp>
        <p:nvSpPr>
          <p:cNvPr id="1308" name="Google Shape;1308;p108"/>
          <p:cNvSpPr/>
          <p:nvPr/>
        </p:nvSpPr>
        <p:spPr>
          <a:xfrm>
            <a:off x="1486088" y="4423574"/>
            <a:ext cx="5274000" cy="294900"/>
          </a:xfrm>
          <a:prstGeom prst="rect">
            <a:avLst/>
          </a:prstGeom>
          <a:solidFill>
            <a:srgbClr val="FFFFFF"/>
          </a:solidFill>
          <a:ln cap="flat" cmpd="sng" w="9525">
            <a:solidFill>
              <a:srgbClr val="11111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111111"/>
              </a:solidFill>
              <a:latin typeface="Ubuntu"/>
              <a:ea typeface="Ubuntu"/>
              <a:cs typeface="Ubuntu"/>
              <a:sym typeface="Ubuntu"/>
            </a:endParaRPr>
          </a:p>
        </p:txBody>
      </p:sp>
      <p:sp>
        <p:nvSpPr>
          <p:cNvPr id="1309" name="Google Shape;1309;p108"/>
          <p:cNvSpPr/>
          <p:nvPr/>
        </p:nvSpPr>
        <p:spPr>
          <a:xfrm>
            <a:off x="6836250" y="2727574"/>
            <a:ext cx="1302300" cy="1990800"/>
          </a:xfrm>
          <a:prstGeom prst="rect">
            <a:avLst/>
          </a:prstGeom>
          <a:solidFill>
            <a:srgbClr val="FFFFFF"/>
          </a:solidFill>
          <a:ln cap="flat" cmpd="sng" w="9525">
            <a:solidFill>
              <a:srgbClr val="11111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latin typeface="Ubuntu"/>
              <a:ea typeface="Ubuntu"/>
              <a:cs typeface="Ubuntu"/>
              <a:sym typeface="Ubuntu"/>
            </a:endParaRPr>
          </a:p>
        </p:txBody>
      </p:sp>
      <p:sp>
        <p:nvSpPr>
          <p:cNvPr id="1310" name="Google Shape;1310;p108"/>
          <p:cNvSpPr/>
          <p:nvPr/>
        </p:nvSpPr>
        <p:spPr>
          <a:xfrm>
            <a:off x="8214750" y="2727574"/>
            <a:ext cx="287700" cy="1990800"/>
          </a:xfrm>
          <a:prstGeom prst="rect">
            <a:avLst/>
          </a:prstGeom>
          <a:solidFill>
            <a:srgbClr val="FFFFFF"/>
          </a:solidFill>
          <a:ln cap="flat" cmpd="sng" w="9525">
            <a:solidFill>
              <a:srgbClr val="11111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111111"/>
                </a:solidFill>
                <a:latin typeface="Ubuntu"/>
                <a:ea typeface="Ubuntu"/>
                <a:cs typeface="Ubuntu"/>
                <a:sym typeface="Ubuntu"/>
              </a:rPr>
              <a:t>SUPPORT</a:t>
            </a:r>
            <a:endParaRPr>
              <a:solidFill>
                <a:srgbClr val="111111"/>
              </a:solidFill>
              <a:latin typeface="Ubuntu"/>
              <a:ea typeface="Ubuntu"/>
              <a:cs typeface="Ubuntu"/>
              <a:sym typeface="Ubuntu"/>
            </a:endParaRPr>
          </a:p>
        </p:txBody>
      </p:sp>
      <p:pic>
        <p:nvPicPr>
          <p:cNvPr id="1311" name="Google Shape;1311;p108"/>
          <p:cNvPicPr preferRelativeResize="0"/>
          <p:nvPr/>
        </p:nvPicPr>
        <p:blipFill>
          <a:blip r:embed="rId3">
            <a:alphaModFix/>
          </a:blip>
          <a:stretch>
            <a:fillRect/>
          </a:stretch>
        </p:blipFill>
        <p:spPr>
          <a:xfrm>
            <a:off x="7049825" y="2940537"/>
            <a:ext cx="875225" cy="473492"/>
          </a:xfrm>
          <a:prstGeom prst="rect">
            <a:avLst/>
          </a:prstGeom>
          <a:noFill/>
          <a:ln cap="flat" cmpd="sng" w="9525">
            <a:solidFill>
              <a:srgbClr val="FFFFFF"/>
            </a:solidFill>
            <a:prstDash val="solid"/>
            <a:round/>
            <a:headEnd len="sm" w="sm" type="none"/>
            <a:tailEnd len="sm" w="sm" type="none"/>
          </a:ln>
        </p:spPr>
      </p:pic>
      <p:pic>
        <p:nvPicPr>
          <p:cNvPr id="1312" name="Google Shape;1312;p108"/>
          <p:cNvPicPr preferRelativeResize="0"/>
          <p:nvPr/>
        </p:nvPicPr>
        <p:blipFill rotWithShape="1">
          <a:blip r:embed="rId4">
            <a:alphaModFix/>
          </a:blip>
          <a:srcRect b="36588" l="0" r="0" t="36099"/>
          <a:stretch/>
        </p:blipFill>
        <p:spPr>
          <a:xfrm>
            <a:off x="6927850" y="3674974"/>
            <a:ext cx="1119175" cy="181525"/>
          </a:xfrm>
          <a:prstGeom prst="rect">
            <a:avLst/>
          </a:prstGeom>
          <a:noFill/>
          <a:ln cap="flat" cmpd="sng" w="9525">
            <a:solidFill>
              <a:srgbClr val="FFFFFF"/>
            </a:solidFill>
            <a:prstDash val="solid"/>
            <a:round/>
            <a:headEnd len="sm" w="sm" type="none"/>
            <a:tailEnd len="sm" w="sm" type="none"/>
          </a:ln>
        </p:spPr>
      </p:pic>
      <p:pic>
        <p:nvPicPr>
          <p:cNvPr id="1313" name="Google Shape;1313;p108"/>
          <p:cNvPicPr preferRelativeResize="0"/>
          <p:nvPr/>
        </p:nvPicPr>
        <p:blipFill rotWithShape="1">
          <a:blip r:embed="rId5">
            <a:alphaModFix/>
          </a:blip>
          <a:srcRect b="36515" l="0" r="0" t="35886"/>
          <a:stretch/>
        </p:blipFill>
        <p:spPr>
          <a:xfrm>
            <a:off x="6970810" y="4117449"/>
            <a:ext cx="1009800" cy="278684"/>
          </a:xfrm>
          <a:prstGeom prst="rect">
            <a:avLst/>
          </a:prstGeom>
          <a:noFill/>
          <a:ln cap="flat" cmpd="sng" w="9525">
            <a:solidFill>
              <a:srgbClr val="FFFFFF"/>
            </a:solidFill>
            <a:prstDash val="solid"/>
            <a:round/>
            <a:headEnd len="sm" w="sm" type="none"/>
            <a:tailEnd len="sm" w="sm" type="none"/>
          </a:ln>
        </p:spPr>
      </p:pic>
      <p:sp>
        <p:nvSpPr>
          <p:cNvPr id="1314" name="Google Shape;1314;p108"/>
          <p:cNvSpPr/>
          <p:nvPr/>
        </p:nvSpPr>
        <p:spPr>
          <a:xfrm>
            <a:off x="1486088" y="4079999"/>
            <a:ext cx="1932600" cy="294900"/>
          </a:xfrm>
          <a:prstGeom prst="rect">
            <a:avLst/>
          </a:prstGeom>
          <a:solidFill>
            <a:srgbClr val="FFFFFF"/>
          </a:solidFill>
          <a:ln cap="flat" cmpd="sng" w="9525">
            <a:solidFill>
              <a:srgbClr val="11111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Ubuntu"/>
                <a:ea typeface="Ubuntu"/>
                <a:cs typeface="Ubuntu"/>
                <a:sym typeface="Ubuntu"/>
              </a:rPr>
              <a:t>KVM</a:t>
            </a:r>
            <a:endParaRPr/>
          </a:p>
        </p:txBody>
      </p:sp>
      <p:sp>
        <p:nvSpPr>
          <p:cNvPr id="1315" name="Google Shape;1315;p108"/>
          <p:cNvSpPr/>
          <p:nvPr/>
        </p:nvSpPr>
        <p:spPr>
          <a:xfrm>
            <a:off x="5429625" y="2727574"/>
            <a:ext cx="1330500" cy="1639200"/>
          </a:xfrm>
          <a:prstGeom prst="rect">
            <a:avLst/>
          </a:prstGeom>
          <a:solidFill>
            <a:srgbClr val="FFFFFF"/>
          </a:solidFill>
          <a:ln cap="flat" cmpd="sng" w="9525">
            <a:solidFill>
              <a:srgbClr val="11111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latin typeface="Ubuntu"/>
              <a:ea typeface="Ubuntu"/>
              <a:cs typeface="Ubuntu"/>
              <a:sym typeface="Ubuntu"/>
            </a:endParaRPr>
          </a:p>
        </p:txBody>
      </p:sp>
      <p:sp>
        <p:nvSpPr>
          <p:cNvPr id="1316" name="Google Shape;1316;p108"/>
          <p:cNvSpPr/>
          <p:nvPr/>
        </p:nvSpPr>
        <p:spPr>
          <a:xfrm>
            <a:off x="3504975" y="4079999"/>
            <a:ext cx="1848600" cy="294900"/>
          </a:xfrm>
          <a:prstGeom prst="rect">
            <a:avLst/>
          </a:prstGeom>
          <a:solidFill>
            <a:srgbClr val="FFFFFF"/>
          </a:solidFill>
          <a:ln cap="flat" cmpd="sng" w="9525">
            <a:solidFill>
              <a:srgbClr val="11111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Ubuntu"/>
                <a:ea typeface="Ubuntu"/>
                <a:cs typeface="Ubuntu"/>
                <a:sym typeface="Ubuntu"/>
              </a:rPr>
              <a:t> LLXLXD</a:t>
            </a:r>
            <a:endParaRPr>
              <a:solidFill>
                <a:srgbClr val="FFFFFF"/>
              </a:solidFill>
              <a:latin typeface="Ubuntu"/>
              <a:ea typeface="Ubuntu"/>
              <a:cs typeface="Ubuntu"/>
              <a:sym typeface="Ubuntu"/>
            </a:endParaRPr>
          </a:p>
        </p:txBody>
      </p:sp>
      <p:pic>
        <p:nvPicPr>
          <p:cNvPr id="1317" name="Google Shape;1317;p108"/>
          <p:cNvPicPr preferRelativeResize="0"/>
          <p:nvPr/>
        </p:nvPicPr>
        <p:blipFill rotWithShape="1">
          <a:blip r:embed="rId6">
            <a:alphaModFix/>
          </a:blip>
          <a:srcRect b="0" l="0" r="57292" t="0"/>
          <a:stretch/>
        </p:blipFill>
        <p:spPr>
          <a:xfrm>
            <a:off x="3732915" y="4117237"/>
            <a:ext cx="242083" cy="220425"/>
          </a:xfrm>
          <a:prstGeom prst="rect">
            <a:avLst/>
          </a:prstGeom>
          <a:noFill/>
          <a:ln>
            <a:noFill/>
          </a:ln>
        </p:spPr>
      </p:pic>
      <p:sp>
        <p:nvSpPr>
          <p:cNvPr id="1318" name="Google Shape;1318;p108"/>
          <p:cNvSpPr txBox="1"/>
          <p:nvPr/>
        </p:nvSpPr>
        <p:spPr>
          <a:xfrm>
            <a:off x="4157111" y="4027349"/>
            <a:ext cx="725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Ubuntu"/>
                <a:ea typeface="Ubuntu"/>
                <a:cs typeface="Ubuntu"/>
                <a:sym typeface="Ubuntu"/>
              </a:rPr>
              <a:t>LXD</a:t>
            </a:r>
            <a:endParaRPr>
              <a:latin typeface="Ubuntu"/>
              <a:ea typeface="Ubuntu"/>
              <a:cs typeface="Ubuntu"/>
              <a:sym typeface="Ubuntu"/>
            </a:endParaRPr>
          </a:p>
        </p:txBody>
      </p:sp>
      <p:sp>
        <p:nvSpPr>
          <p:cNvPr id="1319" name="Google Shape;1319;p108"/>
          <p:cNvSpPr txBox="1"/>
          <p:nvPr/>
        </p:nvSpPr>
        <p:spPr>
          <a:xfrm>
            <a:off x="5477263" y="2992599"/>
            <a:ext cx="1259400" cy="1246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Ubuntu"/>
                <a:ea typeface="Ubuntu"/>
                <a:cs typeface="Ubuntu"/>
                <a:sym typeface="Ubuntu"/>
              </a:rPr>
              <a:t>Charmed</a:t>
            </a:r>
            <a:endParaRPr>
              <a:latin typeface="Ubuntu"/>
              <a:ea typeface="Ubuntu"/>
              <a:cs typeface="Ubuntu"/>
              <a:sym typeface="Ubuntu"/>
            </a:endParaRPr>
          </a:p>
          <a:p>
            <a:pPr indent="0" lvl="0" marL="0" rtl="0" algn="ctr">
              <a:spcBef>
                <a:spcPts val="0"/>
              </a:spcBef>
              <a:spcAft>
                <a:spcPts val="0"/>
              </a:spcAft>
              <a:buNone/>
            </a:pPr>
            <a:r>
              <a:t/>
            </a:r>
            <a:endParaRPr>
              <a:latin typeface="Ubuntu"/>
              <a:ea typeface="Ubuntu"/>
              <a:cs typeface="Ubuntu"/>
              <a:sym typeface="Ubuntu"/>
            </a:endParaRPr>
          </a:p>
          <a:p>
            <a:pPr indent="0" lvl="0" marL="0" rtl="0" algn="ctr">
              <a:spcBef>
                <a:spcPts val="0"/>
              </a:spcBef>
              <a:spcAft>
                <a:spcPts val="0"/>
              </a:spcAft>
              <a:buNone/>
            </a:pPr>
            <a:r>
              <a:t/>
            </a:r>
            <a:endParaRPr>
              <a:latin typeface="Ubuntu"/>
              <a:ea typeface="Ubuntu"/>
              <a:cs typeface="Ubuntu"/>
              <a:sym typeface="Ubuntu"/>
            </a:endParaRPr>
          </a:p>
          <a:p>
            <a:pPr indent="0" lvl="0" marL="0" rtl="0" algn="ctr">
              <a:spcBef>
                <a:spcPts val="0"/>
              </a:spcBef>
              <a:spcAft>
                <a:spcPts val="0"/>
              </a:spcAft>
              <a:buNone/>
            </a:pPr>
            <a:r>
              <a:t/>
            </a:r>
            <a:endParaRPr>
              <a:latin typeface="Ubuntu"/>
              <a:ea typeface="Ubuntu"/>
              <a:cs typeface="Ubuntu"/>
              <a:sym typeface="Ubuntu"/>
            </a:endParaRPr>
          </a:p>
          <a:p>
            <a:pPr indent="0" lvl="0" marL="0" rtl="0" algn="ctr">
              <a:spcBef>
                <a:spcPts val="0"/>
              </a:spcBef>
              <a:spcAft>
                <a:spcPts val="0"/>
              </a:spcAft>
              <a:buNone/>
            </a:pPr>
            <a:r>
              <a:rPr lang="en" sz="1300">
                <a:latin typeface="Ubuntu"/>
                <a:ea typeface="Ubuntu"/>
                <a:cs typeface="Ubuntu"/>
                <a:sym typeface="Ubuntu"/>
              </a:rPr>
              <a:t>on Bare Metal</a:t>
            </a:r>
            <a:endParaRPr sz="1300">
              <a:latin typeface="Ubuntu"/>
              <a:ea typeface="Ubuntu"/>
              <a:cs typeface="Ubuntu"/>
              <a:sym typeface="Ubuntu"/>
            </a:endParaRPr>
          </a:p>
        </p:txBody>
      </p:sp>
      <p:pic>
        <p:nvPicPr>
          <p:cNvPr id="1320" name="Google Shape;1320;p108"/>
          <p:cNvPicPr preferRelativeResize="0"/>
          <p:nvPr/>
        </p:nvPicPr>
        <p:blipFill>
          <a:blip r:embed="rId7">
            <a:alphaModFix/>
          </a:blip>
          <a:stretch>
            <a:fillRect/>
          </a:stretch>
        </p:blipFill>
        <p:spPr>
          <a:xfrm>
            <a:off x="5847828" y="3323565"/>
            <a:ext cx="512000" cy="512000"/>
          </a:xfrm>
          <a:prstGeom prst="rect">
            <a:avLst/>
          </a:prstGeom>
          <a:noFill/>
          <a:ln cap="flat" cmpd="sng" w="9525">
            <a:solidFill>
              <a:srgbClr val="FFFFFF"/>
            </a:solidFill>
            <a:prstDash val="solid"/>
            <a:round/>
            <a:headEnd len="sm" w="sm" type="none"/>
            <a:tailEnd len="sm" w="sm" type="none"/>
          </a:ln>
        </p:spPr>
      </p:pic>
      <p:pic>
        <p:nvPicPr>
          <p:cNvPr id="1321" name="Google Shape;1321;p108"/>
          <p:cNvPicPr preferRelativeResize="0"/>
          <p:nvPr/>
        </p:nvPicPr>
        <p:blipFill rotWithShape="1">
          <a:blip r:embed="rId8">
            <a:alphaModFix/>
          </a:blip>
          <a:srcRect b="29949" l="0" r="0" t="19373"/>
          <a:stretch/>
        </p:blipFill>
        <p:spPr>
          <a:xfrm>
            <a:off x="3070174" y="4457149"/>
            <a:ext cx="1009800" cy="227753"/>
          </a:xfrm>
          <a:prstGeom prst="rect">
            <a:avLst/>
          </a:prstGeom>
          <a:noFill/>
          <a:ln>
            <a:noFill/>
          </a:ln>
        </p:spPr>
      </p:pic>
      <p:sp>
        <p:nvSpPr>
          <p:cNvPr id="1322" name="Google Shape;1322;p108"/>
          <p:cNvSpPr/>
          <p:nvPr/>
        </p:nvSpPr>
        <p:spPr>
          <a:xfrm>
            <a:off x="1486088" y="3736599"/>
            <a:ext cx="1932600" cy="294900"/>
          </a:xfrm>
          <a:prstGeom prst="rect">
            <a:avLst/>
          </a:prstGeom>
          <a:solidFill>
            <a:srgbClr val="FFFFFF"/>
          </a:solidFill>
          <a:ln cap="flat" cmpd="sng" w="9525">
            <a:solidFill>
              <a:srgbClr val="11111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23" name="Google Shape;1323;p108"/>
          <p:cNvSpPr/>
          <p:nvPr/>
        </p:nvSpPr>
        <p:spPr>
          <a:xfrm>
            <a:off x="3505013" y="3736599"/>
            <a:ext cx="1848600" cy="294900"/>
          </a:xfrm>
          <a:prstGeom prst="rect">
            <a:avLst/>
          </a:prstGeom>
          <a:solidFill>
            <a:srgbClr val="FFFFFF"/>
          </a:solidFill>
          <a:ln cap="flat" cmpd="sng" w="9525">
            <a:solidFill>
              <a:srgbClr val="11111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Ubuntu"/>
                <a:ea typeface="Ubuntu"/>
                <a:cs typeface="Ubuntu"/>
                <a:sym typeface="Ubuntu"/>
              </a:rPr>
              <a:t> </a:t>
            </a:r>
            <a:r>
              <a:rPr lang="en">
                <a:solidFill>
                  <a:srgbClr val="111111"/>
                </a:solidFill>
                <a:latin typeface="Ubuntu"/>
                <a:ea typeface="Ubuntu"/>
                <a:cs typeface="Ubuntu"/>
                <a:sym typeface="Ubuntu"/>
              </a:rPr>
              <a:t>SDN</a:t>
            </a:r>
            <a:endParaRPr>
              <a:solidFill>
                <a:srgbClr val="111111"/>
              </a:solidFill>
              <a:latin typeface="Ubuntu"/>
              <a:ea typeface="Ubuntu"/>
              <a:cs typeface="Ubuntu"/>
              <a:sym typeface="Ubuntu"/>
            </a:endParaRPr>
          </a:p>
        </p:txBody>
      </p:sp>
      <p:pic>
        <p:nvPicPr>
          <p:cNvPr id="1324" name="Google Shape;1324;p108"/>
          <p:cNvPicPr preferRelativeResize="0"/>
          <p:nvPr/>
        </p:nvPicPr>
        <p:blipFill rotWithShape="1">
          <a:blip r:embed="rId9">
            <a:alphaModFix/>
          </a:blip>
          <a:srcRect b="26721" l="12057" r="11437" t="24419"/>
          <a:stretch/>
        </p:blipFill>
        <p:spPr>
          <a:xfrm>
            <a:off x="1863389" y="3756099"/>
            <a:ext cx="875224" cy="255900"/>
          </a:xfrm>
          <a:prstGeom prst="rect">
            <a:avLst/>
          </a:prstGeom>
          <a:noFill/>
          <a:ln>
            <a:noFill/>
          </a:ln>
        </p:spPr>
      </p:pic>
      <p:sp>
        <p:nvSpPr>
          <p:cNvPr id="1325" name="Google Shape;1325;p108"/>
          <p:cNvSpPr/>
          <p:nvPr/>
        </p:nvSpPr>
        <p:spPr>
          <a:xfrm>
            <a:off x="670649" y="4423574"/>
            <a:ext cx="748800" cy="294900"/>
          </a:xfrm>
          <a:prstGeom prst="rect">
            <a:avLst/>
          </a:prstGeom>
          <a:solidFill>
            <a:srgbClr val="FFFFFF"/>
          </a:solidFill>
          <a:ln cap="flat" cmpd="sng" w="9525">
            <a:solidFill>
              <a:srgbClr val="11111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rgbClr val="111111"/>
                </a:solidFill>
                <a:latin typeface="Ubuntu"/>
                <a:ea typeface="Ubuntu"/>
                <a:cs typeface="Ubuntu"/>
                <a:sym typeface="Ubuntu"/>
              </a:rPr>
              <a:t>Bootloader</a:t>
            </a:r>
            <a:endParaRPr sz="800">
              <a:solidFill>
                <a:srgbClr val="111111"/>
              </a:solidFill>
            </a:endParaRPr>
          </a:p>
        </p:txBody>
      </p:sp>
      <p:sp>
        <p:nvSpPr>
          <p:cNvPr id="1326" name="Google Shape;1326;p108"/>
          <p:cNvSpPr/>
          <p:nvPr/>
        </p:nvSpPr>
        <p:spPr>
          <a:xfrm>
            <a:off x="670649" y="4079999"/>
            <a:ext cx="748800" cy="294900"/>
          </a:xfrm>
          <a:prstGeom prst="rect">
            <a:avLst/>
          </a:prstGeom>
          <a:solidFill>
            <a:srgbClr val="FFFFFF"/>
          </a:solidFill>
          <a:ln cap="flat" cmpd="sng" w="9525">
            <a:solidFill>
              <a:srgbClr val="11111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327" name="Google Shape;1327;p108"/>
          <p:cNvPicPr preferRelativeResize="0"/>
          <p:nvPr/>
        </p:nvPicPr>
        <p:blipFill rotWithShape="1">
          <a:blip r:embed="rId10">
            <a:alphaModFix/>
          </a:blip>
          <a:srcRect b="35972" l="15273" r="14600" t="22921"/>
          <a:stretch/>
        </p:blipFill>
        <p:spPr>
          <a:xfrm>
            <a:off x="750563" y="4136699"/>
            <a:ext cx="588972" cy="181525"/>
          </a:xfrm>
          <a:prstGeom prst="rect">
            <a:avLst/>
          </a:prstGeom>
          <a:noFill/>
          <a:ln>
            <a:noFill/>
          </a:ln>
        </p:spPr>
      </p:pic>
      <p:pic>
        <p:nvPicPr>
          <p:cNvPr id="1328" name="Google Shape;1328;p108"/>
          <p:cNvPicPr preferRelativeResize="0"/>
          <p:nvPr/>
        </p:nvPicPr>
        <p:blipFill>
          <a:blip r:embed="rId11">
            <a:alphaModFix/>
          </a:blip>
          <a:stretch>
            <a:fillRect/>
          </a:stretch>
        </p:blipFill>
        <p:spPr>
          <a:xfrm>
            <a:off x="5080651" y="1661462"/>
            <a:ext cx="287700" cy="287700"/>
          </a:xfrm>
          <a:prstGeom prst="rect">
            <a:avLst/>
          </a:prstGeom>
          <a:noFill/>
          <a:ln>
            <a:noFill/>
          </a:ln>
        </p:spPr>
      </p:pic>
      <p:pic>
        <p:nvPicPr>
          <p:cNvPr id="1329" name="Google Shape;1329;p108"/>
          <p:cNvPicPr preferRelativeResize="0"/>
          <p:nvPr/>
        </p:nvPicPr>
        <p:blipFill rotWithShape="1">
          <a:blip r:embed="rId12">
            <a:alphaModFix/>
          </a:blip>
          <a:srcRect b="21464" l="29298" r="29569" t="17866"/>
          <a:stretch/>
        </p:blipFill>
        <p:spPr>
          <a:xfrm>
            <a:off x="7844350" y="1585249"/>
            <a:ext cx="311450" cy="257232"/>
          </a:xfrm>
          <a:prstGeom prst="rect">
            <a:avLst/>
          </a:prstGeom>
          <a:noFill/>
          <a:ln>
            <a:noFill/>
          </a:ln>
        </p:spPr>
      </p:pic>
      <p:pic>
        <p:nvPicPr>
          <p:cNvPr id="1330" name="Google Shape;1330;p108"/>
          <p:cNvPicPr preferRelativeResize="0"/>
          <p:nvPr/>
        </p:nvPicPr>
        <p:blipFill rotWithShape="1">
          <a:blip r:embed="rId13">
            <a:alphaModFix/>
          </a:blip>
          <a:srcRect b="30548" l="8868" r="9995" t="16916"/>
          <a:stretch/>
        </p:blipFill>
        <p:spPr>
          <a:xfrm>
            <a:off x="7542725" y="1971674"/>
            <a:ext cx="875225" cy="298009"/>
          </a:xfrm>
          <a:prstGeom prst="rect">
            <a:avLst/>
          </a:prstGeom>
          <a:noFill/>
          <a:ln>
            <a:noFill/>
          </a:ln>
        </p:spPr>
      </p:pic>
      <p:sp>
        <p:nvSpPr>
          <p:cNvPr id="1331" name="Google Shape;1331;p108"/>
          <p:cNvSpPr txBox="1"/>
          <p:nvPr/>
        </p:nvSpPr>
        <p:spPr>
          <a:xfrm>
            <a:off x="7542725" y="1331224"/>
            <a:ext cx="9147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111111"/>
                </a:solidFill>
                <a:latin typeface="Ubuntu"/>
                <a:ea typeface="Ubuntu"/>
                <a:cs typeface="Ubuntu"/>
                <a:sym typeface="Ubuntu"/>
              </a:rPr>
              <a:t>SnapD</a:t>
            </a:r>
            <a:endParaRPr sz="1200"/>
          </a:p>
        </p:txBody>
      </p:sp>
      <p:sp>
        <p:nvSpPr>
          <p:cNvPr id="1332" name="Google Shape;1332;p108"/>
          <p:cNvSpPr txBox="1"/>
          <p:nvPr/>
        </p:nvSpPr>
        <p:spPr>
          <a:xfrm>
            <a:off x="4575275" y="2022662"/>
            <a:ext cx="15618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111111"/>
                </a:solidFill>
                <a:latin typeface="Ubuntu"/>
                <a:ea typeface="Ubuntu"/>
                <a:cs typeface="Ubuntu"/>
                <a:sym typeface="Ubuntu"/>
              </a:rPr>
              <a:t>Snap Collection</a:t>
            </a:r>
            <a:endParaRPr sz="1200"/>
          </a:p>
        </p:txBody>
      </p:sp>
      <p:sp>
        <p:nvSpPr>
          <p:cNvPr id="1333" name="Google Shape;1333;p108"/>
          <p:cNvSpPr txBox="1"/>
          <p:nvPr/>
        </p:nvSpPr>
        <p:spPr>
          <a:xfrm>
            <a:off x="5950525" y="1286874"/>
            <a:ext cx="14469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111111"/>
                </a:solidFill>
                <a:latin typeface="Ubuntu"/>
                <a:ea typeface="Ubuntu"/>
                <a:cs typeface="Ubuntu"/>
                <a:sym typeface="Ubuntu"/>
              </a:rPr>
              <a:t>Snap Store</a:t>
            </a:r>
            <a:endParaRPr sz="1200"/>
          </a:p>
        </p:txBody>
      </p:sp>
      <p:pic>
        <p:nvPicPr>
          <p:cNvPr id="1334" name="Google Shape;1334;p108"/>
          <p:cNvPicPr preferRelativeResize="0"/>
          <p:nvPr/>
        </p:nvPicPr>
        <p:blipFill>
          <a:blip r:embed="rId14">
            <a:alphaModFix/>
          </a:blip>
          <a:stretch>
            <a:fillRect/>
          </a:stretch>
        </p:blipFill>
        <p:spPr>
          <a:xfrm>
            <a:off x="6070248" y="1570384"/>
            <a:ext cx="1207475" cy="566750"/>
          </a:xfrm>
          <a:prstGeom prst="rect">
            <a:avLst/>
          </a:prstGeom>
          <a:noFill/>
          <a:ln>
            <a:noFill/>
          </a:ln>
        </p:spPr>
      </p:pic>
      <p:sp>
        <p:nvSpPr>
          <p:cNvPr id="1335" name="Google Shape;1335;p108"/>
          <p:cNvSpPr txBox="1"/>
          <p:nvPr/>
        </p:nvSpPr>
        <p:spPr>
          <a:xfrm>
            <a:off x="4597750" y="1286874"/>
            <a:ext cx="12075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111111"/>
                </a:solidFill>
                <a:latin typeface="Ubuntu"/>
                <a:ea typeface="Ubuntu"/>
                <a:cs typeface="Ubuntu"/>
                <a:sym typeface="Ubuntu"/>
              </a:rPr>
              <a:t>EdgeX</a:t>
            </a:r>
            <a:endParaRPr sz="1200"/>
          </a:p>
        </p:txBody>
      </p:sp>
      <p:sp>
        <p:nvSpPr>
          <p:cNvPr id="1336" name="Google Shape;1336;p108"/>
          <p:cNvSpPr/>
          <p:nvPr/>
        </p:nvSpPr>
        <p:spPr>
          <a:xfrm>
            <a:off x="1486125" y="3400324"/>
            <a:ext cx="3885300" cy="287700"/>
          </a:xfrm>
          <a:prstGeom prst="rect">
            <a:avLst/>
          </a:prstGeom>
          <a:solidFill>
            <a:srgbClr val="FFFFFF"/>
          </a:solidFill>
          <a:ln cap="flat" cmpd="sng" w="9525">
            <a:solidFill>
              <a:srgbClr val="11111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337" name="Google Shape;1337;p108"/>
          <p:cNvPicPr preferRelativeResize="0"/>
          <p:nvPr/>
        </p:nvPicPr>
        <p:blipFill>
          <a:blip r:embed="rId15">
            <a:alphaModFix/>
          </a:blip>
          <a:stretch>
            <a:fillRect/>
          </a:stretch>
        </p:blipFill>
        <p:spPr>
          <a:xfrm>
            <a:off x="3646060" y="3415684"/>
            <a:ext cx="242075" cy="249753"/>
          </a:xfrm>
          <a:prstGeom prst="rect">
            <a:avLst/>
          </a:prstGeom>
          <a:noFill/>
          <a:ln>
            <a:noFill/>
          </a:ln>
        </p:spPr>
      </p:pic>
      <p:sp>
        <p:nvSpPr>
          <p:cNvPr id="1338" name="Google Shape;1338;p108"/>
          <p:cNvSpPr txBox="1"/>
          <p:nvPr/>
        </p:nvSpPr>
        <p:spPr>
          <a:xfrm>
            <a:off x="2514625" y="3340474"/>
            <a:ext cx="1446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Ubuntu"/>
                <a:ea typeface="Ubuntu"/>
                <a:cs typeface="Ubuntu"/>
                <a:sym typeface="Ubuntu"/>
              </a:rPr>
              <a:t>Charmed </a:t>
            </a:r>
            <a:endParaRPr/>
          </a:p>
        </p:txBody>
      </p:sp>
      <p:sp>
        <p:nvSpPr>
          <p:cNvPr id="1339" name="Google Shape;1339;p108"/>
          <p:cNvSpPr/>
          <p:nvPr/>
        </p:nvSpPr>
        <p:spPr>
          <a:xfrm>
            <a:off x="1486125" y="3063937"/>
            <a:ext cx="3885300" cy="287700"/>
          </a:xfrm>
          <a:prstGeom prst="rect">
            <a:avLst/>
          </a:prstGeom>
          <a:solidFill>
            <a:srgbClr val="FFFFFF"/>
          </a:solidFill>
          <a:ln cap="flat" cmpd="sng" w="9525">
            <a:solidFill>
              <a:srgbClr val="11111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Ubuntu"/>
                <a:ea typeface="Ubuntu"/>
                <a:cs typeface="Ubuntu"/>
                <a:sym typeface="Ubuntu"/>
              </a:rPr>
              <a:t>Host VMs</a:t>
            </a:r>
            <a:endParaRPr/>
          </a:p>
        </p:txBody>
      </p:sp>
      <p:sp>
        <p:nvSpPr>
          <p:cNvPr id="1340" name="Google Shape;1340;p108"/>
          <p:cNvSpPr/>
          <p:nvPr/>
        </p:nvSpPr>
        <p:spPr>
          <a:xfrm>
            <a:off x="1486125" y="2727562"/>
            <a:ext cx="3885300" cy="287700"/>
          </a:xfrm>
          <a:prstGeom prst="rect">
            <a:avLst/>
          </a:prstGeom>
          <a:solidFill>
            <a:srgbClr val="FFFFFF"/>
          </a:solidFill>
          <a:ln cap="flat" cmpd="sng" w="9525">
            <a:solidFill>
              <a:srgbClr val="11111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41" name="Google Shape;1341;p108"/>
          <p:cNvSpPr/>
          <p:nvPr/>
        </p:nvSpPr>
        <p:spPr>
          <a:xfrm>
            <a:off x="670649" y="3736424"/>
            <a:ext cx="748800" cy="294900"/>
          </a:xfrm>
          <a:prstGeom prst="rect">
            <a:avLst/>
          </a:prstGeom>
          <a:solidFill>
            <a:srgbClr val="FFFFFF"/>
          </a:solidFill>
          <a:ln cap="flat" cmpd="sng" w="9525">
            <a:solidFill>
              <a:srgbClr val="11111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111111"/>
                </a:solidFill>
                <a:latin typeface="Ubuntu"/>
                <a:ea typeface="Ubuntu"/>
                <a:cs typeface="Ubuntu"/>
                <a:sym typeface="Ubuntu"/>
              </a:rPr>
              <a:t>SnapD        </a:t>
            </a:r>
            <a:endParaRPr/>
          </a:p>
        </p:txBody>
      </p:sp>
      <p:pic>
        <p:nvPicPr>
          <p:cNvPr id="1342" name="Google Shape;1342;p108"/>
          <p:cNvPicPr preferRelativeResize="0"/>
          <p:nvPr/>
        </p:nvPicPr>
        <p:blipFill rotWithShape="1">
          <a:blip r:embed="rId12">
            <a:alphaModFix/>
          </a:blip>
          <a:srcRect b="21464" l="29298" r="29569" t="17866"/>
          <a:stretch/>
        </p:blipFill>
        <p:spPr>
          <a:xfrm>
            <a:off x="1088325" y="3762924"/>
            <a:ext cx="311450" cy="257232"/>
          </a:xfrm>
          <a:prstGeom prst="rect">
            <a:avLst/>
          </a:prstGeom>
          <a:noFill/>
          <a:ln>
            <a:noFill/>
          </a:ln>
        </p:spPr>
      </p:pic>
      <p:sp>
        <p:nvSpPr>
          <p:cNvPr id="1343" name="Google Shape;1343;p108"/>
          <p:cNvSpPr/>
          <p:nvPr/>
        </p:nvSpPr>
        <p:spPr>
          <a:xfrm>
            <a:off x="679125" y="3409224"/>
            <a:ext cx="748800" cy="278700"/>
          </a:xfrm>
          <a:prstGeom prst="rect">
            <a:avLst/>
          </a:prstGeom>
          <a:solidFill>
            <a:srgbClr val="FFFFFF"/>
          </a:solidFill>
          <a:ln cap="flat" cmpd="sng" w="9525">
            <a:solidFill>
              <a:srgbClr val="11111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rgbClr val="111111"/>
                </a:solidFill>
                <a:latin typeface="Ubuntu"/>
                <a:ea typeface="Ubuntu"/>
                <a:cs typeface="Ubuntu"/>
                <a:sym typeface="Ubuntu"/>
              </a:rPr>
              <a:t>MicroK8s</a:t>
            </a:r>
            <a:endParaRPr sz="1600"/>
          </a:p>
        </p:txBody>
      </p:sp>
      <p:sp>
        <p:nvSpPr>
          <p:cNvPr id="1344" name="Google Shape;1344;p108"/>
          <p:cNvSpPr txBox="1"/>
          <p:nvPr/>
        </p:nvSpPr>
        <p:spPr>
          <a:xfrm>
            <a:off x="1724450" y="2672924"/>
            <a:ext cx="2620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Ubuntu"/>
                <a:ea typeface="Ubuntu"/>
                <a:cs typeface="Ubuntu"/>
                <a:sym typeface="Ubuntu"/>
              </a:rPr>
              <a:t>MicroK8s &amp; Charmed </a:t>
            </a:r>
            <a:endParaRPr/>
          </a:p>
        </p:txBody>
      </p:sp>
      <p:pic>
        <p:nvPicPr>
          <p:cNvPr id="1345" name="Google Shape;1345;p108"/>
          <p:cNvPicPr preferRelativeResize="0"/>
          <p:nvPr/>
        </p:nvPicPr>
        <p:blipFill>
          <a:blip r:embed="rId7">
            <a:alphaModFix/>
          </a:blip>
          <a:stretch>
            <a:fillRect/>
          </a:stretch>
        </p:blipFill>
        <p:spPr>
          <a:xfrm>
            <a:off x="3912400" y="2761224"/>
            <a:ext cx="220450" cy="220450"/>
          </a:xfrm>
          <a:prstGeom prst="rect">
            <a:avLst/>
          </a:prstGeom>
          <a:noFill/>
          <a:ln cap="flat" cmpd="sng" w="9525">
            <a:solidFill>
              <a:srgbClr val="FFFFFF"/>
            </a:solidFill>
            <a:prstDash val="solid"/>
            <a:round/>
            <a:headEnd len="sm" w="sm" type="none"/>
            <a:tailEnd len="sm" w="sm" type="none"/>
          </a:ln>
        </p:spPr>
      </p:pic>
      <p:sp>
        <p:nvSpPr>
          <p:cNvPr id="1346" name="Google Shape;1346;p108"/>
          <p:cNvSpPr txBox="1"/>
          <p:nvPr/>
        </p:nvSpPr>
        <p:spPr>
          <a:xfrm>
            <a:off x="941600" y="1574524"/>
            <a:ext cx="588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Ubuntu"/>
                <a:ea typeface="Ubuntu"/>
                <a:cs typeface="Ubuntu"/>
                <a:sym typeface="Ubuntu"/>
              </a:rPr>
              <a:t>Juggle</a:t>
            </a:r>
            <a:endParaRPr sz="1000"/>
          </a:p>
        </p:txBody>
      </p:sp>
      <p:sp>
        <p:nvSpPr>
          <p:cNvPr id="1347" name="Google Shape;1347;p108"/>
          <p:cNvSpPr txBox="1"/>
          <p:nvPr/>
        </p:nvSpPr>
        <p:spPr>
          <a:xfrm>
            <a:off x="844900" y="1851374"/>
            <a:ext cx="725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Ubuntu"/>
                <a:ea typeface="Ubuntu"/>
                <a:cs typeface="Ubuntu"/>
                <a:sym typeface="Ubuntu"/>
              </a:rPr>
              <a:t>ROCKS</a:t>
            </a:r>
            <a:endParaRPr sz="1000"/>
          </a:p>
        </p:txBody>
      </p:sp>
      <p:sp>
        <p:nvSpPr>
          <p:cNvPr id="1348" name="Google Shape;1348;p108"/>
          <p:cNvSpPr txBox="1"/>
          <p:nvPr/>
        </p:nvSpPr>
        <p:spPr>
          <a:xfrm>
            <a:off x="594450" y="1336899"/>
            <a:ext cx="1207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Ubuntu"/>
                <a:ea typeface="Ubuntu"/>
                <a:cs typeface="Ubuntu"/>
                <a:sym typeface="Ubuntu"/>
              </a:rPr>
              <a:t>Framework JAAS</a:t>
            </a:r>
            <a:endParaRPr sz="1000"/>
          </a:p>
        </p:txBody>
      </p:sp>
      <p:pic>
        <p:nvPicPr>
          <p:cNvPr id="1349" name="Google Shape;1349;p108"/>
          <p:cNvPicPr preferRelativeResize="0"/>
          <p:nvPr/>
        </p:nvPicPr>
        <p:blipFill rotWithShape="1">
          <a:blip r:embed="rId3">
            <a:alphaModFix/>
          </a:blip>
          <a:srcRect b="0" l="24002" r="17497" t="0"/>
          <a:stretch/>
        </p:blipFill>
        <p:spPr>
          <a:xfrm>
            <a:off x="637050" y="1830664"/>
            <a:ext cx="287700" cy="266084"/>
          </a:xfrm>
          <a:prstGeom prst="rect">
            <a:avLst/>
          </a:prstGeom>
          <a:noFill/>
          <a:ln cap="flat" cmpd="sng" w="9525">
            <a:solidFill>
              <a:srgbClr val="FFFFFF"/>
            </a:solidFill>
            <a:prstDash val="solid"/>
            <a:round/>
            <a:headEnd len="sm" w="sm" type="none"/>
            <a:tailEnd len="sm" w="sm" type="none"/>
          </a:ln>
        </p:spPr>
      </p:pic>
      <p:pic>
        <p:nvPicPr>
          <p:cNvPr id="1350" name="Google Shape;1350;p108"/>
          <p:cNvPicPr preferRelativeResize="0"/>
          <p:nvPr/>
        </p:nvPicPr>
        <p:blipFill rotWithShape="1">
          <a:blip r:embed="rId16">
            <a:alphaModFix/>
          </a:blip>
          <a:srcRect b="28785" l="0" r="0" t="28179"/>
          <a:stretch/>
        </p:blipFill>
        <p:spPr>
          <a:xfrm>
            <a:off x="1916400" y="2182086"/>
            <a:ext cx="855195" cy="173900"/>
          </a:xfrm>
          <a:prstGeom prst="rect">
            <a:avLst/>
          </a:prstGeom>
          <a:noFill/>
          <a:ln>
            <a:noFill/>
          </a:ln>
        </p:spPr>
      </p:pic>
      <p:pic>
        <p:nvPicPr>
          <p:cNvPr id="1351" name="Google Shape;1351;p108"/>
          <p:cNvPicPr preferRelativeResize="0"/>
          <p:nvPr/>
        </p:nvPicPr>
        <p:blipFill>
          <a:blip r:embed="rId17">
            <a:alphaModFix/>
          </a:blip>
          <a:stretch>
            <a:fillRect/>
          </a:stretch>
        </p:blipFill>
        <p:spPr>
          <a:xfrm>
            <a:off x="1944125" y="1362236"/>
            <a:ext cx="494946" cy="369300"/>
          </a:xfrm>
          <a:prstGeom prst="rect">
            <a:avLst/>
          </a:prstGeom>
          <a:noFill/>
          <a:ln>
            <a:noFill/>
          </a:ln>
        </p:spPr>
      </p:pic>
      <p:sp>
        <p:nvSpPr>
          <p:cNvPr id="1352" name="Google Shape;1352;p108"/>
          <p:cNvSpPr txBox="1"/>
          <p:nvPr/>
        </p:nvSpPr>
        <p:spPr>
          <a:xfrm>
            <a:off x="1486125" y="1787437"/>
            <a:ext cx="12075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rgbClr val="111111"/>
                </a:solidFill>
                <a:latin typeface="Ubuntu"/>
                <a:ea typeface="Ubuntu"/>
                <a:cs typeface="Ubuntu"/>
                <a:sym typeface="Ubuntu"/>
              </a:rPr>
              <a:t>VM Appliances</a:t>
            </a:r>
            <a:endParaRPr sz="1000"/>
          </a:p>
        </p:txBody>
      </p:sp>
      <p:pic>
        <p:nvPicPr>
          <p:cNvPr id="1353" name="Google Shape;1353;p108"/>
          <p:cNvPicPr preferRelativeResize="0"/>
          <p:nvPr/>
        </p:nvPicPr>
        <p:blipFill>
          <a:blip r:embed="rId18">
            <a:alphaModFix/>
          </a:blip>
          <a:stretch>
            <a:fillRect/>
          </a:stretch>
        </p:blipFill>
        <p:spPr>
          <a:xfrm>
            <a:off x="3687411" y="1545699"/>
            <a:ext cx="445975" cy="306701"/>
          </a:xfrm>
          <a:prstGeom prst="rect">
            <a:avLst/>
          </a:prstGeom>
          <a:noFill/>
          <a:ln>
            <a:noFill/>
          </a:ln>
        </p:spPr>
      </p:pic>
      <p:sp>
        <p:nvSpPr>
          <p:cNvPr id="1354" name="Google Shape;1354;p108"/>
          <p:cNvSpPr txBox="1"/>
          <p:nvPr/>
        </p:nvSpPr>
        <p:spPr>
          <a:xfrm>
            <a:off x="3225962" y="1309162"/>
            <a:ext cx="13689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rgbClr val="111111"/>
                </a:solidFill>
                <a:latin typeface="Ubuntu"/>
                <a:ea typeface="Ubuntu"/>
                <a:cs typeface="Ubuntu"/>
                <a:sym typeface="Ubuntu"/>
              </a:rPr>
              <a:t>Charm Collection</a:t>
            </a:r>
            <a:endParaRPr sz="1200"/>
          </a:p>
        </p:txBody>
      </p:sp>
      <p:sp>
        <p:nvSpPr>
          <p:cNvPr id="1355" name="Google Shape;1355;p108"/>
          <p:cNvSpPr txBox="1"/>
          <p:nvPr/>
        </p:nvSpPr>
        <p:spPr>
          <a:xfrm>
            <a:off x="3723500" y="1872999"/>
            <a:ext cx="7983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rgbClr val="111111"/>
                </a:solidFill>
                <a:latin typeface="Ubuntu"/>
                <a:ea typeface="Ubuntu"/>
                <a:cs typeface="Ubuntu"/>
                <a:sym typeface="Ubuntu"/>
              </a:rPr>
              <a:t>Base IT</a:t>
            </a:r>
            <a:endParaRPr sz="1200"/>
          </a:p>
        </p:txBody>
      </p:sp>
      <p:sp>
        <p:nvSpPr>
          <p:cNvPr id="1356" name="Google Shape;1356;p108"/>
          <p:cNvSpPr txBox="1"/>
          <p:nvPr/>
        </p:nvSpPr>
        <p:spPr>
          <a:xfrm>
            <a:off x="844900" y="2099674"/>
            <a:ext cx="725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Ubuntu"/>
                <a:ea typeface="Ubuntu"/>
                <a:cs typeface="Ubuntu"/>
                <a:sym typeface="Ubuntu"/>
              </a:rPr>
              <a:t>App ESM</a:t>
            </a:r>
            <a:endParaRPr sz="1000"/>
          </a:p>
        </p:txBody>
      </p:sp>
      <p:sp>
        <p:nvSpPr>
          <p:cNvPr id="1357" name="Google Shape;1357;p108"/>
          <p:cNvSpPr txBox="1"/>
          <p:nvPr/>
        </p:nvSpPr>
        <p:spPr>
          <a:xfrm>
            <a:off x="3092938" y="2078924"/>
            <a:ext cx="13689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rgbClr val="111111"/>
                </a:solidFill>
                <a:latin typeface="Ubuntu"/>
                <a:ea typeface="Ubuntu"/>
                <a:cs typeface="Ubuntu"/>
                <a:sym typeface="Ubuntu"/>
              </a:rPr>
              <a:t>Observability</a:t>
            </a:r>
            <a:endParaRPr sz="1200"/>
          </a:p>
        </p:txBody>
      </p:sp>
      <p:pic>
        <p:nvPicPr>
          <p:cNvPr id="1358" name="Google Shape;1358;p108"/>
          <p:cNvPicPr preferRelativeResize="0"/>
          <p:nvPr/>
        </p:nvPicPr>
        <p:blipFill>
          <a:blip r:embed="rId19">
            <a:alphaModFix/>
          </a:blip>
          <a:stretch>
            <a:fillRect/>
          </a:stretch>
        </p:blipFill>
        <p:spPr>
          <a:xfrm>
            <a:off x="2814827" y="1886620"/>
            <a:ext cx="798300" cy="184604"/>
          </a:xfrm>
          <a:prstGeom prst="rect">
            <a:avLst/>
          </a:prstGeom>
          <a:noFill/>
          <a:ln>
            <a:noFill/>
          </a:ln>
        </p:spPr>
      </p:pic>
      <p:sp>
        <p:nvSpPr>
          <p:cNvPr id="1359" name="Google Shape;1359;p108"/>
          <p:cNvSpPr txBox="1"/>
          <p:nvPr/>
        </p:nvSpPr>
        <p:spPr>
          <a:xfrm>
            <a:off x="2543598" y="1500512"/>
            <a:ext cx="875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rgbClr val="111111"/>
                </a:solidFill>
                <a:latin typeface="Ubuntu"/>
                <a:ea typeface="Ubuntu"/>
                <a:cs typeface="Ubuntu"/>
                <a:sym typeface="Ubuntu"/>
              </a:rPr>
              <a:t>Identity</a:t>
            </a:r>
            <a:endParaRPr/>
          </a:p>
        </p:txBody>
      </p:sp>
      <p:sp>
        <p:nvSpPr>
          <p:cNvPr id="1360" name="Google Shape;1360;p108"/>
          <p:cNvSpPr txBox="1"/>
          <p:nvPr>
            <p:ph type="title"/>
          </p:nvPr>
        </p:nvSpPr>
        <p:spPr>
          <a:xfrm>
            <a:off x="466344" y="177047"/>
            <a:ext cx="7886700" cy="994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Canonical Platform Summary</a:t>
            </a:r>
            <a:endParaRPr/>
          </a:p>
        </p:txBody>
      </p:sp>
    </p:spTree>
  </p:cSld>
  <p:clrMapOvr>
    <a:masterClrMapping/>
  </p:clrMapOvr>
</p:sld>
</file>

<file path=ppt/theme/theme1.xml><?xml version="1.0" encoding="utf-8"?>
<a:theme xmlns:a="http://schemas.openxmlformats.org/drawingml/2006/main" xmlns:r="http://schemas.openxmlformats.org/officeDocument/2006/relationships" name="Canonical Theme">
  <a:themeElements>
    <a:clrScheme name="Canonical">
      <a:dk1>
        <a:srgbClr val="111111"/>
      </a:dk1>
      <a:lt1>
        <a:srgbClr val="FFFFFF"/>
      </a:lt1>
      <a:dk2>
        <a:srgbClr val="5E2750"/>
      </a:dk2>
      <a:lt2>
        <a:srgbClr val="AEA79F"/>
      </a:lt2>
      <a:accent1>
        <a:srgbClr val="E95420"/>
      </a:accent1>
      <a:accent2>
        <a:srgbClr val="77206F"/>
      </a:accent2>
      <a:accent3>
        <a:srgbClr val="5E2750"/>
      </a:accent3>
      <a:accent4>
        <a:srgbClr val="2C001E"/>
      </a:accent4>
      <a:accent5>
        <a:srgbClr val="333333"/>
      </a:accent5>
      <a:accent6>
        <a:srgbClr val="772853"/>
      </a:accent6>
      <a:hlink>
        <a:srgbClr val="E95420"/>
      </a:hlink>
      <a:folHlink>
        <a:srgbClr val="77206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anonical Theme">
  <a:themeElements>
    <a:clrScheme name="Canonical">
      <a:dk1>
        <a:srgbClr val="111111"/>
      </a:dk1>
      <a:lt1>
        <a:srgbClr val="FFFFFF"/>
      </a:lt1>
      <a:dk2>
        <a:srgbClr val="5E2750"/>
      </a:dk2>
      <a:lt2>
        <a:srgbClr val="AEA79F"/>
      </a:lt2>
      <a:accent1>
        <a:srgbClr val="E95420"/>
      </a:accent1>
      <a:accent2>
        <a:srgbClr val="77206F"/>
      </a:accent2>
      <a:accent3>
        <a:srgbClr val="5E2750"/>
      </a:accent3>
      <a:accent4>
        <a:srgbClr val="2C001E"/>
      </a:accent4>
      <a:accent5>
        <a:srgbClr val="333333"/>
      </a:accent5>
      <a:accent6>
        <a:srgbClr val="772853"/>
      </a:accent6>
      <a:hlink>
        <a:srgbClr val="E95420"/>
      </a:hlink>
      <a:folHlink>
        <a:srgbClr val="77206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